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4.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5.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theme/theme6.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theme/theme7.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theme/theme8.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theme/theme9.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theme/theme10.xml" ContentType="application/vnd.openxmlformats-officedocument.theme+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theme/theme11.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theme/theme12.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theme/theme13.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theme/theme14.xml" ContentType="application/vnd.openxmlformats-officedocument.theme+xml"/>
  <Override PartName="/ppt/tags/tag23.xml" ContentType="application/vnd.openxmlformats-officedocument.presentationml.tags+xml"/>
  <Override PartName="/ppt/tags/tag24.xml" ContentType="application/vnd.openxmlformats-officedocument.presentationml.tags+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 id="2147483902" r:id="rId2"/>
    <p:sldMasterId id="2147483921" r:id="rId3"/>
    <p:sldMasterId id="2147483940" r:id="rId4"/>
    <p:sldMasterId id="2147483959" r:id="rId5"/>
    <p:sldMasterId id="2147483971" r:id="rId6"/>
    <p:sldMasterId id="2147484183" r:id="rId7"/>
    <p:sldMasterId id="2147484202" r:id="rId8"/>
    <p:sldMasterId id="2147484221" r:id="rId9"/>
    <p:sldMasterId id="2147484240" r:id="rId10"/>
    <p:sldMasterId id="2147484252" r:id="rId11"/>
    <p:sldMasterId id="2147484279" r:id="rId12"/>
    <p:sldMasterId id="2147484298" r:id="rId13"/>
    <p:sldMasterId id="2147484317" r:id="rId14"/>
    <p:sldMasterId id="2147484336" r:id="rId15"/>
  </p:sldMasterIdLst>
  <p:notesMasterIdLst>
    <p:notesMasterId r:id="rId216"/>
  </p:notesMasterIdLst>
  <p:handoutMasterIdLst>
    <p:handoutMasterId r:id="rId217"/>
  </p:handoutMasterIdLst>
  <p:sldIdLst>
    <p:sldId id="357" r:id="rId16"/>
    <p:sldId id="352" r:id="rId17"/>
    <p:sldId id="411" r:id="rId18"/>
    <p:sldId id="412" r:id="rId19"/>
    <p:sldId id="386" r:id="rId20"/>
    <p:sldId id="389" r:id="rId21"/>
    <p:sldId id="428" r:id="rId22"/>
    <p:sldId id="388" r:id="rId23"/>
    <p:sldId id="390" r:id="rId24"/>
    <p:sldId id="429" r:id="rId25"/>
    <p:sldId id="674" r:id="rId26"/>
    <p:sldId id="675" r:id="rId27"/>
    <p:sldId id="676" r:id="rId28"/>
    <p:sldId id="432" r:id="rId29"/>
    <p:sldId id="434" r:id="rId30"/>
    <p:sldId id="435" r:id="rId31"/>
    <p:sldId id="436" r:id="rId32"/>
    <p:sldId id="437" r:id="rId33"/>
    <p:sldId id="438" r:id="rId34"/>
    <p:sldId id="439" r:id="rId35"/>
    <p:sldId id="440" r:id="rId36"/>
    <p:sldId id="618" r:id="rId37"/>
    <p:sldId id="393" r:id="rId38"/>
    <p:sldId id="400" r:id="rId39"/>
    <p:sldId id="416" r:id="rId40"/>
    <p:sldId id="420" r:id="rId41"/>
    <p:sldId id="421" r:id="rId42"/>
    <p:sldId id="422" r:id="rId43"/>
    <p:sldId id="423" r:id="rId44"/>
    <p:sldId id="419" r:id="rId45"/>
    <p:sldId id="682" r:id="rId46"/>
    <p:sldId id="683" r:id="rId47"/>
    <p:sldId id="417" r:id="rId48"/>
    <p:sldId id="660" r:id="rId49"/>
    <p:sldId id="666" r:id="rId50"/>
    <p:sldId id="672" r:id="rId51"/>
    <p:sldId id="424" r:id="rId52"/>
    <p:sldId id="427" r:id="rId53"/>
    <p:sldId id="619" r:id="rId54"/>
    <p:sldId id="392" r:id="rId55"/>
    <p:sldId id="401" r:id="rId56"/>
    <p:sldId id="668" r:id="rId57"/>
    <p:sldId id="680" r:id="rId58"/>
    <p:sldId id="673" r:id="rId59"/>
    <p:sldId id="669" r:id="rId60"/>
    <p:sldId id="662" r:id="rId61"/>
    <p:sldId id="670" r:id="rId62"/>
    <p:sldId id="681" r:id="rId63"/>
    <p:sldId id="469" r:id="rId64"/>
    <p:sldId id="518" r:id="rId65"/>
    <p:sldId id="517" r:id="rId66"/>
    <p:sldId id="571" r:id="rId67"/>
    <p:sldId id="477" r:id="rId68"/>
    <p:sldId id="472" r:id="rId69"/>
    <p:sldId id="671" r:id="rId70"/>
    <p:sldId id="441" r:id="rId71"/>
    <p:sldId id="499" r:id="rId72"/>
    <p:sldId id="500" r:id="rId73"/>
    <p:sldId id="482" r:id="rId74"/>
    <p:sldId id="483" r:id="rId75"/>
    <p:sldId id="485" r:id="rId76"/>
    <p:sldId id="486" r:id="rId77"/>
    <p:sldId id="620" r:id="rId78"/>
    <p:sldId id="498" r:id="rId79"/>
    <p:sldId id="403" r:id="rId80"/>
    <p:sldId id="530" r:id="rId81"/>
    <p:sldId id="531" r:id="rId82"/>
    <p:sldId id="532" r:id="rId83"/>
    <p:sldId id="533" r:id="rId84"/>
    <p:sldId id="534" r:id="rId85"/>
    <p:sldId id="535" r:id="rId86"/>
    <p:sldId id="536" r:id="rId87"/>
    <p:sldId id="537" r:id="rId88"/>
    <p:sldId id="538" r:id="rId89"/>
    <p:sldId id="539" r:id="rId90"/>
    <p:sldId id="540" r:id="rId91"/>
    <p:sldId id="541" r:id="rId92"/>
    <p:sldId id="542" r:id="rId93"/>
    <p:sldId id="543" r:id="rId94"/>
    <p:sldId id="544" r:id="rId95"/>
    <p:sldId id="679" r:id="rId96"/>
    <p:sldId id="545" r:id="rId97"/>
    <p:sldId id="597" r:id="rId98"/>
    <p:sldId id="547" r:id="rId99"/>
    <p:sldId id="548" r:id="rId100"/>
    <p:sldId id="549" r:id="rId101"/>
    <p:sldId id="550" r:id="rId102"/>
    <p:sldId id="551" r:id="rId103"/>
    <p:sldId id="552" r:id="rId104"/>
    <p:sldId id="553" r:id="rId105"/>
    <p:sldId id="554" r:id="rId106"/>
    <p:sldId id="562" r:id="rId107"/>
    <p:sldId id="563" r:id="rId108"/>
    <p:sldId id="564" r:id="rId109"/>
    <p:sldId id="663" r:id="rId110"/>
    <p:sldId id="395" r:id="rId111"/>
    <p:sldId id="406" r:id="rId112"/>
    <p:sldId id="565" r:id="rId113"/>
    <p:sldId id="566" r:id="rId114"/>
    <p:sldId id="568" r:id="rId115"/>
    <p:sldId id="569" r:id="rId116"/>
    <p:sldId id="570" r:id="rId117"/>
    <p:sldId id="572" r:id="rId118"/>
    <p:sldId id="573" r:id="rId119"/>
    <p:sldId id="574" r:id="rId120"/>
    <p:sldId id="579" r:id="rId121"/>
    <p:sldId id="580" r:id="rId122"/>
    <p:sldId id="581" r:id="rId123"/>
    <p:sldId id="582" r:id="rId124"/>
    <p:sldId id="583" r:id="rId125"/>
    <p:sldId id="584" r:id="rId126"/>
    <p:sldId id="585" r:id="rId127"/>
    <p:sldId id="586" r:id="rId128"/>
    <p:sldId id="587" r:id="rId129"/>
    <p:sldId id="588" r:id="rId130"/>
    <p:sldId id="589" r:id="rId131"/>
    <p:sldId id="590" r:id="rId132"/>
    <p:sldId id="592" r:id="rId133"/>
    <p:sldId id="396" r:id="rId134"/>
    <p:sldId id="407" r:id="rId135"/>
    <p:sldId id="478" r:id="rId136"/>
    <p:sldId id="480" r:id="rId137"/>
    <p:sldId id="479" r:id="rId138"/>
    <p:sldId id="491" r:id="rId139"/>
    <p:sldId id="490" r:id="rId140"/>
    <p:sldId id="487" r:id="rId141"/>
    <p:sldId id="492" r:id="rId142"/>
    <p:sldId id="481" r:id="rId143"/>
    <p:sldId id="489" r:id="rId144"/>
    <p:sldId id="493" r:id="rId145"/>
    <p:sldId id="495" r:id="rId146"/>
    <p:sldId id="494" r:id="rId147"/>
    <p:sldId id="598" r:id="rId148"/>
    <p:sldId id="497" r:id="rId149"/>
    <p:sldId id="677" r:id="rId150"/>
    <p:sldId id="398" r:id="rId151"/>
    <p:sldId id="409" r:id="rId152"/>
    <p:sldId id="442" r:id="rId153"/>
    <p:sldId id="443" r:id="rId154"/>
    <p:sldId id="444" r:id="rId155"/>
    <p:sldId id="445" r:id="rId156"/>
    <p:sldId id="446" r:id="rId157"/>
    <p:sldId id="447" r:id="rId158"/>
    <p:sldId id="448" r:id="rId159"/>
    <p:sldId id="449" r:id="rId160"/>
    <p:sldId id="450" r:id="rId161"/>
    <p:sldId id="451" r:id="rId162"/>
    <p:sldId id="452" r:id="rId163"/>
    <p:sldId id="454" r:id="rId164"/>
    <p:sldId id="455" r:id="rId165"/>
    <p:sldId id="456" r:id="rId166"/>
    <p:sldId id="453" r:id="rId167"/>
    <p:sldId id="458" r:id="rId168"/>
    <p:sldId id="459" r:id="rId169"/>
    <p:sldId id="457" r:id="rId170"/>
    <p:sldId id="460" r:id="rId171"/>
    <p:sldId id="461" r:id="rId172"/>
    <p:sldId id="462" r:id="rId173"/>
    <p:sldId id="463" r:id="rId174"/>
    <p:sldId id="464" r:id="rId175"/>
    <p:sldId id="466" r:id="rId176"/>
    <p:sldId id="465" r:id="rId177"/>
    <p:sldId id="467" r:id="rId178"/>
    <p:sldId id="468" r:id="rId179"/>
    <p:sldId id="678" r:id="rId180"/>
    <p:sldId id="621" r:id="rId181"/>
    <p:sldId id="622" r:id="rId182"/>
    <p:sldId id="623" r:id="rId183"/>
    <p:sldId id="624" r:id="rId184"/>
    <p:sldId id="625" r:id="rId185"/>
    <p:sldId id="626" r:id="rId186"/>
    <p:sldId id="627" r:id="rId187"/>
    <p:sldId id="628" r:id="rId188"/>
    <p:sldId id="629" r:id="rId189"/>
    <p:sldId id="630" r:id="rId190"/>
    <p:sldId id="631" r:id="rId191"/>
    <p:sldId id="632" r:id="rId192"/>
    <p:sldId id="633" r:id="rId193"/>
    <p:sldId id="634" r:id="rId194"/>
    <p:sldId id="635" r:id="rId195"/>
    <p:sldId id="636" r:id="rId196"/>
    <p:sldId id="637" r:id="rId197"/>
    <p:sldId id="638" r:id="rId198"/>
    <p:sldId id="639" r:id="rId199"/>
    <p:sldId id="640" r:id="rId200"/>
    <p:sldId id="408" r:id="rId201"/>
    <p:sldId id="410" r:id="rId202"/>
    <p:sldId id="595" r:id="rId203"/>
    <p:sldId id="596" r:id="rId204"/>
    <p:sldId id="594" r:id="rId205"/>
    <p:sldId id="593" r:id="rId206"/>
    <p:sldId id="529" r:id="rId207"/>
    <p:sldId id="527" r:id="rId208"/>
    <p:sldId id="526" r:id="rId209"/>
    <p:sldId id="525" r:id="rId210"/>
    <p:sldId id="524" r:id="rId211"/>
    <p:sldId id="415" r:id="rId212"/>
    <p:sldId id="516" r:id="rId213"/>
    <p:sldId id="414" r:id="rId214"/>
    <p:sldId id="347" r:id="rId215"/>
  </p:sldIdLst>
  <p:sldSz cx="12192000" cy="6858000"/>
  <p:notesSz cx="7010400" cy="9236075"/>
  <p:defaultTextStyle>
    <a:defPPr>
      <a:defRPr lang="en-IN"/>
    </a:defPPr>
    <a:lvl1pPr algn="l" rtl="0" eaLnBrk="0" fontAlgn="base" hangingPunct="0">
      <a:spcBef>
        <a:spcPct val="0"/>
      </a:spcBef>
      <a:spcAft>
        <a:spcPct val="0"/>
      </a:spcAft>
      <a:defRPr kern="1200">
        <a:solidFill>
          <a:schemeClr val="tx1"/>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B1"/>
    <a:srgbClr val="E94532"/>
    <a:srgbClr val="0166B2"/>
    <a:srgbClr val="DAE0E3"/>
    <a:srgbClr val="0097D8"/>
    <a:srgbClr val="8C529C"/>
    <a:srgbClr val="009F84"/>
    <a:srgbClr val="C8D3D9"/>
    <a:srgbClr val="0091D2"/>
    <a:srgbClr val="FDD6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856" autoAdjust="0"/>
  </p:normalViewPr>
  <p:slideViewPr>
    <p:cSldViewPr snapToGrid="0">
      <p:cViewPr varScale="1">
        <p:scale>
          <a:sx n="64" d="100"/>
          <a:sy n="64" d="100"/>
        </p:scale>
        <p:origin x="54" y="204"/>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25626"/>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63" Type="http://schemas.openxmlformats.org/officeDocument/2006/relationships/slide" Target="slides/slide48.xml"/><Relationship Id="rId84" Type="http://schemas.openxmlformats.org/officeDocument/2006/relationships/slide" Target="slides/slide69.xml"/><Relationship Id="rId138" Type="http://schemas.openxmlformats.org/officeDocument/2006/relationships/slide" Target="slides/slide123.xml"/><Relationship Id="rId159" Type="http://schemas.openxmlformats.org/officeDocument/2006/relationships/slide" Target="slides/slide144.xml"/><Relationship Id="rId170" Type="http://schemas.openxmlformats.org/officeDocument/2006/relationships/slide" Target="slides/slide155.xml"/><Relationship Id="rId191" Type="http://schemas.openxmlformats.org/officeDocument/2006/relationships/slide" Target="slides/slide176.xml"/><Relationship Id="rId205" Type="http://schemas.openxmlformats.org/officeDocument/2006/relationships/slide" Target="slides/slide190.xml"/><Relationship Id="rId107" Type="http://schemas.openxmlformats.org/officeDocument/2006/relationships/slide" Target="slides/slide92.xml"/><Relationship Id="rId11" Type="http://schemas.openxmlformats.org/officeDocument/2006/relationships/slideMaster" Target="slideMasters/slideMaster11.xml"/><Relationship Id="rId32" Type="http://schemas.openxmlformats.org/officeDocument/2006/relationships/slide" Target="slides/slide17.xml"/><Relationship Id="rId53" Type="http://schemas.openxmlformats.org/officeDocument/2006/relationships/slide" Target="slides/slide38.xml"/><Relationship Id="rId74" Type="http://schemas.openxmlformats.org/officeDocument/2006/relationships/slide" Target="slides/slide59.xml"/><Relationship Id="rId128" Type="http://schemas.openxmlformats.org/officeDocument/2006/relationships/slide" Target="slides/slide113.xml"/><Relationship Id="rId149" Type="http://schemas.openxmlformats.org/officeDocument/2006/relationships/slide" Target="slides/slide134.xml"/><Relationship Id="rId5" Type="http://schemas.openxmlformats.org/officeDocument/2006/relationships/slideMaster" Target="slideMasters/slideMaster5.xml"/><Relationship Id="rId95" Type="http://schemas.openxmlformats.org/officeDocument/2006/relationships/slide" Target="slides/slide80.xml"/><Relationship Id="rId160" Type="http://schemas.openxmlformats.org/officeDocument/2006/relationships/slide" Target="slides/slide145.xml"/><Relationship Id="rId181" Type="http://schemas.openxmlformats.org/officeDocument/2006/relationships/slide" Target="slides/slide166.xml"/><Relationship Id="rId216" Type="http://schemas.openxmlformats.org/officeDocument/2006/relationships/notesMaster" Target="notesMasters/notesMaster1.xml"/><Relationship Id="rId22" Type="http://schemas.openxmlformats.org/officeDocument/2006/relationships/slide" Target="slides/slide7.xml"/><Relationship Id="rId43" Type="http://schemas.openxmlformats.org/officeDocument/2006/relationships/slide" Target="slides/slide28.xml"/><Relationship Id="rId64" Type="http://schemas.openxmlformats.org/officeDocument/2006/relationships/slide" Target="slides/slide49.xml"/><Relationship Id="rId118" Type="http://schemas.openxmlformats.org/officeDocument/2006/relationships/slide" Target="slides/slide103.xml"/><Relationship Id="rId139" Type="http://schemas.openxmlformats.org/officeDocument/2006/relationships/slide" Target="slides/slide124.xml"/><Relationship Id="rId85" Type="http://schemas.openxmlformats.org/officeDocument/2006/relationships/slide" Target="slides/slide70.xml"/><Relationship Id="rId150" Type="http://schemas.openxmlformats.org/officeDocument/2006/relationships/slide" Target="slides/slide135.xml"/><Relationship Id="rId171" Type="http://schemas.openxmlformats.org/officeDocument/2006/relationships/slide" Target="slides/slide156.xml"/><Relationship Id="rId192" Type="http://schemas.openxmlformats.org/officeDocument/2006/relationships/slide" Target="slides/slide177.xml"/><Relationship Id="rId206" Type="http://schemas.openxmlformats.org/officeDocument/2006/relationships/slide" Target="slides/slide191.xml"/><Relationship Id="rId12" Type="http://schemas.openxmlformats.org/officeDocument/2006/relationships/slideMaster" Target="slideMasters/slideMaster12.xml"/><Relationship Id="rId33" Type="http://schemas.openxmlformats.org/officeDocument/2006/relationships/slide" Target="slides/slide18.xml"/><Relationship Id="rId108" Type="http://schemas.openxmlformats.org/officeDocument/2006/relationships/slide" Target="slides/slide93.xml"/><Relationship Id="rId129" Type="http://schemas.openxmlformats.org/officeDocument/2006/relationships/slide" Target="slides/slide114.xml"/><Relationship Id="rId54" Type="http://schemas.openxmlformats.org/officeDocument/2006/relationships/slide" Target="slides/slide39.xml"/><Relationship Id="rId75" Type="http://schemas.openxmlformats.org/officeDocument/2006/relationships/slide" Target="slides/slide60.xml"/><Relationship Id="rId96" Type="http://schemas.openxmlformats.org/officeDocument/2006/relationships/slide" Target="slides/slide81.xml"/><Relationship Id="rId140" Type="http://schemas.openxmlformats.org/officeDocument/2006/relationships/slide" Target="slides/slide125.xml"/><Relationship Id="rId161" Type="http://schemas.openxmlformats.org/officeDocument/2006/relationships/slide" Target="slides/slide146.xml"/><Relationship Id="rId182" Type="http://schemas.openxmlformats.org/officeDocument/2006/relationships/slide" Target="slides/slide167.xml"/><Relationship Id="rId217" Type="http://schemas.openxmlformats.org/officeDocument/2006/relationships/handoutMaster" Target="handoutMasters/handoutMaster1.xml"/><Relationship Id="rId6" Type="http://schemas.openxmlformats.org/officeDocument/2006/relationships/slideMaster" Target="slideMasters/slideMaster6.xml"/><Relationship Id="rId23" Type="http://schemas.openxmlformats.org/officeDocument/2006/relationships/slide" Target="slides/slide8.xml"/><Relationship Id="rId119" Type="http://schemas.openxmlformats.org/officeDocument/2006/relationships/slide" Target="slides/slide104.xml"/><Relationship Id="rId44" Type="http://schemas.openxmlformats.org/officeDocument/2006/relationships/slide" Target="slides/slide29.xml"/><Relationship Id="rId65" Type="http://schemas.openxmlformats.org/officeDocument/2006/relationships/slide" Target="slides/slide50.xml"/><Relationship Id="rId86" Type="http://schemas.openxmlformats.org/officeDocument/2006/relationships/slide" Target="slides/slide71.xml"/><Relationship Id="rId130" Type="http://schemas.openxmlformats.org/officeDocument/2006/relationships/slide" Target="slides/slide115.xml"/><Relationship Id="rId151" Type="http://schemas.openxmlformats.org/officeDocument/2006/relationships/slide" Target="slides/slide136.xml"/><Relationship Id="rId172" Type="http://schemas.openxmlformats.org/officeDocument/2006/relationships/slide" Target="slides/slide157.xml"/><Relationship Id="rId193" Type="http://schemas.openxmlformats.org/officeDocument/2006/relationships/slide" Target="slides/slide178.xml"/><Relationship Id="rId207" Type="http://schemas.openxmlformats.org/officeDocument/2006/relationships/slide" Target="slides/slide192.xml"/><Relationship Id="rId13" Type="http://schemas.openxmlformats.org/officeDocument/2006/relationships/slideMaster" Target="slideMasters/slideMaster13.xml"/><Relationship Id="rId109" Type="http://schemas.openxmlformats.org/officeDocument/2006/relationships/slide" Target="slides/slide94.xml"/><Relationship Id="rId34" Type="http://schemas.openxmlformats.org/officeDocument/2006/relationships/slide" Target="slides/slide19.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20" Type="http://schemas.openxmlformats.org/officeDocument/2006/relationships/slide" Target="slides/slide105.xml"/><Relationship Id="rId141" Type="http://schemas.openxmlformats.org/officeDocument/2006/relationships/slide" Target="slides/slide126.xml"/><Relationship Id="rId7" Type="http://schemas.openxmlformats.org/officeDocument/2006/relationships/slideMaster" Target="slideMasters/slideMaster7.xml"/><Relationship Id="rId162" Type="http://schemas.openxmlformats.org/officeDocument/2006/relationships/slide" Target="slides/slide147.xml"/><Relationship Id="rId183" Type="http://schemas.openxmlformats.org/officeDocument/2006/relationships/slide" Target="slides/slide168.xml"/><Relationship Id="rId218" Type="http://schemas.openxmlformats.org/officeDocument/2006/relationships/presProps" Target="presProps.xml"/><Relationship Id="rId24" Type="http://schemas.openxmlformats.org/officeDocument/2006/relationships/slide" Target="slides/slide9.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31" Type="http://schemas.openxmlformats.org/officeDocument/2006/relationships/slide" Target="slides/slide116.xml"/><Relationship Id="rId152" Type="http://schemas.openxmlformats.org/officeDocument/2006/relationships/slide" Target="slides/slide137.xml"/><Relationship Id="rId173" Type="http://schemas.openxmlformats.org/officeDocument/2006/relationships/slide" Target="slides/slide158.xml"/><Relationship Id="rId194" Type="http://schemas.openxmlformats.org/officeDocument/2006/relationships/slide" Target="slides/slide179.xml"/><Relationship Id="rId208" Type="http://schemas.openxmlformats.org/officeDocument/2006/relationships/slide" Target="slides/slide193.xml"/><Relationship Id="rId14" Type="http://schemas.openxmlformats.org/officeDocument/2006/relationships/slideMaster" Target="slideMasters/slideMaster14.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8" Type="http://schemas.openxmlformats.org/officeDocument/2006/relationships/slideMaster" Target="slideMasters/slideMaster8.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121" Type="http://schemas.openxmlformats.org/officeDocument/2006/relationships/slide" Target="slides/slide106.xml"/><Relationship Id="rId142" Type="http://schemas.openxmlformats.org/officeDocument/2006/relationships/slide" Target="slides/slide127.xml"/><Relationship Id="rId163" Type="http://schemas.openxmlformats.org/officeDocument/2006/relationships/slide" Target="slides/slide148.xml"/><Relationship Id="rId184" Type="http://schemas.openxmlformats.org/officeDocument/2006/relationships/slide" Target="slides/slide169.xml"/><Relationship Id="rId189" Type="http://schemas.openxmlformats.org/officeDocument/2006/relationships/slide" Target="slides/slide174.xml"/><Relationship Id="rId219" Type="http://schemas.openxmlformats.org/officeDocument/2006/relationships/viewProps" Target="viewProps.xml"/><Relationship Id="rId3" Type="http://schemas.openxmlformats.org/officeDocument/2006/relationships/slideMaster" Target="slideMasters/slideMaster3.xml"/><Relationship Id="rId214" Type="http://schemas.openxmlformats.org/officeDocument/2006/relationships/slide" Target="slides/slide199.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137" Type="http://schemas.openxmlformats.org/officeDocument/2006/relationships/slide" Target="slides/slide122.xml"/><Relationship Id="rId158" Type="http://schemas.openxmlformats.org/officeDocument/2006/relationships/slide" Target="slides/slide143.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slide" Target="slides/slide117.xml"/><Relationship Id="rId153" Type="http://schemas.openxmlformats.org/officeDocument/2006/relationships/slide" Target="slides/slide138.xml"/><Relationship Id="rId174" Type="http://schemas.openxmlformats.org/officeDocument/2006/relationships/slide" Target="slides/slide159.xml"/><Relationship Id="rId179" Type="http://schemas.openxmlformats.org/officeDocument/2006/relationships/slide" Target="slides/slide164.xml"/><Relationship Id="rId195" Type="http://schemas.openxmlformats.org/officeDocument/2006/relationships/slide" Target="slides/slide180.xml"/><Relationship Id="rId209" Type="http://schemas.openxmlformats.org/officeDocument/2006/relationships/slide" Target="slides/slide194.xml"/><Relationship Id="rId190" Type="http://schemas.openxmlformats.org/officeDocument/2006/relationships/slide" Target="slides/slide175.xml"/><Relationship Id="rId204" Type="http://schemas.openxmlformats.org/officeDocument/2006/relationships/slide" Target="slides/slide189.xml"/><Relationship Id="rId220" Type="http://schemas.openxmlformats.org/officeDocument/2006/relationships/theme" Target="theme/theme1.xml"/><Relationship Id="rId15" Type="http://schemas.openxmlformats.org/officeDocument/2006/relationships/slideMaster" Target="slideMasters/slideMaster15.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27" Type="http://schemas.openxmlformats.org/officeDocument/2006/relationships/slide" Target="slides/slide112.xml"/><Relationship Id="rId10" Type="http://schemas.openxmlformats.org/officeDocument/2006/relationships/slideMaster" Target="slideMasters/slideMaster10.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143" Type="http://schemas.openxmlformats.org/officeDocument/2006/relationships/slide" Target="slides/slide128.xml"/><Relationship Id="rId148" Type="http://schemas.openxmlformats.org/officeDocument/2006/relationships/slide" Target="slides/slide133.xml"/><Relationship Id="rId164" Type="http://schemas.openxmlformats.org/officeDocument/2006/relationships/slide" Target="slides/slide149.xml"/><Relationship Id="rId169" Type="http://schemas.openxmlformats.org/officeDocument/2006/relationships/slide" Target="slides/slide154.xml"/><Relationship Id="rId185" Type="http://schemas.openxmlformats.org/officeDocument/2006/relationships/slide" Target="slides/slide170.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5.xml"/><Relationship Id="rId210" Type="http://schemas.openxmlformats.org/officeDocument/2006/relationships/slide" Target="slides/slide195.xml"/><Relationship Id="rId215" Type="http://schemas.openxmlformats.org/officeDocument/2006/relationships/slide" Target="slides/slide200.xml"/><Relationship Id="rId26" Type="http://schemas.openxmlformats.org/officeDocument/2006/relationships/slide" Target="slides/slide11.xml"/><Relationship Id="rId47" Type="http://schemas.openxmlformats.org/officeDocument/2006/relationships/slide" Target="slides/slide32.xml"/><Relationship Id="rId68" Type="http://schemas.openxmlformats.org/officeDocument/2006/relationships/slide" Target="slides/slide53.xml"/><Relationship Id="rId89" Type="http://schemas.openxmlformats.org/officeDocument/2006/relationships/slide" Target="slides/slide74.xml"/><Relationship Id="rId112" Type="http://schemas.openxmlformats.org/officeDocument/2006/relationships/slide" Target="slides/slide97.xml"/><Relationship Id="rId133" Type="http://schemas.openxmlformats.org/officeDocument/2006/relationships/slide" Target="slides/slide118.xml"/><Relationship Id="rId154" Type="http://schemas.openxmlformats.org/officeDocument/2006/relationships/slide" Target="slides/slide139.xml"/><Relationship Id="rId175" Type="http://schemas.openxmlformats.org/officeDocument/2006/relationships/slide" Target="slides/slide160.xml"/><Relationship Id="rId196" Type="http://schemas.openxmlformats.org/officeDocument/2006/relationships/slide" Target="slides/slide181.xml"/><Relationship Id="rId200" Type="http://schemas.openxmlformats.org/officeDocument/2006/relationships/slide" Target="slides/slide185.xml"/><Relationship Id="rId16" Type="http://schemas.openxmlformats.org/officeDocument/2006/relationships/slide" Target="slides/slide1.xml"/><Relationship Id="rId221" Type="http://schemas.openxmlformats.org/officeDocument/2006/relationships/tableStyles" Target="tableStyles.xml"/><Relationship Id="rId37" Type="http://schemas.openxmlformats.org/officeDocument/2006/relationships/slide" Target="slides/slide22.xml"/><Relationship Id="rId58" Type="http://schemas.openxmlformats.org/officeDocument/2006/relationships/slide" Target="slides/slide43.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44" Type="http://schemas.openxmlformats.org/officeDocument/2006/relationships/slide" Target="slides/slide129.xml"/><Relationship Id="rId90" Type="http://schemas.openxmlformats.org/officeDocument/2006/relationships/slide" Target="slides/slide75.xml"/><Relationship Id="rId165" Type="http://schemas.openxmlformats.org/officeDocument/2006/relationships/slide" Target="slides/slide150.xml"/><Relationship Id="rId186" Type="http://schemas.openxmlformats.org/officeDocument/2006/relationships/slide" Target="slides/slide171.xml"/><Relationship Id="rId211" Type="http://schemas.openxmlformats.org/officeDocument/2006/relationships/slide" Target="slides/slide196.xml"/><Relationship Id="rId27" Type="http://schemas.openxmlformats.org/officeDocument/2006/relationships/slide" Target="slides/slide12.xml"/><Relationship Id="rId48" Type="http://schemas.openxmlformats.org/officeDocument/2006/relationships/slide" Target="slides/slide33.xml"/><Relationship Id="rId69" Type="http://schemas.openxmlformats.org/officeDocument/2006/relationships/slide" Target="slides/slide54.xml"/><Relationship Id="rId113" Type="http://schemas.openxmlformats.org/officeDocument/2006/relationships/slide" Target="slides/slide98.xml"/><Relationship Id="rId134" Type="http://schemas.openxmlformats.org/officeDocument/2006/relationships/slide" Target="slides/slide119.xml"/><Relationship Id="rId80" Type="http://schemas.openxmlformats.org/officeDocument/2006/relationships/slide" Target="slides/slide65.xml"/><Relationship Id="rId155" Type="http://schemas.openxmlformats.org/officeDocument/2006/relationships/slide" Target="slides/slide140.xml"/><Relationship Id="rId176" Type="http://schemas.openxmlformats.org/officeDocument/2006/relationships/slide" Target="slides/slide161.xml"/><Relationship Id="rId197" Type="http://schemas.openxmlformats.org/officeDocument/2006/relationships/slide" Target="slides/slide182.xml"/><Relationship Id="rId201" Type="http://schemas.openxmlformats.org/officeDocument/2006/relationships/slide" Target="slides/slide186.xml"/><Relationship Id="rId17" Type="http://schemas.openxmlformats.org/officeDocument/2006/relationships/slide" Target="slides/slide2.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24" Type="http://schemas.openxmlformats.org/officeDocument/2006/relationships/slide" Target="slides/slide109.xml"/><Relationship Id="rId70" Type="http://schemas.openxmlformats.org/officeDocument/2006/relationships/slide" Target="slides/slide55.xml"/><Relationship Id="rId91" Type="http://schemas.openxmlformats.org/officeDocument/2006/relationships/slide" Target="slides/slide76.xml"/><Relationship Id="rId145" Type="http://schemas.openxmlformats.org/officeDocument/2006/relationships/slide" Target="slides/slide130.xml"/><Relationship Id="rId166" Type="http://schemas.openxmlformats.org/officeDocument/2006/relationships/slide" Target="slides/slide151.xml"/><Relationship Id="rId187" Type="http://schemas.openxmlformats.org/officeDocument/2006/relationships/slide" Target="slides/slide172.xml"/><Relationship Id="rId1" Type="http://schemas.openxmlformats.org/officeDocument/2006/relationships/slideMaster" Target="slideMasters/slideMaster1.xml"/><Relationship Id="rId212" Type="http://schemas.openxmlformats.org/officeDocument/2006/relationships/slide" Target="slides/slide197.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slide" Target="slides/slide99.xml"/><Relationship Id="rId60" Type="http://schemas.openxmlformats.org/officeDocument/2006/relationships/slide" Target="slides/slide45.xml"/><Relationship Id="rId81" Type="http://schemas.openxmlformats.org/officeDocument/2006/relationships/slide" Target="slides/slide66.xml"/><Relationship Id="rId135" Type="http://schemas.openxmlformats.org/officeDocument/2006/relationships/slide" Target="slides/slide120.xml"/><Relationship Id="rId156" Type="http://schemas.openxmlformats.org/officeDocument/2006/relationships/slide" Target="slides/slide141.xml"/><Relationship Id="rId177" Type="http://schemas.openxmlformats.org/officeDocument/2006/relationships/slide" Target="slides/slide162.xml"/><Relationship Id="rId198" Type="http://schemas.openxmlformats.org/officeDocument/2006/relationships/slide" Target="slides/slide183.xml"/><Relationship Id="rId202" Type="http://schemas.openxmlformats.org/officeDocument/2006/relationships/slide" Target="slides/slide187.xml"/><Relationship Id="rId18" Type="http://schemas.openxmlformats.org/officeDocument/2006/relationships/slide" Target="slides/slide3.xml"/><Relationship Id="rId39" Type="http://schemas.openxmlformats.org/officeDocument/2006/relationships/slide" Target="slides/slide24.xml"/><Relationship Id="rId50" Type="http://schemas.openxmlformats.org/officeDocument/2006/relationships/slide" Target="slides/slide35.xml"/><Relationship Id="rId104" Type="http://schemas.openxmlformats.org/officeDocument/2006/relationships/slide" Target="slides/slide89.xml"/><Relationship Id="rId125" Type="http://schemas.openxmlformats.org/officeDocument/2006/relationships/slide" Target="slides/slide110.xml"/><Relationship Id="rId146" Type="http://schemas.openxmlformats.org/officeDocument/2006/relationships/slide" Target="slides/slide131.xml"/><Relationship Id="rId167" Type="http://schemas.openxmlformats.org/officeDocument/2006/relationships/slide" Target="slides/slide152.xml"/><Relationship Id="rId188" Type="http://schemas.openxmlformats.org/officeDocument/2006/relationships/slide" Target="slides/slide173.xml"/><Relationship Id="rId71" Type="http://schemas.openxmlformats.org/officeDocument/2006/relationships/slide" Target="slides/slide56.xml"/><Relationship Id="rId92" Type="http://schemas.openxmlformats.org/officeDocument/2006/relationships/slide" Target="slides/slide77.xml"/><Relationship Id="rId213" Type="http://schemas.openxmlformats.org/officeDocument/2006/relationships/slide" Target="slides/slide198.xml"/><Relationship Id="rId2" Type="http://schemas.openxmlformats.org/officeDocument/2006/relationships/slideMaster" Target="slideMasters/slideMaster2.xml"/><Relationship Id="rId29" Type="http://schemas.openxmlformats.org/officeDocument/2006/relationships/slide" Target="slides/slide14.xml"/><Relationship Id="rId40" Type="http://schemas.openxmlformats.org/officeDocument/2006/relationships/slide" Target="slides/slide25.xml"/><Relationship Id="rId115" Type="http://schemas.openxmlformats.org/officeDocument/2006/relationships/slide" Target="slides/slide100.xml"/><Relationship Id="rId136" Type="http://schemas.openxmlformats.org/officeDocument/2006/relationships/slide" Target="slides/slide121.xml"/><Relationship Id="rId157" Type="http://schemas.openxmlformats.org/officeDocument/2006/relationships/slide" Target="slides/slide142.xml"/><Relationship Id="rId178" Type="http://schemas.openxmlformats.org/officeDocument/2006/relationships/slide" Target="slides/slide163.xml"/><Relationship Id="rId61" Type="http://schemas.openxmlformats.org/officeDocument/2006/relationships/slide" Target="slides/slide46.xml"/><Relationship Id="rId82" Type="http://schemas.openxmlformats.org/officeDocument/2006/relationships/slide" Target="slides/slide67.xml"/><Relationship Id="rId199" Type="http://schemas.openxmlformats.org/officeDocument/2006/relationships/slide" Target="slides/slide184.xml"/><Relationship Id="rId203" Type="http://schemas.openxmlformats.org/officeDocument/2006/relationships/slide" Target="slides/slide188.xml"/><Relationship Id="rId19" Type="http://schemas.openxmlformats.org/officeDocument/2006/relationships/slide" Target="slides/slide4.xml"/><Relationship Id="rId30" Type="http://schemas.openxmlformats.org/officeDocument/2006/relationships/slide" Target="slides/slide15.xml"/><Relationship Id="rId105" Type="http://schemas.openxmlformats.org/officeDocument/2006/relationships/slide" Target="slides/slide90.xml"/><Relationship Id="rId126" Type="http://schemas.openxmlformats.org/officeDocument/2006/relationships/slide" Target="slides/slide111.xml"/><Relationship Id="rId147" Type="http://schemas.openxmlformats.org/officeDocument/2006/relationships/slide" Target="slides/slide132.xml"/><Relationship Id="rId168" Type="http://schemas.openxmlformats.org/officeDocument/2006/relationships/slide" Target="slides/slide153.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C1EA51-A61F-4FEC-BDD3-0FECE13E24A3}" type="doc">
      <dgm:prSet loTypeId="urn:microsoft.com/office/officeart/2005/8/layout/chevron2" loCatId="process" qsTypeId="urn:microsoft.com/office/officeart/2005/8/quickstyle/simple1" qsCatId="simple" csTypeId="urn:microsoft.com/office/officeart/2005/8/colors/colorful4" csCatId="colorful" phldr="1"/>
      <dgm:spPr/>
      <dgm:t>
        <a:bodyPr/>
        <a:lstStyle/>
        <a:p>
          <a:endParaRPr lang="en-IN"/>
        </a:p>
      </dgm:t>
    </dgm:pt>
    <dgm:pt modelId="{5E8A1800-691F-4578-B2BE-5B7461DFF664}">
      <dgm:prSet phldrT="[Text]" custT="1"/>
      <dgm:spPr/>
      <dgm:t>
        <a:bodyPr/>
        <a:lstStyle/>
        <a:p>
          <a:r>
            <a:rPr lang="en-IN" sz="2000" b="1" dirty="0" smtClean="0">
              <a:solidFill>
                <a:schemeClr val="tx1"/>
              </a:solidFill>
            </a:rPr>
            <a:t>Design</a:t>
          </a:r>
          <a:endParaRPr lang="en-IN" sz="2000" b="1" dirty="0">
            <a:solidFill>
              <a:schemeClr val="tx1"/>
            </a:solidFill>
          </a:endParaRPr>
        </a:p>
      </dgm:t>
    </dgm:pt>
    <dgm:pt modelId="{8F17A19E-0C91-4DD8-B59C-EB52A2ECB07F}" type="parTrans" cxnId="{03750AE2-19DE-4D08-9DDD-5AC7A7F95081}">
      <dgm:prSet/>
      <dgm:spPr/>
      <dgm:t>
        <a:bodyPr/>
        <a:lstStyle/>
        <a:p>
          <a:endParaRPr lang="en-IN"/>
        </a:p>
      </dgm:t>
    </dgm:pt>
    <dgm:pt modelId="{C6EE47FF-920D-4142-A1F4-6799E2467FE6}" type="sibTrans" cxnId="{03750AE2-19DE-4D08-9DDD-5AC7A7F95081}">
      <dgm:prSet/>
      <dgm:spPr/>
      <dgm:t>
        <a:bodyPr/>
        <a:lstStyle/>
        <a:p>
          <a:endParaRPr lang="en-IN"/>
        </a:p>
      </dgm:t>
    </dgm:pt>
    <dgm:pt modelId="{D52D403F-B163-4DFB-980D-E634FBB92BDA}">
      <dgm:prSet phldrT="[Text]"/>
      <dgm:spPr/>
      <dgm:t>
        <a:bodyPr/>
        <a:lstStyle/>
        <a:p>
          <a:r>
            <a:rPr lang="en-IN" b="1" smtClean="0">
              <a:latin typeface="+mn-lt"/>
            </a:rPr>
            <a:t>This status can be used when the entities are conceptually configured in the system initially.</a:t>
          </a:r>
          <a:endParaRPr lang="en-IN"/>
        </a:p>
      </dgm:t>
    </dgm:pt>
    <dgm:pt modelId="{6886AAB8-0CEB-40BB-BB49-77BF5A64D5C8}" type="parTrans" cxnId="{9C4E0AB6-0C85-440D-B0C6-B6DC730598B3}">
      <dgm:prSet/>
      <dgm:spPr/>
      <dgm:t>
        <a:bodyPr/>
        <a:lstStyle/>
        <a:p>
          <a:endParaRPr lang="en-IN"/>
        </a:p>
      </dgm:t>
    </dgm:pt>
    <dgm:pt modelId="{D271B6C0-7835-468C-8617-3B2B9805DFB5}" type="sibTrans" cxnId="{9C4E0AB6-0C85-440D-B0C6-B6DC730598B3}">
      <dgm:prSet/>
      <dgm:spPr/>
      <dgm:t>
        <a:bodyPr/>
        <a:lstStyle/>
        <a:p>
          <a:endParaRPr lang="en-IN"/>
        </a:p>
      </dgm:t>
    </dgm:pt>
    <dgm:pt modelId="{3F609318-FE01-4845-BAC3-F1DA76D36329}">
      <dgm:prSet phldrT="[Text]" custT="1"/>
      <dgm:spPr/>
      <dgm:t>
        <a:bodyPr/>
        <a:lstStyle/>
        <a:p>
          <a:r>
            <a:rPr lang="en-IN" sz="2000" b="1" dirty="0" smtClean="0">
              <a:solidFill>
                <a:schemeClr val="tx1"/>
              </a:solidFill>
            </a:rPr>
            <a:t>Testing</a:t>
          </a:r>
          <a:endParaRPr lang="en-IN" sz="2000" b="1" dirty="0">
            <a:solidFill>
              <a:schemeClr val="tx1"/>
            </a:solidFill>
          </a:endParaRPr>
        </a:p>
      </dgm:t>
    </dgm:pt>
    <dgm:pt modelId="{A714E896-4E14-4D00-9E27-28F7F37B171E}" type="parTrans" cxnId="{72EA5A2C-19B4-49B2-9F68-FD8844271901}">
      <dgm:prSet/>
      <dgm:spPr/>
      <dgm:t>
        <a:bodyPr/>
        <a:lstStyle/>
        <a:p>
          <a:endParaRPr lang="en-IN"/>
        </a:p>
      </dgm:t>
    </dgm:pt>
    <dgm:pt modelId="{CB3A652C-FA78-4D50-8BEF-A2E1CC7BE87A}" type="sibTrans" cxnId="{72EA5A2C-19B4-49B2-9F68-FD8844271901}">
      <dgm:prSet/>
      <dgm:spPr/>
      <dgm:t>
        <a:bodyPr/>
        <a:lstStyle/>
        <a:p>
          <a:endParaRPr lang="en-IN"/>
        </a:p>
      </dgm:t>
    </dgm:pt>
    <dgm:pt modelId="{9AC55722-18A7-481A-AEAB-B1E0E31DD231}">
      <dgm:prSet phldrT="[Text]"/>
      <dgm:spPr/>
      <dgm:t>
        <a:bodyPr/>
        <a:lstStyle/>
        <a:p>
          <a:r>
            <a:rPr lang="en-IN" b="1" dirty="0" smtClean="0">
              <a:latin typeface="+mn-lt"/>
            </a:rPr>
            <a:t>This status can be used when the entities are tested internally before launch. The plans in the testing status will be visible in other application for binding the plans to the test customers before the external launch of an offer.</a:t>
          </a:r>
          <a:endParaRPr lang="en-IN" dirty="0"/>
        </a:p>
      </dgm:t>
    </dgm:pt>
    <dgm:pt modelId="{33EF9FD7-ACBA-40AE-8142-640127F17475}" type="parTrans" cxnId="{B3EBA900-23AA-4B07-AF7A-E95FAC0FDA25}">
      <dgm:prSet/>
      <dgm:spPr/>
      <dgm:t>
        <a:bodyPr/>
        <a:lstStyle/>
        <a:p>
          <a:endParaRPr lang="en-IN"/>
        </a:p>
      </dgm:t>
    </dgm:pt>
    <dgm:pt modelId="{8D16C354-438D-4016-A7B5-5F08456743B5}" type="sibTrans" cxnId="{B3EBA900-23AA-4B07-AF7A-E95FAC0FDA25}">
      <dgm:prSet/>
      <dgm:spPr/>
      <dgm:t>
        <a:bodyPr/>
        <a:lstStyle/>
        <a:p>
          <a:endParaRPr lang="en-IN"/>
        </a:p>
      </dgm:t>
    </dgm:pt>
    <dgm:pt modelId="{BA34523D-84B2-401C-81D6-ACF9E2B57135}">
      <dgm:prSet phldrT="[Text]" custT="1"/>
      <dgm:spPr/>
      <dgm:t>
        <a:bodyPr/>
        <a:lstStyle/>
        <a:p>
          <a:r>
            <a:rPr lang="en-IN" sz="2000" b="1" dirty="0" smtClean="0">
              <a:solidFill>
                <a:schemeClr val="tx1"/>
              </a:solidFill>
            </a:rPr>
            <a:t>Live</a:t>
          </a:r>
          <a:endParaRPr lang="en-IN" sz="2000" b="1" dirty="0">
            <a:solidFill>
              <a:schemeClr val="tx1"/>
            </a:solidFill>
          </a:endParaRPr>
        </a:p>
      </dgm:t>
    </dgm:pt>
    <dgm:pt modelId="{5E0BC3D6-8DFC-4B0C-B9A4-77E6DF83EAF9}" type="parTrans" cxnId="{FE692DDB-747B-4289-81F9-DD0E19F10B27}">
      <dgm:prSet/>
      <dgm:spPr/>
      <dgm:t>
        <a:bodyPr/>
        <a:lstStyle/>
        <a:p>
          <a:endParaRPr lang="en-IN"/>
        </a:p>
      </dgm:t>
    </dgm:pt>
    <dgm:pt modelId="{8E7C1067-90D1-4D06-B5AF-D79AE7A05A92}" type="sibTrans" cxnId="{FE692DDB-747B-4289-81F9-DD0E19F10B27}">
      <dgm:prSet/>
      <dgm:spPr/>
      <dgm:t>
        <a:bodyPr/>
        <a:lstStyle/>
        <a:p>
          <a:endParaRPr lang="en-IN"/>
        </a:p>
      </dgm:t>
    </dgm:pt>
    <dgm:pt modelId="{7E44FAEB-F6F5-49B2-AAED-A91CA5C73E91}">
      <dgm:prSet phldrT="[Text]"/>
      <dgm:spPr/>
      <dgm:t>
        <a:bodyPr/>
        <a:lstStyle/>
        <a:p>
          <a:r>
            <a:rPr lang="en-IN" b="1" dirty="0" smtClean="0">
              <a:latin typeface="+mn-lt"/>
            </a:rPr>
            <a:t>This status is used for the entities that are tested and are ready for launch. Once the entities are Live, these will be visible to other applications. For instance, when a plan is live, it will be available in CAM module for its subscription by the subscribers.</a:t>
          </a:r>
          <a:endParaRPr lang="en-IN" dirty="0"/>
        </a:p>
      </dgm:t>
    </dgm:pt>
    <dgm:pt modelId="{BAC56C9B-D3B4-41C8-B12A-2EAC69C47F2C}" type="parTrans" cxnId="{E96F7468-36A7-46CA-ACAF-D2017F44CC98}">
      <dgm:prSet/>
      <dgm:spPr/>
      <dgm:t>
        <a:bodyPr/>
        <a:lstStyle/>
        <a:p>
          <a:endParaRPr lang="en-IN"/>
        </a:p>
      </dgm:t>
    </dgm:pt>
    <dgm:pt modelId="{24319CA7-FD50-4430-A2F1-DF847C8D33E7}" type="sibTrans" cxnId="{E96F7468-36A7-46CA-ACAF-D2017F44CC98}">
      <dgm:prSet/>
      <dgm:spPr/>
      <dgm:t>
        <a:bodyPr/>
        <a:lstStyle/>
        <a:p>
          <a:endParaRPr lang="en-IN"/>
        </a:p>
      </dgm:t>
    </dgm:pt>
    <dgm:pt modelId="{A8266FF1-C097-49E3-99E0-D47BEA3BA226}">
      <dgm:prSet phldrT="[Text]"/>
      <dgm:spPr/>
      <dgm:t>
        <a:bodyPr/>
        <a:lstStyle/>
        <a:p>
          <a:r>
            <a:rPr lang="en-IN" b="1" dirty="0" smtClean="0">
              <a:solidFill>
                <a:schemeClr val="tx1"/>
              </a:solidFill>
            </a:rPr>
            <a:t>Retired</a:t>
          </a:r>
          <a:endParaRPr lang="en-IN" b="1" dirty="0">
            <a:solidFill>
              <a:schemeClr val="tx1"/>
            </a:solidFill>
          </a:endParaRPr>
        </a:p>
      </dgm:t>
    </dgm:pt>
    <dgm:pt modelId="{2C0F359D-2147-4F85-A999-BC6173A10891}" type="parTrans" cxnId="{3AB4598B-F692-4E43-B78B-B76A6D656038}">
      <dgm:prSet/>
      <dgm:spPr/>
      <dgm:t>
        <a:bodyPr/>
        <a:lstStyle/>
        <a:p>
          <a:endParaRPr lang="en-IN"/>
        </a:p>
      </dgm:t>
    </dgm:pt>
    <dgm:pt modelId="{008A1DA4-6584-49A7-8CFA-7F19A86B9B7C}" type="sibTrans" cxnId="{3AB4598B-F692-4E43-B78B-B76A6D656038}">
      <dgm:prSet/>
      <dgm:spPr/>
      <dgm:t>
        <a:bodyPr/>
        <a:lstStyle/>
        <a:p>
          <a:endParaRPr lang="en-IN"/>
        </a:p>
      </dgm:t>
    </dgm:pt>
    <dgm:pt modelId="{B27F9415-839B-4487-A8AB-58C34F149CED}">
      <dgm:prSet phldrT="[Text]" custT="1"/>
      <dgm:spPr/>
      <dgm:t>
        <a:bodyPr/>
        <a:lstStyle/>
        <a:p>
          <a:r>
            <a:rPr lang="en-IN" sz="1400" b="1" dirty="0" smtClean="0">
              <a:solidFill>
                <a:schemeClr val="tx1"/>
              </a:solidFill>
            </a:rPr>
            <a:t>Retirement In Progress</a:t>
          </a:r>
          <a:endParaRPr lang="en-IN" sz="1400" b="1" dirty="0">
            <a:solidFill>
              <a:schemeClr val="tx1"/>
            </a:solidFill>
          </a:endParaRPr>
        </a:p>
      </dgm:t>
    </dgm:pt>
    <dgm:pt modelId="{3638CA3B-962A-4A3D-B438-4DEB14BA6FDF}" type="parTrans" cxnId="{C1FF475A-73A3-4838-877B-6F7117938720}">
      <dgm:prSet/>
      <dgm:spPr/>
      <dgm:t>
        <a:bodyPr/>
        <a:lstStyle/>
        <a:p>
          <a:endParaRPr lang="en-IN"/>
        </a:p>
      </dgm:t>
    </dgm:pt>
    <dgm:pt modelId="{D15E8A49-F400-4528-A36D-4106EBC3D8F0}" type="sibTrans" cxnId="{C1FF475A-73A3-4838-877B-6F7117938720}">
      <dgm:prSet/>
      <dgm:spPr/>
      <dgm:t>
        <a:bodyPr/>
        <a:lstStyle/>
        <a:p>
          <a:endParaRPr lang="en-IN"/>
        </a:p>
      </dgm:t>
    </dgm:pt>
    <dgm:pt modelId="{4C6F0729-E6C2-45AB-88F2-FBE5B1589282}">
      <dgm:prSet phldrT="[Text]"/>
      <dgm:spPr/>
      <dgm:t>
        <a:bodyPr/>
        <a:lstStyle/>
        <a:p>
          <a:r>
            <a:rPr lang="en-IN" b="1" dirty="0" smtClean="0">
              <a:latin typeface="+mn-lt"/>
            </a:rPr>
            <a:t>This status is used for the plans that are about to be retired from market, but there are certain subscribers who are still subscribed to these plans. No new subscribers can subscribe to a plan with Retirement in Progress status.</a:t>
          </a:r>
          <a:endParaRPr lang="en-IN" dirty="0"/>
        </a:p>
      </dgm:t>
    </dgm:pt>
    <dgm:pt modelId="{ECD515EF-82EF-4FFF-B041-73FFA38011EB}" type="parTrans" cxnId="{06295E5C-8C41-421C-99B6-2D62B207B83A}">
      <dgm:prSet/>
      <dgm:spPr/>
      <dgm:t>
        <a:bodyPr/>
        <a:lstStyle/>
        <a:p>
          <a:endParaRPr lang="en-IN"/>
        </a:p>
      </dgm:t>
    </dgm:pt>
    <dgm:pt modelId="{BDC723B1-1708-499A-A959-A5EFA08C730E}" type="sibTrans" cxnId="{06295E5C-8C41-421C-99B6-2D62B207B83A}">
      <dgm:prSet/>
      <dgm:spPr/>
      <dgm:t>
        <a:bodyPr/>
        <a:lstStyle/>
        <a:p>
          <a:endParaRPr lang="en-IN"/>
        </a:p>
      </dgm:t>
    </dgm:pt>
    <dgm:pt modelId="{5D9F00C0-F0E5-4CD9-9D00-B49515ECF7A5}">
      <dgm:prSet phldrT="[Text]"/>
      <dgm:spPr/>
      <dgm:t>
        <a:bodyPr/>
        <a:lstStyle/>
        <a:p>
          <a:r>
            <a:rPr lang="en-IN" b="1" smtClean="0">
              <a:latin typeface="+mn-lt"/>
            </a:rPr>
            <a:t>Retired – This status is used for the obsolete products that are no more available in market. The plans in this status will not be visible in other applications. After some time the retired plan can be purged or deleted from system</a:t>
          </a:r>
          <a:endParaRPr lang="en-IN" dirty="0"/>
        </a:p>
      </dgm:t>
    </dgm:pt>
    <dgm:pt modelId="{F58D371B-D09C-4EE5-86B5-BA5CC0398F01}" type="parTrans" cxnId="{08D1CF5E-EFED-4738-9491-AD78DBE29C9B}">
      <dgm:prSet/>
      <dgm:spPr/>
      <dgm:t>
        <a:bodyPr/>
        <a:lstStyle/>
        <a:p>
          <a:endParaRPr lang="en-IN"/>
        </a:p>
      </dgm:t>
    </dgm:pt>
    <dgm:pt modelId="{B6E21ADB-DF47-41A2-98D2-5F0437077617}" type="sibTrans" cxnId="{08D1CF5E-EFED-4738-9491-AD78DBE29C9B}">
      <dgm:prSet/>
      <dgm:spPr/>
      <dgm:t>
        <a:bodyPr/>
        <a:lstStyle/>
        <a:p>
          <a:endParaRPr lang="en-IN"/>
        </a:p>
      </dgm:t>
    </dgm:pt>
    <dgm:pt modelId="{92B46A5F-533C-47F0-973C-66CE8E13DA1C}" type="pres">
      <dgm:prSet presAssocID="{46C1EA51-A61F-4FEC-BDD3-0FECE13E24A3}" presName="linearFlow" presStyleCnt="0">
        <dgm:presLayoutVars>
          <dgm:dir/>
          <dgm:animLvl val="lvl"/>
          <dgm:resizeHandles val="exact"/>
        </dgm:presLayoutVars>
      </dgm:prSet>
      <dgm:spPr/>
      <dgm:t>
        <a:bodyPr/>
        <a:lstStyle/>
        <a:p>
          <a:endParaRPr lang="en-IN"/>
        </a:p>
      </dgm:t>
    </dgm:pt>
    <dgm:pt modelId="{0D8A714C-69E5-4400-B395-AC5270A54984}" type="pres">
      <dgm:prSet presAssocID="{5E8A1800-691F-4578-B2BE-5B7461DFF664}" presName="composite" presStyleCnt="0"/>
      <dgm:spPr/>
    </dgm:pt>
    <dgm:pt modelId="{C3469CE7-7FBD-4E51-BE03-F9E705DC6352}" type="pres">
      <dgm:prSet presAssocID="{5E8A1800-691F-4578-B2BE-5B7461DFF664}" presName="parentText" presStyleLbl="alignNode1" presStyleIdx="0" presStyleCnt="5">
        <dgm:presLayoutVars>
          <dgm:chMax val="1"/>
          <dgm:bulletEnabled val="1"/>
        </dgm:presLayoutVars>
      </dgm:prSet>
      <dgm:spPr/>
      <dgm:t>
        <a:bodyPr/>
        <a:lstStyle/>
        <a:p>
          <a:endParaRPr lang="en-IN"/>
        </a:p>
      </dgm:t>
    </dgm:pt>
    <dgm:pt modelId="{05873ACC-758D-4F76-B711-82B7F0390F5D}" type="pres">
      <dgm:prSet presAssocID="{5E8A1800-691F-4578-B2BE-5B7461DFF664}" presName="descendantText" presStyleLbl="alignAcc1" presStyleIdx="0" presStyleCnt="5" custScaleX="98118">
        <dgm:presLayoutVars>
          <dgm:bulletEnabled val="1"/>
        </dgm:presLayoutVars>
      </dgm:prSet>
      <dgm:spPr/>
      <dgm:t>
        <a:bodyPr/>
        <a:lstStyle/>
        <a:p>
          <a:endParaRPr lang="en-IN"/>
        </a:p>
      </dgm:t>
    </dgm:pt>
    <dgm:pt modelId="{ABE4BA1B-3701-415A-B178-5B0EB6250D26}" type="pres">
      <dgm:prSet presAssocID="{C6EE47FF-920D-4142-A1F4-6799E2467FE6}" presName="sp" presStyleCnt="0"/>
      <dgm:spPr/>
    </dgm:pt>
    <dgm:pt modelId="{2BE9990A-3EEB-4FAD-BCDF-9947FADAE74C}" type="pres">
      <dgm:prSet presAssocID="{3F609318-FE01-4845-BAC3-F1DA76D36329}" presName="composite" presStyleCnt="0"/>
      <dgm:spPr/>
    </dgm:pt>
    <dgm:pt modelId="{E2A64531-EFA7-4545-B8AB-4A2EA8726CBC}" type="pres">
      <dgm:prSet presAssocID="{3F609318-FE01-4845-BAC3-F1DA76D36329}" presName="parentText" presStyleLbl="alignNode1" presStyleIdx="1" presStyleCnt="5">
        <dgm:presLayoutVars>
          <dgm:chMax val="1"/>
          <dgm:bulletEnabled val="1"/>
        </dgm:presLayoutVars>
      </dgm:prSet>
      <dgm:spPr/>
      <dgm:t>
        <a:bodyPr/>
        <a:lstStyle/>
        <a:p>
          <a:endParaRPr lang="en-IN"/>
        </a:p>
      </dgm:t>
    </dgm:pt>
    <dgm:pt modelId="{AED6705E-4605-4B52-8C2B-106D127DA0FF}" type="pres">
      <dgm:prSet presAssocID="{3F609318-FE01-4845-BAC3-F1DA76D36329}" presName="descendantText" presStyleLbl="alignAcc1" presStyleIdx="1" presStyleCnt="5">
        <dgm:presLayoutVars>
          <dgm:bulletEnabled val="1"/>
        </dgm:presLayoutVars>
      </dgm:prSet>
      <dgm:spPr/>
      <dgm:t>
        <a:bodyPr/>
        <a:lstStyle/>
        <a:p>
          <a:endParaRPr lang="en-IN"/>
        </a:p>
      </dgm:t>
    </dgm:pt>
    <dgm:pt modelId="{22E0905B-DA16-4A8D-A917-179E76401841}" type="pres">
      <dgm:prSet presAssocID="{CB3A652C-FA78-4D50-8BEF-A2E1CC7BE87A}" presName="sp" presStyleCnt="0"/>
      <dgm:spPr/>
    </dgm:pt>
    <dgm:pt modelId="{5DA9ADA7-6B35-439E-8AAB-F963B0EB7ADB}" type="pres">
      <dgm:prSet presAssocID="{BA34523D-84B2-401C-81D6-ACF9E2B57135}" presName="composite" presStyleCnt="0"/>
      <dgm:spPr/>
    </dgm:pt>
    <dgm:pt modelId="{93A85C3A-6226-4880-B5DD-9D46A2AAF39F}" type="pres">
      <dgm:prSet presAssocID="{BA34523D-84B2-401C-81D6-ACF9E2B57135}" presName="parentText" presStyleLbl="alignNode1" presStyleIdx="2" presStyleCnt="5">
        <dgm:presLayoutVars>
          <dgm:chMax val="1"/>
          <dgm:bulletEnabled val="1"/>
        </dgm:presLayoutVars>
      </dgm:prSet>
      <dgm:spPr/>
      <dgm:t>
        <a:bodyPr/>
        <a:lstStyle/>
        <a:p>
          <a:endParaRPr lang="en-IN"/>
        </a:p>
      </dgm:t>
    </dgm:pt>
    <dgm:pt modelId="{F032F502-21DF-4166-8C97-DCE93977BBDC}" type="pres">
      <dgm:prSet presAssocID="{BA34523D-84B2-401C-81D6-ACF9E2B57135}" presName="descendantText" presStyleLbl="alignAcc1" presStyleIdx="2" presStyleCnt="5">
        <dgm:presLayoutVars>
          <dgm:bulletEnabled val="1"/>
        </dgm:presLayoutVars>
      </dgm:prSet>
      <dgm:spPr/>
      <dgm:t>
        <a:bodyPr/>
        <a:lstStyle/>
        <a:p>
          <a:endParaRPr lang="en-IN"/>
        </a:p>
      </dgm:t>
    </dgm:pt>
    <dgm:pt modelId="{C652BE65-DD4A-4E57-BD83-EBACDDD18C5F}" type="pres">
      <dgm:prSet presAssocID="{8E7C1067-90D1-4D06-B5AF-D79AE7A05A92}" presName="sp" presStyleCnt="0"/>
      <dgm:spPr/>
    </dgm:pt>
    <dgm:pt modelId="{00733C17-F078-40C8-9C6C-B999E314CC00}" type="pres">
      <dgm:prSet presAssocID="{B27F9415-839B-4487-A8AB-58C34F149CED}" presName="composite" presStyleCnt="0"/>
      <dgm:spPr/>
    </dgm:pt>
    <dgm:pt modelId="{C7429990-D5C6-4467-BEE3-C55BB7C29490}" type="pres">
      <dgm:prSet presAssocID="{B27F9415-839B-4487-A8AB-58C34F149CED}" presName="parentText" presStyleLbl="alignNode1" presStyleIdx="3" presStyleCnt="5" custScaleY="124359">
        <dgm:presLayoutVars>
          <dgm:chMax val="1"/>
          <dgm:bulletEnabled val="1"/>
        </dgm:presLayoutVars>
      </dgm:prSet>
      <dgm:spPr/>
      <dgm:t>
        <a:bodyPr/>
        <a:lstStyle/>
        <a:p>
          <a:endParaRPr lang="en-IN"/>
        </a:p>
      </dgm:t>
    </dgm:pt>
    <dgm:pt modelId="{CB975945-19A1-44C6-9176-724D54A89BEF}" type="pres">
      <dgm:prSet presAssocID="{B27F9415-839B-4487-A8AB-58C34F149CED}" presName="descendantText" presStyleLbl="alignAcc1" presStyleIdx="3" presStyleCnt="5">
        <dgm:presLayoutVars>
          <dgm:bulletEnabled val="1"/>
        </dgm:presLayoutVars>
      </dgm:prSet>
      <dgm:spPr/>
      <dgm:t>
        <a:bodyPr/>
        <a:lstStyle/>
        <a:p>
          <a:endParaRPr lang="en-IN"/>
        </a:p>
      </dgm:t>
    </dgm:pt>
    <dgm:pt modelId="{CB308278-6CDF-4E17-96A5-E305C47FEB90}" type="pres">
      <dgm:prSet presAssocID="{D15E8A49-F400-4528-A36D-4106EBC3D8F0}" presName="sp" presStyleCnt="0"/>
      <dgm:spPr/>
    </dgm:pt>
    <dgm:pt modelId="{A06CD29B-5CC2-41BC-8245-CBA56E5D250E}" type="pres">
      <dgm:prSet presAssocID="{A8266FF1-C097-49E3-99E0-D47BEA3BA226}" presName="composite" presStyleCnt="0"/>
      <dgm:spPr/>
    </dgm:pt>
    <dgm:pt modelId="{F253B42C-E542-4CF7-A7CC-7FE4770A71FC}" type="pres">
      <dgm:prSet presAssocID="{A8266FF1-C097-49E3-99E0-D47BEA3BA226}" presName="parentText" presStyleLbl="alignNode1" presStyleIdx="4" presStyleCnt="5">
        <dgm:presLayoutVars>
          <dgm:chMax val="1"/>
          <dgm:bulletEnabled val="1"/>
        </dgm:presLayoutVars>
      </dgm:prSet>
      <dgm:spPr/>
      <dgm:t>
        <a:bodyPr/>
        <a:lstStyle/>
        <a:p>
          <a:endParaRPr lang="en-IN"/>
        </a:p>
      </dgm:t>
    </dgm:pt>
    <dgm:pt modelId="{B3A7BF57-E698-4C6B-8BF5-AF4C6228F8B3}" type="pres">
      <dgm:prSet presAssocID="{A8266FF1-C097-49E3-99E0-D47BEA3BA226}" presName="descendantText" presStyleLbl="alignAcc1" presStyleIdx="4" presStyleCnt="5">
        <dgm:presLayoutVars>
          <dgm:bulletEnabled val="1"/>
        </dgm:presLayoutVars>
      </dgm:prSet>
      <dgm:spPr/>
      <dgm:t>
        <a:bodyPr/>
        <a:lstStyle/>
        <a:p>
          <a:endParaRPr lang="en-IN"/>
        </a:p>
      </dgm:t>
    </dgm:pt>
  </dgm:ptLst>
  <dgm:cxnLst>
    <dgm:cxn modelId="{9C4E0AB6-0C85-440D-B0C6-B6DC730598B3}" srcId="{5E8A1800-691F-4578-B2BE-5B7461DFF664}" destId="{D52D403F-B163-4DFB-980D-E634FBB92BDA}" srcOrd="0" destOrd="0" parTransId="{6886AAB8-0CEB-40BB-BB49-77BF5A64D5C8}" sibTransId="{D271B6C0-7835-468C-8617-3B2B9805DFB5}"/>
    <dgm:cxn modelId="{E96F7468-36A7-46CA-ACAF-D2017F44CC98}" srcId="{BA34523D-84B2-401C-81D6-ACF9E2B57135}" destId="{7E44FAEB-F6F5-49B2-AAED-A91CA5C73E91}" srcOrd="0" destOrd="0" parTransId="{BAC56C9B-D3B4-41C8-B12A-2EAC69C47F2C}" sibTransId="{24319CA7-FD50-4430-A2F1-DF847C8D33E7}"/>
    <dgm:cxn modelId="{4C82BD25-E70F-4478-A527-1E4542AAB03E}" type="presOf" srcId="{9AC55722-18A7-481A-AEAB-B1E0E31DD231}" destId="{AED6705E-4605-4B52-8C2B-106D127DA0FF}" srcOrd="0" destOrd="0" presId="urn:microsoft.com/office/officeart/2005/8/layout/chevron2"/>
    <dgm:cxn modelId="{3AB4598B-F692-4E43-B78B-B76A6D656038}" srcId="{46C1EA51-A61F-4FEC-BDD3-0FECE13E24A3}" destId="{A8266FF1-C097-49E3-99E0-D47BEA3BA226}" srcOrd="4" destOrd="0" parTransId="{2C0F359D-2147-4F85-A999-BC6173A10891}" sibTransId="{008A1DA4-6584-49A7-8CFA-7F19A86B9B7C}"/>
    <dgm:cxn modelId="{03750AE2-19DE-4D08-9DDD-5AC7A7F95081}" srcId="{46C1EA51-A61F-4FEC-BDD3-0FECE13E24A3}" destId="{5E8A1800-691F-4578-B2BE-5B7461DFF664}" srcOrd="0" destOrd="0" parTransId="{8F17A19E-0C91-4DD8-B59C-EB52A2ECB07F}" sibTransId="{C6EE47FF-920D-4142-A1F4-6799E2467FE6}"/>
    <dgm:cxn modelId="{DC6AE92E-2A1B-402B-ADD2-A85E2EF4FFC1}" type="presOf" srcId="{4C6F0729-E6C2-45AB-88F2-FBE5B1589282}" destId="{CB975945-19A1-44C6-9176-724D54A89BEF}" srcOrd="0" destOrd="0" presId="urn:microsoft.com/office/officeart/2005/8/layout/chevron2"/>
    <dgm:cxn modelId="{72EA5A2C-19B4-49B2-9F68-FD8844271901}" srcId="{46C1EA51-A61F-4FEC-BDD3-0FECE13E24A3}" destId="{3F609318-FE01-4845-BAC3-F1DA76D36329}" srcOrd="1" destOrd="0" parTransId="{A714E896-4E14-4D00-9E27-28F7F37B171E}" sibTransId="{CB3A652C-FA78-4D50-8BEF-A2E1CC7BE87A}"/>
    <dgm:cxn modelId="{DD3FD7C8-85F6-4252-A82D-AED059638732}" type="presOf" srcId="{B27F9415-839B-4487-A8AB-58C34F149CED}" destId="{C7429990-D5C6-4467-BEE3-C55BB7C29490}" srcOrd="0" destOrd="0" presId="urn:microsoft.com/office/officeart/2005/8/layout/chevron2"/>
    <dgm:cxn modelId="{06295E5C-8C41-421C-99B6-2D62B207B83A}" srcId="{B27F9415-839B-4487-A8AB-58C34F149CED}" destId="{4C6F0729-E6C2-45AB-88F2-FBE5B1589282}" srcOrd="0" destOrd="0" parTransId="{ECD515EF-82EF-4FFF-B041-73FFA38011EB}" sibTransId="{BDC723B1-1708-499A-A959-A5EFA08C730E}"/>
    <dgm:cxn modelId="{95ED8D1E-6372-45A3-AAB2-1295FDF61A53}" type="presOf" srcId="{5E8A1800-691F-4578-B2BE-5B7461DFF664}" destId="{C3469CE7-7FBD-4E51-BE03-F9E705DC6352}" srcOrd="0" destOrd="0" presId="urn:microsoft.com/office/officeart/2005/8/layout/chevron2"/>
    <dgm:cxn modelId="{08D1CF5E-EFED-4738-9491-AD78DBE29C9B}" srcId="{A8266FF1-C097-49E3-99E0-D47BEA3BA226}" destId="{5D9F00C0-F0E5-4CD9-9D00-B49515ECF7A5}" srcOrd="0" destOrd="0" parTransId="{F58D371B-D09C-4EE5-86B5-BA5CC0398F01}" sibTransId="{B6E21ADB-DF47-41A2-98D2-5F0437077617}"/>
    <dgm:cxn modelId="{ADE2E48D-15FE-4BE1-A0D4-B5F578995855}" type="presOf" srcId="{7E44FAEB-F6F5-49B2-AAED-A91CA5C73E91}" destId="{F032F502-21DF-4166-8C97-DCE93977BBDC}" srcOrd="0" destOrd="0" presId="urn:microsoft.com/office/officeart/2005/8/layout/chevron2"/>
    <dgm:cxn modelId="{FE692DDB-747B-4289-81F9-DD0E19F10B27}" srcId="{46C1EA51-A61F-4FEC-BDD3-0FECE13E24A3}" destId="{BA34523D-84B2-401C-81D6-ACF9E2B57135}" srcOrd="2" destOrd="0" parTransId="{5E0BC3D6-8DFC-4B0C-B9A4-77E6DF83EAF9}" sibTransId="{8E7C1067-90D1-4D06-B5AF-D79AE7A05A92}"/>
    <dgm:cxn modelId="{4B02CA76-130F-4A48-8759-438E7CBFE0E9}" type="presOf" srcId="{A8266FF1-C097-49E3-99E0-D47BEA3BA226}" destId="{F253B42C-E542-4CF7-A7CC-7FE4770A71FC}" srcOrd="0" destOrd="0" presId="urn:microsoft.com/office/officeart/2005/8/layout/chevron2"/>
    <dgm:cxn modelId="{246ED62C-6631-42B8-8396-0B20A28062EA}" type="presOf" srcId="{46C1EA51-A61F-4FEC-BDD3-0FECE13E24A3}" destId="{92B46A5F-533C-47F0-973C-66CE8E13DA1C}" srcOrd="0" destOrd="0" presId="urn:microsoft.com/office/officeart/2005/8/layout/chevron2"/>
    <dgm:cxn modelId="{C1FF475A-73A3-4838-877B-6F7117938720}" srcId="{46C1EA51-A61F-4FEC-BDD3-0FECE13E24A3}" destId="{B27F9415-839B-4487-A8AB-58C34F149CED}" srcOrd="3" destOrd="0" parTransId="{3638CA3B-962A-4A3D-B438-4DEB14BA6FDF}" sibTransId="{D15E8A49-F400-4528-A36D-4106EBC3D8F0}"/>
    <dgm:cxn modelId="{B3EBA900-23AA-4B07-AF7A-E95FAC0FDA25}" srcId="{3F609318-FE01-4845-BAC3-F1DA76D36329}" destId="{9AC55722-18A7-481A-AEAB-B1E0E31DD231}" srcOrd="0" destOrd="0" parTransId="{33EF9FD7-ACBA-40AE-8142-640127F17475}" sibTransId="{8D16C354-438D-4016-A7B5-5F08456743B5}"/>
    <dgm:cxn modelId="{32681693-89D1-4BD6-8EE4-6A079AB63DE8}" type="presOf" srcId="{5D9F00C0-F0E5-4CD9-9D00-B49515ECF7A5}" destId="{B3A7BF57-E698-4C6B-8BF5-AF4C6228F8B3}" srcOrd="0" destOrd="0" presId="urn:microsoft.com/office/officeart/2005/8/layout/chevron2"/>
    <dgm:cxn modelId="{9174425B-224C-41A3-A6C6-2580AF6C0CBA}" type="presOf" srcId="{D52D403F-B163-4DFB-980D-E634FBB92BDA}" destId="{05873ACC-758D-4F76-B711-82B7F0390F5D}" srcOrd="0" destOrd="0" presId="urn:microsoft.com/office/officeart/2005/8/layout/chevron2"/>
    <dgm:cxn modelId="{092AE6E6-B669-48FB-ACDE-FDAE74E153A0}" type="presOf" srcId="{BA34523D-84B2-401C-81D6-ACF9E2B57135}" destId="{93A85C3A-6226-4880-B5DD-9D46A2AAF39F}" srcOrd="0" destOrd="0" presId="urn:microsoft.com/office/officeart/2005/8/layout/chevron2"/>
    <dgm:cxn modelId="{EFA9A5BC-7B6E-4E0E-9927-A298EA87E871}" type="presOf" srcId="{3F609318-FE01-4845-BAC3-F1DA76D36329}" destId="{E2A64531-EFA7-4545-B8AB-4A2EA8726CBC}" srcOrd="0" destOrd="0" presId="urn:microsoft.com/office/officeart/2005/8/layout/chevron2"/>
    <dgm:cxn modelId="{DF66D4F2-4853-4B58-8A4C-58EFB4A3E9F2}" type="presParOf" srcId="{92B46A5F-533C-47F0-973C-66CE8E13DA1C}" destId="{0D8A714C-69E5-4400-B395-AC5270A54984}" srcOrd="0" destOrd="0" presId="urn:microsoft.com/office/officeart/2005/8/layout/chevron2"/>
    <dgm:cxn modelId="{7E5D3367-E075-49B8-BAE7-73F1B3024E7D}" type="presParOf" srcId="{0D8A714C-69E5-4400-B395-AC5270A54984}" destId="{C3469CE7-7FBD-4E51-BE03-F9E705DC6352}" srcOrd="0" destOrd="0" presId="urn:microsoft.com/office/officeart/2005/8/layout/chevron2"/>
    <dgm:cxn modelId="{3C99D495-7EDC-46B6-A196-7B06BC222E76}" type="presParOf" srcId="{0D8A714C-69E5-4400-B395-AC5270A54984}" destId="{05873ACC-758D-4F76-B711-82B7F0390F5D}" srcOrd="1" destOrd="0" presId="urn:microsoft.com/office/officeart/2005/8/layout/chevron2"/>
    <dgm:cxn modelId="{3356F6DF-8516-4A80-873D-A9AFDF72B6A2}" type="presParOf" srcId="{92B46A5F-533C-47F0-973C-66CE8E13DA1C}" destId="{ABE4BA1B-3701-415A-B178-5B0EB6250D26}" srcOrd="1" destOrd="0" presId="urn:microsoft.com/office/officeart/2005/8/layout/chevron2"/>
    <dgm:cxn modelId="{5C79CE6D-B80E-43BC-A195-5F9929724BEB}" type="presParOf" srcId="{92B46A5F-533C-47F0-973C-66CE8E13DA1C}" destId="{2BE9990A-3EEB-4FAD-BCDF-9947FADAE74C}" srcOrd="2" destOrd="0" presId="urn:microsoft.com/office/officeart/2005/8/layout/chevron2"/>
    <dgm:cxn modelId="{6F5C4708-7633-4A64-8C5C-5BF0E36CF540}" type="presParOf" srcId="{2BE9990A-3EEB-4FAD-BCDF-9947FADAE74C}" destId="{E2A64531-EFA7-4545-B8AB-4A2EA8726CBC}" srcOrd="0" destOrd="0" presId="urn:microsoft.com/office/officeart/2005/8/layout/chevron2"/>
    <dgm:cxn modelId="{7E3AC129-520E-4859-A67B-AA3BDAC820C4}" type="presParOf" srcId="{2BE9990A-3EEB-4FAD-BCDF-9947FADAE74C}" destId="{AED6705E-4605-4B52-8C2B-106D127DA0FF}" srcOrd="1" destOrd="0" presId="urn:microsoft.com/office/officeart/2005/8/layout/chevron2"/>
    <dgm:cxn modelId="{66E94743-AA15-419D-B69B-1AB20BE6C144}" type="presParOf" srcId="{92B46A5F-533C-47F0-973C-66CE8E13DA1C}" destId="{22E0905B-DA16-4A8D-A917-179E76401841}" srcOrd="3" destOrd="0" presId="urn:microsoft.com/office/officeart/2005/8/layout/chevron2"/>
    <dgm:cxn modelId="{8B8BE579-C5F6-48EE-9460-F6F9300031AD}" type="presParOf" srcId="{92B46A5F-533C-47F0-973C-66CE8E13DA1C}" destId="{5DA9ADA7-6B35-439E-8AAB-F963B0EB7ADB}" srcOrd="4" destOrd="0" presId="urn:microsoft.com/office/officeart/2005/8/layout/chevron2"/>
    <dgm:cxn modelId="{866E42CF-8348-4035-8DD3-A641D0196530}" type="presParOf" srcId="{5DA9ADA7-6B35-439E-8AAB-F963B0EB7ADB}" destId="{93A85C3A-6226-4880-B5DD-9D46A2AAF39F}" srcOrd="0" destOrd="0" presId="urn:microsoft.com/office/officeart/2005/8/layout/chevron2"/>
    <dgm:cxn modelId="{FA5068E5-BB2E-40DD-B578-DBCFF76B9104}" type="presParOf" srcId="{5DA9ADA7-6B35-439E-8AAB-F963B0EB7ADB}" destId="{F032F502-21DF-4166-8C97-DCE93977BBDC}" srcOrd="1" destOrd="0" presId="urn:microsoft.com/office/officeart/2005/8/layout/chevron2"/>
    <dgm:cxn modelId="{0A83E367-85D1-4AB8-99AD-90F6E5F7A6A0}" type="presParOf" srcId="{92B46A5F-533C-47F0-973C-66CE8E13DA1C}" destId="{C652BE65-DD4A-4E57-BD83-EBACDDD18C5F}" srcOrd="5" destOrd="0" presId="urn:microsoft.com/office/officeart/2005/8/layout/chevron2"/>
    <dgm:cxn modelId="{96731B30-053B-40EB-A090-8AF65D291CCD}" type="presParOf" srcId="{92B46A5F-533C-47F0-973C-66CE8E13DA1C}" destId="{00733C17-F078-40C8-9C6C-B999E314CC00}" srcOrd="6" destOrd="0" presId="urn:microsoft.com/office/officeart/2005/8/layout/chevron2"/>
    <dgm:cxn modelId="{085B67A9-4FF0-49BD-9705-E18EDF78BC12}" type="presParOf" srcId="{00733C17-F078-40C8-9C6C-B999E314CC00}" destId="{C7429990-D5C6-4467-BEE3-C55BB7C29490}" srcOrd="0" destOrd="0" presId="urn:microsoft.com/office/officeart/2005/8/layout/chevron2"/>
    <dgm:cxn modelId="{340A76FE-0413-4C31-8044-E2AEBFD7EB37}" type="presParOf" srcId="{00733C17-F078-40C8-9C6C-B999E314CC00}" destId="{CB975945-19A1-44C6-9176-724D54A89BEF}" srcOrd="1" destOrd="0" presId="urn:microsoft.com/office/officeart/2005/8/layout/chevron2"/>
    <dgm:cxn modelId="{7AE0718F-19BD-49B4-9BF6-94F1AC32E259}" type="presParOf" srcId="{92B46A5F-533C-47F0-973C-66CE8E13DA1C}" destId="{CB308278-6CDF-4E17-96A5-E305C47FEB90}" srcOrd="7" destOrd="0" presId="urn:microsoft.com/office/officeart/2005/8/layout/chevron2"/>
    <dgm:cxn modelId="{111C813F-1632-4EF4-A077-F00034C6956A}" type="presParOf" srcId="{92B46A5F-533C-47F0-973C-66CE8E13DA1C}" destId="{A06CD29B-5CC2-41BC-8245-CBA56E5D250E}" srcOrd="8" destOrd="0" presId="urn:microsoft.com/office/officeart/2005/8/layout/chevron2"/>
    <dgm:cxn modelId="{95DB591B-EAF8-4F78-A8B4-DBC0D119BA70}" type="presParOf" srcId="{A06CD29B-5CC2-41BC-8245-CBA56E5D250E}" destId="{F253B42C-E542-4CF7-A7CC-7FE4770A71FC}" srcOrd="0" destOrd="0" presId="urn:microsoft.com/office/officeart/2005/8/layout/chevron2"/>
    <dgm:cxn modelId="{FFC48B58-EC87-4F8B-83ED-123B725E6AD8}" type="presParOf" srcId="{A06CD29B-5CC2-41BC-8245-CBA56E5D250E}" destId="{B3A7BF57-E698-4C6B-8BF5-AF4C6228F8B3}"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92C998A-EC31-4739-B22F-12FF0A26D8F4}" type="doc">
      <dgm:prSet loTypeId="urn:microsoft.com/office/officeart/2005/8/layout/gear1" loCatId="cycle" qsTypeId="urn:microsoft.com/office/officeart/2005/8/quickstyle/simple1" qsCatId="simple" csTypeId="urn:microsoft.com/office/officeart/2005/8/colors/accent1_2" csCatId="accent1" phldr="1"/>
      <dgm:spPr/>
    </dgm:pt>
    <dgm:pt modelId="{3FB0F208-74EB-4F18-AD9D-78E6C04F7921}">
      <dgm:prSet phldrT="[Text]" custT="1">
        <dgm:style>
          <a:lnRef idx="3">
            <a:schemeClr val="lt1"/>
          </a:lnRef>
          <a:fillRef idx="1">
            <a:schemeClr val="accent6"/>
          </a:fillRef>
          <a:effectRef idx="1">
            <a:schemeClr val="accent6"/>
          </a:effectRef>
          <a:fontRef idx="minor">
            <a:schemeClr val="lt1"/>
          </a:fontRef>
        </dgm:style>
      </dgm:prSet>
      <dgm:spPr/>
      <dgm:t>
        <a:bodyPr/>
        <a:lstStyle/>
        <a:p>
          <a:r>
            <a:rPr lang="en-IN" sz="1200" b="1" dirty="0" smtClean="0"/>
            <a:t>Auto</a:t>
          </a:r>
        </a:p>
        <a:p>
          <a:r>
            <a:rPr lang="en-IN" sz="1200" b="1" dirty="0" smtClean="0"/>
            <a:t>Adjustment</a:t>
          </a:r>
        </a:p>
        <a:p>
          <a:r>
            <a:rPr lang="en-IN" sz="1200" b="1" dirty="0" smtClean="0"/>
            <a:t>Agent</a:t>
          </a:r>
          <a:endParaRPr lang="en-IN" sz="1200" b="1" dirty="0"/>
        </a:p>
      </dgm:t>
    </dgm:pt>
    <dgm:pt modelId="{76F25127-2B1D-404C-9C3D-FF5F1A0ADD34}" type="parTrans" cxnId="{ED645A44-BBC3-4AF7-86EC-B5EEF195650E}">
      <dgm:prSet/>
      <dgm:spPr/>
      <dgm:t>
        <a:bodyPr/>
        <a:lstStyle/>
        <a:p>
          <a:endParaRPr lang="en-IN"/>
        </a:p>
      </dgm:t>
    </dgm:pt>
    <dgm:pt modelId="{9CA917E9-B672-4CEF-866F-C9BA1F11F22C}" type="sibTrans" cxnId="{ED645A44-BBC3-4AF7-86EC-B5EEF195650E}">
      <dgm:prSet>
        <dgm:style>
          <a:lnRef idx="3">
            <a:schemeClr val="lt1"/>
          </a:lnRef>
          <a:fillRef idx="1">
            <a:schemeClr val="accent6"/>
          </a:fillRef>
          <a:effectRef idx="1">
            <a:schemeClr val="accent6"/>
          </a:effectRef>
          <a:fontRef idx="minor">
            <a:schemeClr val="lt1"/>
          </a:fontRef>
        </dgm:style>
      </dgm:prSet>
      <dgm:spPr/>
      <dgm:t>
        <a:bodyPr/>
        <a:lstStyle/>
        <a:p>
          <a:endParaRPr lang="en-IN"/>
        </a:p>
      </dgm:t>
    </dgm:pt>
    <dgm:pt modelId="{2BFCB2CD-6006-4103-9683-BFC443345BE3}" type="pres">
      <dgm:prSet presAssocID="{692C998A-EC31-4739-B22F-12FF0A26D8F4}" presName="composite" presStyleCnt="0">
        <dgm:presLayoutVars>
          <dgm:chMax val="3"/>
          <dgm:animLvl val="lvl"/>
          <dgm:resizeHandles val="exact"/>
        </dgm:presLayoutVars>
      </dgm:prSet>
      <dgm:spPr/>
    </dgm:pt>
    <dgm:pt modelId="{4CE74CC2-F2D2-40FA-92CB-7E1677026F89}" type="pres">
      <dgm:prSet presAssocID="{3FB0F208-74EB-4F18-AD9D-78E6C04F7921}" presName="gear1" presStyleLbl="node1" presStyleIdx="0" presStyleCnt="1" custScaleX="145023" custScaleY="145023" custLinFactNeighborX="-8964">
        <dgm:presLayoutVars>
          <dgm:chMax val="1"/>
          <dgm:bulletEnabled val="1"/>
        </dgm:presLayoutVars>
      </dgm:prSet>
      <dgm:spPr/>
      <dgm:t>
        <a:bodyPr/>
        <a:lstStyle/>
        <a:p>
          <a:endParaRPr lang="en-IN"/>
        </a:p>
      </dgm:t>
    </dgm:pt>
    <dgm:pt modelId="{CD550487-9D42-4597-9755-ED61C082F414}" type="pres">
      <dgm:prSet presAssocID="{3FB0F208-74EB-4F18-AD9D-78E6C04F7921}" presName="gear1srcNode" presStyleLbl="node1" presStyleIdx="0" presStyleCnt="1"/>
      <dgm:spPr/>
      <dgm:t>
        <a:bodyPr/>
        <a:lstStyle/>
        <a:p>
          <a:endParaRPr lang="en-IN"/>
        </a:p>
      </dgm:t>
    </dgm:pt>
    <dgm:pt modelId="{33888A3C-6C9D-4D87-9359-09AECE7421B5}" type="pres">
      <dgm:prSet presAssocID="{3FB0F208-74EB-4F18-AD9D-78E6C04F7921}" presName="gear1dstNode" presStyleLbl="node1" presStyleIdx="0" presStyleCnt="1"/>
      <dgm:spPr/>
      <dgm:t>
        <a:bodyPr/>
        <a:lstStyle/>
        <a:p>
          <a:endParaRPr lang="en-IN"/>
        </a:p>
      </dgm:t>
    </dgm:pt>
    <dgm:pt modelId="{A98DDFDF-1534-475F-9363-55081CE121FE}" type="pres">
      <dgm:prSet presAssocID="{9CA917E9-B672-4CEF-866F-C9BA1F11F22C}" presName="connector1" presStyleLbl="sibTrans2D1" presStyleIdx="0" presStyleCnt="1" custScaleX="145023" custScaleY="145023" custLinFactNeighborX="-7287"/>
      <dgm:spPr/>
      <dgm:t>
        <a:bodyPr/>
        <a:lstStyle/>
        <a:p>
          <a:endParaRPr lang="en-IN"/>
        </a:p>
      </dgm:t>
    </dgm:pt>
  </dgm:ptLst>
  <dgm:cxnLst>
    <dgm:cxn modelId="{72537651-AAAF-4F0B-8902-DE47FFC1CC41}" type="presOf" srcId="{3FB0F208-74EB-4F18-AD9D-78E6C04F7921}" destId="{CD550487-9D42-4597-9755-ED61C082F414}" srcOrd="1" destOrd="0" presId="urn:microsoft.com/office/officeart/2005/8/layout/gear1"/>
    <dgm:cxn modelId="{04B329BC-E3C0-46E1-B7AF-5912A23DBEDB}" type="presOf" srcId="{3FB0F208-74EB-4F18-AD9D-78E6C04F7921}" destId="{33888A3C-6C9D-4D87-9359-09AECE7421B5}" srcOrd="2" destOrd="0" presId="urn:microsoft.com/office/officeart/2005/8/layout/gear1"/>
    <dgm:cxn modelId="{06306BE9-0B7F-499D-A93D-D7385D75CEDF}" type="presOf" srcId="{9CA917E9-B672-4CEF-866F-C9BA1F11F22C}" destId="{A98DDFDF-1534-475F-9363-55081CE121FE}" srcOrd="0" destOrd="0" presId="urn:microsoft.com/office/officeart/2005/8/layout/gear1"/>
    <dgm:cxn modelId="{EDEA2C19-158B-499E-B785-28513FEB7304}" type="presOf" srcId="{692C998A-EC31-4739-B22F-12FF0A26D8F4}" destId="{2BFCB2CD-6006-4103-9683-BFC443345BE3}" srcOrd="0" destOrd="0" presId="urn:microsoft.com/office/officeart/2005/8/layout/gear1"/>
    <dgm:cxn modelId="{4D3EF560-9A6C-43F3-84B7-36FB3CE8568C}" type="presOf" srcId="{3FB0F208-74EB-4F18-AD9D-78E6C04F7921}" destId="{4CE74CC2-F2D2-40FA-92CB-7E1677026F89}" srcOrd="0" destOrd="0" presId="urn:microsoft.com/office/officeart/2005/8/layout/gear1"/>
    <dgm:cxn modelId="{ED645A44-BBC3-4AF7-86EC-B5EEF195650E}" srcId="{692C998A-EC31-4739-B22F-12FF0A26D8F4}" destId="{3FB0F208-74EB-4F18-AD9D-78E6C04F7921}" srcOrd="0" destOrd="0" parTransId="{76F25127-2B1D-404C-9C3D-FF5F1A0ADD34}" sibTransId="{9CA917E9-B672-4CEF-866F-C9BA1F11F22C}"/>
    <dgm:cxn modelId="{DB32F7DD-C27A-4AD0-8061-D73138836757}" type="presParOf" srcId="{2BFCB2CD-6006-4103-9683-BFC443345BE3}" destId="{4CE74CC2-F2D2-40FA-92CB-7E1677026F89}" srcOrd="0" destOrd="0" presId="urn:microsoft.com/office/officeart/2005/8/layout/gear1"/>
    <dgm:cxn modelId="{3EC6B063-820B-4682-862D-3455F0B804BC}" type="presParOf" srcId="{2BFCB2CD-6006-4103-9683-BFC443345BE3}" destId="{CD550487-9D42-4597-9755-ED61C082F414}" srcOrd="1" destOrd="0" presId="urn:microsoft.com/office/officeart/2005/8/layout/gear1"/>
    <dgm:cxn modelId="{CB79188A-C88D-43CB-A7C3-E3EE94485F39}" type="presParOf" srcId="{2BFCB2CD-6006-4103-9683-BFC443345BE3}" destId="{33888A3C-6C9D-4D87-9359-09AECE7421B5}" srcOrd="2" destOrd="0" presId="urn:microsoft.com/office/officeart/2005/8/layout/gear1"/>
    <dgm:cxn modelId="{39CC93E0-36AF-4525-9DF6-2839457FD92B}" type="presParOf" srcId="{2BFCB2CD-6006-4103-9683-BFC443345BE3}" destId="{A98DDFDF-1534-475F-9363-55081CE121FE}" srcOrd="3"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EFAB838-F784-4BB8-9557-58F3FB7DC86D}"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en-IN"/>
        </a:p>
      </dgm:t>
    </dgm:pt>
    <dgm:pt modelId="{D7F03550-C1FA-40AD-A20D-6CD2EEAE069F}">
      <dgm:prSet phldrT="[Text]">
        <dgm:style>
          <a:lnRef idx="3">
            <a:schemeClr val="lt1"/>
          </a:lnRef>
          <a:fillRef idx="1">
            <a:schemeClr val="accent1"/>
          </a:fillRef>
          <a:effectRef idx="1">
            <a:schemeClr val="accent1"/>
          </a:effectRef>
          <a:fontRef idx="minor">
            <a:schemeClr val="lt1"/>
          </a:fontRef>
        </dgm:style>
      </dgm:prSet>
      <dgm:spPr/>
      <dgm:t>
        <a:bodyPr/>
        <a:lstStyle/>
        <a:p>
          <a:r>
            <a:rPr lang="en-IN" dirty="0" smtClean="0"/>
            <a:t>Cash Payment</a:t>
          </a:r>
          <a:endParaRPr lang="en-IN" dirty="0"/>
        </a:p>
      </dgm:t>
    </dgm:pt>
    <dgm:pt modelId="{9343F93A-AFBD-421D-82D2-386890523A70}" type="parTrans" cxnId="{8AD11911-78CB-4F65-88BD-894D2AD8D61F}">
      <dgm:prSet/>
      <dgm:spPr/>
      <dgm:t>
        <a:bodyPr/>
        <a:lstStyle/>
        <a:p>
          <a:endParaRPr lang="en-IN"/>
        </a:p>
      </dgm:t>
    </dgm:pt>
    <dgm:pt modelId="{E91818C7-DC10-4A06-A985-112917E8CD52}" type="sibTrans" cxnId="{8AD11911-78CB-4F65-88BD-894D2AD8D61F}">
      <dgm:prSet>
        <dgm:style>
          <a:lnRef idx="3">
            <a:schemeClr val="accent2"/>
          </a:lnRef>
          <a:fillRef idx="0">
            <a:schemeClr val="accent2"/>
          </a:fillRef>
          <a:effectRef idx="2">
            <a:schemeClr val="accent2"/>
          </a:effectRef>
          <a:fontRef idx="minor">
            <a:schemeClr val="tx1"/>
          </a:fontRef>
        </dgm:style>
      </dgm:prSet>
      <dgm:spPr/>
      <dgm:t>
        <a:bodyPr/>
        <a:lstStyle/>
        <a:p>
          <a:endParaRPr lang="en-IN"/>
        </a:p>
      </dgm:t>
    </dgm:pt>
    <dgm:pt modelId="{B6166DF4-D06D-41C5-838F-BF49A1861178}">
      <dgm:prSet phldrT="[Text]">
        <dgm:style>
          <a:lnRef idx="3">
            <a:schemeClr val="lt1"/>
          </a:lnRef>
          <a:fillRef idx="1">
            <a:schemeClr val="accent2"/>
          </a:fillRef>
          <a:effectRef idx="1">
            <a:schemeClr val="accent2"/>
          </a:effectRef>
          <a:fontRef idx="minor">
            <a:schemeClr val="lt1"/>
          </a:fontRef>
        </dgm:style>
      </dgm:prSet>
      <dgm:spPr/>
      <dgm:t>
        <a:bodyPr/>
        <a:lstStyle/>
        <a:p>
          <a:r>
            <a:rPr lang="en-IN" dirty="0" smtClean="0"/>
            <a:t>Cheque Payment</a:t>
          </a:r>
          <a:endParaRPr lang="en-IN" dirty="0"/>
        </a:p>
      </dgm:t>
    </dgm:pt>
    <dgm:pt modelId="{80EDAD0C-BFC6-4AA5-9AB2-1629AD18B398}" type="parTrans" cxnId="{60601536-6A53-4A48-B6E0-D2A9E7A6E276}">
      <dgm:prSet/>
      <dgm:spPr/>
      <dgm:t>
        <a:bodyPr/>
        <a:lstStyle/>
        <a:p>
          <a:endParaRPr lang="en-IN"/>
        </a:p>
      </dgm:t>
    </dgm:pt>
    <dgm:pt modelId="{529DF4CF-F588-4742-92D6-BAF0E7199995}" type="sibTrans" cxnId="{60601536-6A53-4A48-B6E0-D2A9E7A6E276}">
      <dgm:prSet>
        <dgm:style>
          <a:lnRef idx="3">
            <a:schemeClr val="accent2"/>
          </a:lnRef>
          <a:fillRef idx="0">
            <a:schemeClr val="accent2"/>
          </a:fillRef>
          <a:effectRef idx="2">
            <a:schemeClr val="accent2"/>
          </a:effectRef>
          <a:fontRef idx="minor">
            <a:schemeClr val="tx1"/>
          </a:fontRef>
        </dgm:style>
      </dgm:prSet>
      <dgm:spPr/>
      <dgm:t>
        <a:bodyPr/>
        <a:lstStyle/>
        <a:p>
          <a:endParaRPr lang="en-IN"/>
        </a:p>
      </dgm:t>
    </dgm:pt>
    <dgm:pt modelId="{B17145D6-0460-4DF9-994E-B0D9A9C88D3D}">
      <dgm:prSet phldrT="[Text]">
        <dgm:style>
          <a:lnRef idx="3">
            <a:schemeClr val="lt1"/>
          </a:lnRef>
          <a:fillRef idx="1">
            <a:schemeClr val="accent3"/>
          </a:fillRef>
          <a:effectRef idx="1">
            <a:schemeClr val="accent3"/>
          </a:effectRef>
          <a:fontRef idx="minor">
            <a:schemeClr val="lt1"/>
          </a:fontRef>
        </dgm:style>
      </dgm:prSet>
      <dgm:spPr/>
      <dgm:t>
        <a:bodyPr/>
        <a:lstStyle/>
        <a:p>
          <a:r>
            <a:rPr lang="en-IN" dirty="0" smtClean="0"/>
            <a:t>Direct Debit</a:t>
          </a:r>
          <a:endParaRPr lang="en-IN" dirty="0"/>
        </a:p>
      </dgm:t>
    </dgm:pt>
    <dgm:pt modelId="{3BB56808-432F-456A-9839-79AD0F9595EE}" type="parTrans" cxnId="{698F62AD-D8A3-47D7-B836-B096B769FD75}">
      <dgm:prSet/>
      <dgm:spPr/>
      <dgm:t>
        <a:bodyPr/>
        <a:lstStyle/>
        <a:p>
          <a:endParaRPr lang="en-IN"/>
        </a:p>
      </dgm:t>
    </dgm:pt>
    <dgm:pt modelId="{0FC9752F-D596-4A6D-B436-B3F9FEF71168}" type="sibTrans" cxnId="{698F62AD-D8A3-47D7-B836-B096B769FD75}">
      <dgm:prSet>
        <dgm:style>
          <a:lnRef idx="3">
            <a:schemeClr val="accent2"/>
          </a:lnRef>
          <a:fillRef idx="0">
            <a:schemeClr val="accent2"/>
          </a:fillRef>
          <a:effectRef idx="2">
            <a:schemeClr val="accent2"/>
          </a:effectRef>
          <a:fontRef idx="minor">
            <a:schemeClr val="tx1"/>
          </a:fontRef>
        </dgm:style>
      </dgm:prSet>
      <dgm:spPr/>
      <dgm:t>
        <a:bodyPr/>
        <a:lstStyle/>
        <a:p>
          <a:endParaRPr lang="en-IN"/>
        </a:p>
      </dgm:t>
    </dgm:pt>
    <dgm:pt modelId="{D283C4CD-2F91-4C1A-94EA-E2764A97FBB6}">
      <dgm:prSet phldrT="[Text]">
        <dgm:style>
          <a:lnRef idx="3">
            <a:schemeClr val="lt1"/>
          </a:lnRef>
          <a:fillRef idx="1">
            <a:schemeClr val="accent4"/>
          </a:fillRef>
          <a:effectRef idx="1">
            <a:schemeClr val="accent4"/>
          </a:effectRef>
          <a:fontRef idx="minor">
            <a:schemeClr val="lt1"/>
          </a:fontRef>
        </dgm:style>
      </dgm:prSet>
      <dgm:spPr/>
      <dgm:t>
        <a:bodyPr/>
        <a:lstStyle/>
        <a:p>
          <a:r>
            <a:rPr lang="en-IN" dirty="0" smtClean="0"/>
            <a:t>Credit Card</a:t>
          </a:r>
          <a:endParaRPr lang="en-IN" dirty="0"/>
        </a:p>
      </dgm:t>
    </dgm:pt>
    <dgm:pt modelId="{1313EBDB-ED5E-4565-B7AA-043553053171}" type="parTrans" cxnId="{3689B34A-C962-400E-9601-89237C4FCB87}">
      <dgm:prSet/>
      <dgm:spPr/>
      <dgm:t>
        <a:bodyPr/>
        <a:lstStyle/>
        <a:p>
          <a:endParaRPr lang="en-IN"/>
        </a:p>
      </dgm:t>
    </dgm:pt>
    <dgm:pt modelId="{BBF9E96B-CAF7-4900-A478-A9CA096D8C18}" type="sibTrans" cxnId="{3689B34A-C962-400E-9601-89237C4FCB87}">
      <dgm:prSet>
        <dgm:style>
          <a:lnRef idx="3">
            <a:schemeClr val="accent2"/>
          </a:lnRef>
          <a:fillRef idx="0">
            <a:schemeClr val="accent2"/>
          </a:fillRef>
          <a:effectRef idx="2">
            <a:schemeClr val="accent2"/>
          </a:effectRef>
          <a:fontRef idx="minor">
            <a:schemeClr val="tx1"/>
          </a:fontRef>
        </dgm:style>
      </dgm:prSet>
      <dgm:spPr/>
      <dgm:t>
        <a:bodyPr/>
        <a:lstStyle/>
        <a:p>
          <a:endParaRPr lang="en-IN"/>
        </a:p>
      </dgm:t>
    </dgm:pt>
    <dgm:pt modelId="{32B96FF4-0CB6-4B9E-850F-95DCDD16B324}">
      <dgm:prSet phldrT="[Text]">
        <dgm:style>
          <a:lnRef idx="3">
            <a:schemeClr val="lt1"/>
          </a:lnRef>
          <a:fillRef idx="1">
            <a:schemeClr val="accent5"/>
          </a:fillRef>
          <a:effectRef idx="1">
            <a:schemeClr val="accent5"/>
          </a:effectRef>
          <a:fontRef idx="minor">
            <a:schemeClr val="lt1"/>
          </a:fontRef>
        </dgm:style>
      </dgm:prSet>
      <dgm:spPr/>
      <dgm:t>
        <a:bodyPr/>
        <a:lstStyle/>
        <a:p>
          <a:r>
            <a:rPr lang="en-IN" dirty="0" smtClean="0"/>
            <a:t>Online</a:t>
          </a:r>
          <a:endParaRPr lang="en-IN" dirty="0"/>
        </a:p>
      </dgm:t>
    </dgm:pt>
    <dgm:pt modelId="{8C89F32E-F7B7-4E13-A3B2-F848EBE134C4}" type="parTrans" cxnId="{C6F640BB-BC0A-40DE-81C5-49A60FB4BCE7}">
      <dgm:prSet/>
      <dgm:spPr/>
      <dgm:t>
        <a:bodyPr/>
        <a:lstStyle/>
        <a:p>
          <a:endParaRPr lang="en-IN"/>
        </a:p>
      </dgm:t>
    </dgm:pt>
    <dgm:pt modelId="{B1257614-A903-4B6B-82B8-47B2E0A4467A}" type="sibTrans" cxnId="{C6F640BB-BC0A-40DE-81C5-49A60FB4BCE7}">
      <dgm:prSet>
        <dgm:style>
          <a:lnRef idx="3">
            <a:schemeClr val="accent2"/>
          </a:lnRef>
          <a:fillRef idx="0">
            <a:schemeClr val="accent2"/>
          </a:fillRef>
          <a:effectRef idx="2">
            <a:schemeClr val="accent2"/>
          </a:effectRef>
          <a:fontRef idx="minor">
            <a:schemeClr val="tx1"/>
          </a:fontRef>
        </dgm:style>
      </dgm:prSet>
      <dgm:spPr/>
      <dgm:t>
        <a:bodyPr/>
        <a:lstStyle/>
        <a:p>
          <a:endParaRPr lang="en-IN"/>
        </a:p>
      </dgm:t>
    </dgm:pt>
    <dgm:pt modelId="{5EB27C15-B0E6-497A-A0EE-D1DCF82A9076}">
      <dgm:prSet phldrT="[Text]">
        <dgm:style>
          <a:lnRef idx="3">
            <a:schemeClr val="lt1"/>
          </a:lnRef>
          <a:fillRef idx="1">
            <a:schemeClr val="accent6"/>
          </a:fillRef>
          <a:effectRef idx="1">
            <a:schemeClr val="accent6"/>
          </a:effectRef>
          <a:fontRef idx="minor">
            <a:schemeClr val="lt1"/>
          </a:fontRef>
        </dgm:style>
      </dgm:prSet>
      <dgm:spPr/>
      <dgm:t>
        <a:bodyPr/>
        <a:lstStyle/>
        <a:p>
          <a:r>
            <a:rPr lang="en-IN" dirty="0" smtClean="0"/>
            <a:t>Demand Draft</a:t>
          </a:r>
          <a:endParaRPr lang="en-IN" dirty="0"/>
        </a:p>
      </dgm:t>
    </dgm:pt>
    <dgm:pt modelId="{9A9B24F5-4C06-43E2-813D-D70209B2E169}" type="parTrans" cxnId="{C1464B06-AF97-4C01-B827-E7D6C0DA5F24}">
      <dgm:prSet/>
      <dgm:spPr/>
      <dgm:t>
        <a:bodyPr/>
        <a:lstStyle/>
        <a:p>
          <a:endParaRPr lang="en-IN"/>
        </a:p>
      </dgm:t>
    </dgm:pt>
    <dgm:pt modelId="{01AA125F-91E6-4481-A7A9-8F5A4FC22470}" type="sibTrans" cxnId="{C1464B06-AF97-4C01-B827-E7D6C0DA5F24}">
      <dgm:prSet>
        <dgm:style>
          <a:lnRef idx="3">
            <a:schemeClr val="accent2"/>
          </a:lnRef>
          <a:fillRef idx="0">
            <a:schemeClr val="accent2"/>
          </a:fillRef>
          <a:effectRef idx="2">
            <a:schemeClr val="accent2"/>
          </a:effectRef>
          <a:fontRef idx="minor">
            <a:schemeClr val="tx1"/>
          </a:fontRef>
        </dgm:style>
      </dgm:prSet>
      <dgm:spPr/>
      <dgm:t>
        <a:bodyPr/>
        <a:lstStyle/>
        <a:p>
          <a:endParaRPr lang="en-IN"/>
        </a:p>
      </dgm:t>
    </dgm:pt>
    <dgm:pt modelId="{758B80C3-7C16-4D47-9D84-4838B15ECE01}">
      <dgm:prSet phldrT="[Text]">
        <dgm:style>
          <a:lnRef idx="3">
            <a:schemeClr val="lt1"/>
          </a:lnRef>
          <a:fillRef idx="1">
            <a:schemeClr val="accent3"/>
          </a:fillRef>
          <a:effectRef idx="1">
            <a:schemeClr val="accent3"/>
          </a:effectRef>
          <a:fontRef idx="minor">
            <a:schemeClr val="lt1"/>
          </a:fontRef>
        </dgm:style>
      </dgm:prSet>
      <dgm:spPr/>
      <dgm:t>
        <a:bodyPr/>
        <a:lstStyle/>
        <a:p>
          <a:r>
            <a:rPr lang="en-IN" dirty="0" smtClean="0"/>
            <a:t>Scratch Card</a:t>
          </a:r>
          <a:endParaRPr lang="en-IN" dirty="0"/>
        </a:p>
      </dgm:t>
    </dgm:pt>
    <dgm:pt modelId="{7164DE90-E873-4DE9-AC58-9544AA7E9E4C}" type="parTrans" cxnId="{69084579-C219-475D-A9D0-6BBE2281ECDE}">
      <dgm:prSet/>
      <dgm:spPr/>
      <dgm:t>
        <a:bodyPr/>
        <a:lstStyle/>
        <a:p>
          <a:endParaRPr lang="en-IN"/>
        </a:p>
      </dgm:t>
    </dgm:pt>
    <dgm:pt modelId="{7DDA9FF0-423D-4DA8-BCC2-2B4A0C944667}" type="sibTrans" cxnId="{69084579-C219-475D-A9D0-6BBE2281ECDE}">
      <dgm:prSet>
        <dgm:style>
          <a:lnRef idx="3">
            <a:schemeClr val="accent2"/>
          </a:lnRef>
          <a:fillRef idx="0">
            <a:schemeClr val="accent2"/>
          </a:fillRef>
          <a:effectRef idx="2">
            <a:schemeClr val="accent2"/>
          </a:effectRef>
          <a:fontRef idx="minor">
            <a:schemeClr val="tx1"/>
          </a:fontRef>
        </dgm:style>
      </dgm:prSet>
      <dgm:spPr/>
      <dgm:t>
        <a:bodyPr/>
        <a:lstStyle/>
        <a:p>
          <a:endParaRPr lang="en-IN"/>
        </a:p>
      </dgm:t>
    </dgm:pt>
    <dgm:pt modelId="{99C614A9-E10B-4EDC-8B3D-5D650C35589E}">
      <dgm:prSet phldrT="[Text]" custT="1">
        <dgm:style>
          <a:lnRef idx="3">
            <a:schemeClr val="lt1"/>
          </a:lnRef>
          <a:fillRef idx="1">
            <a:schemeClr val="dk1"/>
          </a:fillRef>
          <a:effectRef idx="1">
            <a:schemeClr val="dk1"/>
          </a:effectRef>
          <a:fontRef idx="minor">
            <a:schemeClr val="lt1"/>
          </a:fontRef>
        </dgm:style>
      </dgm:prSet>
      <dgm:spPr/>
      <dgm:t>
        <a:bodyPr/>
        <a:lstStyle/>
        <a:p>
          <a:r>
            <a:rPr lang="en-IN" sz="2400" dirty="0" smtClean="0"/>
            <a:t>Debit Card</a:t>
          </a:r>
          <a:endParaRPr lang="en-IN" sz="2400" dirty="0"/>
        </a:p>
      </dgm:t>
    </dgm:pt>
    <dgm:pt modelId="{1AA121AA-CA78-4972-8BB6-26DFB7222FBA}" type="parTrans" cxnId="{4DE7982C-0418-492C-9F70-76A771918C58}">
      <dgm:prSet/>
      <dgm:spPr/>
      <dgm:t>
        <a:bodyPr/>
        <a:lstStyle/>
        <a:p>
          <a:endParaRPr lang="en-GB"/>
        </a:p>
      </dgm:t>
    </dgm:pt>
    <dgm:pt modelId="{5DDBA0DB-76C6-4AA4-8901-FF8C44A85380}" type="sibTrans" cxnId="{4DE7982C-0418-492C-9F70-76A771918C58}">
      <dgm:prSet/>
      <dgm:spPr/>
      <dgm:t>
        <a:bodyPr/>
        <a:lstStyle/>
        <a:p>
          <a:endParaRPr lang="en-GB"/>
        </a:p>
      </dgm:t>
    </dgm:pt>
    <dgm:pt modelId="{96F90528-4B60-4EDD-9DFD-B2F5F8451E54}" type="pres">
      <dgm:prSet presAssocID="{FEFAB838-F784-4BB8-9557-58F3FB7DC86D}" presName="cycle" presStyleCnt="0">
        <dgm:presLayoutVars>
          <dgm:dir/>
          <dgm:resizeHandles val="exact"/>
        </dgm:presLayoutVars>
      </dgm:prSet>
      <dgm:spPr/>
      <dgm:t>
        <a:bodyPr/>
        <a:lstStyle/>
        <a:p>
          <a:endParaRPr lang="en-IN"/>
        </a:p>
      </dgm:t>
    </dgm:pt>
    <dgm:pt modelId="{3450936B-D063-486D-B2D8-6936E979F700}" type="pres">
      <dgm:prSet presAssocID="{D7F03550-C1FA-40AD-A20D-6CD2EEAE069F}" presName="node" presStyleLbl="node1" presStyleIdx="0" presStyleCnt="8" custScaleX="137928" custScaleY="136179">
        <dgm:presLayoutVars>
          <dgm:bulletEnabled val="1"/>
        </dgm:presLayoutVars>
      </dgm:prSet>
      <dgm:spPr/>
      <dgm:t>
        <a:bodyPr/>
        <a:lstStyle/>
        <a:p>
          <a:endParaRPr lang="en-IN"/>
        </a:p>
      </dgm:t>
    </dgm:pt>
    <dgm:pt modelId="{762AED00-09E9-4C86-8B27-6A3B9ECD8BA6}" type="pres">
      <dgm:prSet presAssocID="{D7F03550-C1FA-40AD-A20D-6CD2EEAE069F}" presName="spNode" presStyleCnt="0"/>
      <dgm:spPr/>
    </dgm:pt>
    <dgm:pt modelId="{C1266DAD-45DA-4F86-AEAD-1961E266C195}" type="pres">
      <dgm:prSet presAssocID="{E91818C7-DC10-4A06-A985-112917E8CD52}" presName="sibTrans" presStyleLbl="sibTrans1D1" presStyleIdx="0" presStyleCnt="8" custScaleX="2000000" custScaleY="2000000"/>
      <dgm:spPr/>
      <dgm:t>
        <a:bodyPr/>
        <a:lstStyle/>
        <a:p>
          <a:endParaRPr lang="en-IN"/>
        </a:p>
      </dgm:t>
    </dgm:pt>
    <dgm:pt modelId="{FFEAA8BD-B752-4CD0-89AF-D519BB4CBE6A}" type="pres">
      <dgm:prSet presAssocID="{B6166DF4-D06D-41C5-838F-BF49A1861178}" presName="node" presStyleLbl="node1" presStyleIdx="1" presStyleCnt="8" custScaleX="137928" custScaleY="136179">
        <dgm:presLayoutVars>
          <dgm:bulletEnabled val="1"/>
        </dgm:presLayoutVars>
      </dgm:prSet>
      <dgm:spPr/>
      <dgm:t>
        <a:bodyPr/>
        <a:lstStyle/>
        <a:p>
          <a:endParaRPr lang="en-IN"/>
        </a:p>
      </dgm:t>
    </dgm:pt>
    <dgm:pt modelId="{5E5D589F-75AB-4183-9360-690D5E6DEDD7}" type="pres">
      <dgm:prSet presAssocID="{B6166DF4-D06D-41C5-838F-BF49A1861178}" presName="spNode" presStyleCnt="0"/>
      <dgm:spPr/>
    </dgm:pt>
    <dgm:pt modelId="{EF2E1DFD-9496-4A8E-AC70-FC62E8D3CC33}" type="pres">
      <dgm:prSet presAssocID="{529DF4CF-F588-4742-92D6-BAF0E7199995}" presName="sibTrans" presStyleLbl="sibTrans1D1" presStyleIdx="1" presStyleCnt="8" custScaleX="2000000" custScaleY="2000000"/>
      <dgm:spPr/>
      <dgm:t>
        <a:bodyPr/>
        <a:lstStyle/>
        <a:p>
          <a:endParaRPr lang="en-IN"/>
        </a:p>
      </dgm:t>
    </dgm:pt>
    <dgm:pt modelId="{6B4DB66A-3106-4969-82B2-5D4AA43E9573}" type="pres">
      <dgm:prSet presAssocID="{B17145D6-0460-4DF9-994E-B0D9A9C88D3D}" presName="node" presStyleLbl="node1" presStyleIdx="2" presStyleCnt="8" custScaleX="137928" custScaleY="136179">
        <dgm:presLayoutVars>
          <dgm:bulletEnabled val="1"/>
        </dgm:presLayoutVars>
      </dgm:prSet>
      <dgm:spPr/>
      <dgm:t>
        <a:bodyPr/>
        <a:lstStyle/>
        <a:p>
          <a:endParaRPr lang="en-IN"/>
        </a:p>
      </dgm:t>
    </dgm:pt>
    <dgm:pt modelId="{F940BAC2-3776-438F-BCCE-689DD58D10B5}" type="pres">
      <dgm:prSet presAssocID="{B17145D6-0460-4DF9-994E-B0D9A9C88D3D}" presName="spNode" presStyleCnt="0"/>
      <dgm:spPr/>
    </dgm:pt>
    <dgm:pt modelId="{B1D9B9DB-A961-4B7B-A4A4-271511620408}" type="pres">
      <dgm:prSet presAssocID="{0FC9752F-D596-4A6D-B436-B3F9FEF71168}" presName="sibTrans" presStyleLbl="sibTrans1D1" presStyleIdx="2" presStyleCnt="8" custScaleX="2000000" custScaleY="2000000"/>
      <dgm:spPr/>
      <dgm:t>
        <a:bodyPr/>
        <a:lstStyle/>
        <a:p>
          <a:endParaRPr lang="en-IN"/>
        </a:p>
      </dgm:t>
    </dgm:pt>
    <dgm:pt modelId="{F0F90943-E468-4A2A-9587-8AB2CB780971}" type="pres">
      <dgm:prSet presAssocID="{D283C4CD-2F91-4C1A-94EA-E2764A97FBB6}" presName="node" presStyleLbl="node1" presStyleIdx="3" presStyleCnt="8" custScaleX="137928" custScaleY="136179">
        <dgm:presLayoutVars>
          <dgm:bulletEnabled val="1"/>
        </dgm:presLayoutVars>
      </dgm:prSet>
      <dgm:spPr/>
      <dgm:t>
        <a:bodyPr/>
        <a:lstStyle/>
        <a:p>
          <a:endParaRPr lang="en-IN"/>
        </a:p>
      </dgm:t>
    </dgm:pt>
    <dgm:pt modelId="{89E60B06-DF58-49E5-BB52-179561FC56F4}" type="pres">
      <dgm:prSet presAssocID="{D283C4CD-2F91-4C1A-94EA-E2764A97FBB6}" presName="spNode" presStyleCnt="0"/>
      <dgm:spPr/>
    </dgm:pt>
    <dgm:pt modelId="{31AB5F3F-2C86-404E-8AFB-8A84A24BA23D}" type="pres">
      <dgm:prSet presAssocID="{BBF9E96B-CAF7-4900-A478-A9CA096D8C18}" presName="sibTrans" presStyleLbl="sibTrans1D1" presStyleIdx="3" presStyleCnt="8" custScaleX="2000000" custScaleY="2000000"/>
      <dgm:spPr/>
      <dgm:t>
        <a:bodyPr/>
        <a:lstStyle/>
        <a:p>
          <a:endParaRPr lang="en-IN"/>
        </a:p>
      </dgm:t>
    </dgm:pt>
    <dgm:pt modelId="{3E911BAA-9021-428C-A740-FF45F1993A27}" type="pres">
      <dgm:prSet presAssocID="{32B96FF4-0CB6-4B9E-850F-95DCDD16B324}" presName="node" presStyleLbl="node1" presStyleIdx="4" presStyleCnt="8" custScaleX="137928" custScaleY="136179">
        <dgm:presLayoutVars>
          <dgm:bulletEnabled val="1"/>
        </dgm:presLayoutVars>
      </dgm:prSet>
      <dgm:spPr/>
      <dgm:t>
        <a:bodyPr/>
        <a:lstStyle/>
        <a:p>
          <a:endParaRPr lang="en-IN"/>
        </a:p>
      </dgm:t>
    </dgm:pt>
    <dgm:pt modelId="{D34B08A0-EC62-4694-981A-69836E19C272}" type="pres">
      <dgm:prSet presAssocID="{32B96FF4-0CB6-4B9E-850F-95DCDD16B324}" presName="spNode" presStyleCnt="0"/>
      <dgm:spPr/>
    </dgm:pt>
    <dgm:pt modelId="{DDBBF7D5-04C3-4EEE-8605-529F028DDFDE}" type="pres">
      <dgm:prSet presAssocID="{B1257614-A903-4B6B-82B8-47B2E0A4467A}" presName="sibTrans" presStyleLbl="sibTrans1D1" presStyleIdx="4" presStyleCnt="8" custScaleX="2000000" custScaleY="2000000"/>
      <dgm:spPr/>
      <dgm:t>
        <a:bodyPr/>
        <a:lstStyle/>
        <a:p>
          <a:endParaRPr lang="en-IN"/>
        </a:p>
      </dgm:t>
    </dgm:pt>
    <dgm:pt modelId="{D74DF599-4E4B-492C-883D-68E4EB475C49}" type="pres">
      <dgm:prSet presAssocID="{5EB27C15-B0E6-497A-A0EE-D1DCF82A9076}" presName="node" presStyleLbl="node1" presStyleIdx="5" presStyleCnt="8" custScaleX="137928" custScaleY="136179">
        <dgm:presLayoutVars>
          <dgm:bulletEnabled val="1"/>
        </dgm:presLayoutVars>
      </dgm:prSet>
      <dgm:spPr/>
      <dgm:t>
        <a:bodyPr/>
        <a:lstStyle/>
        <a:p>
          <a:endParaRPr lang="en-IN"/>
        </a:p>
      </dgm:t>
    </dgm:pt>
    <dgm:pt modelId="{411626CD-C078-4D8C-A3B8-CCD1A7D99B87}" type="pres">
      <dgm:prSet presAssocID="{5EB27C15-B0E6-497A-A0EE-D1DCF82A9076}" presName="spNode" presStyleCnt="0"/>
      <dgm:spPr/>
    </dgm:pt>
    <dgm:pt modelId="{5B30E9D3-6026-4A55-BC05-5D92444F750E}" type="pres">
      <dgm:prSet presAssocID="{01AA125F-91E6-4481-A7A9-8F5A4FC22470}" presName="sibTrans" presStyleLbl="sibTrans1D1" presStyleIdx="5" presStyleCnt="8" custScaleX="2000000" custScaleY="2000000"/>
      <dgm:spPr/>
      <dgm:t>
        <a:bodyPr/>
        <a:lstStyle/>
        <a:p>
          <a:endParaRPr lang="en-IN"/>
        </a:p>
      </dgm:t>
    </dgm:pt>
    <dgm:pt modelId="{246E446B-6AE8-4786-84B2-DB02C130DEB5}" type="pres">
      <dgm:prSet presAssocID="{758B80C3-7C16-4D47-9D84-4838B15ECE01}" presName="node" presStyleLbl="node1" presStyleIdx="6" presStyleCnt="8" custScaleX="137928" custScaleY="136179">
        <dgm:presLayoutVars>
          <dgm:bulletEnabled val="1"/>
        </dgm:presLayoutVars>
      </dgm:prSet>
      <dgm:spPr/>
      <dgm:t>
        <a:bodyPr/>
        <a:lstStyle/>
        <a:p>
          <a:endParaRPr lang="en-IN"/>
        </a:p>
      </dgm:t>
    </dgm:pt>
    <dgm:pt modelId="{E04BB325-ED6D-4A82-AC00-27D77BD4A80D}" type="pres">
      <dgm:prSet presAssocID="{758B80C3-7C16-4D47-9D84-4838B15ECE01}" presName="spNode" presStyleCnt="0"/>
      <dgm:spPr/>
    </dgm:pt>
    <dgm:pt modelId="{2CA6504B-A709-4940-9984-B70562D3AD10}" type="pres">
      <dgm:prSet presAssocID="{7DDA9FF0-423D-4DA8-BCC2-2B4A0C944667}" presName="sibTrans" presStyleLbl="sibTrans1D1" presStyleIdx="6" presStyleCnt="8" custScaleX="2000000" custScaleY="2000000"/>
      <dgm:spPr/>
      <dgm:t>
        <a:bodyPr/>
        <a:lstStyle/>
        <a:p>
          <a:endParaRPr lang="en-IN"/>
        </a:p>
      </dgm:t>
    </dgm:pt>
    <dgm:pt modelId="{E0C6B6CC-5F66-48BA-AE43-9715852721F1}" type="pres">
      <dgm:prSet presAssocID="{99C614A9-E10B-4EDC-8B3D-5D650C35589E}" presName="node" presStyleLbl="node1" presStyleIdx="7" presStyleCnt="8" custScaleX="137928" custScaleY="136179">
        <dgm:presLayoutVars>
          <dgm:bulletEnabled val="1"/>
        </dgm:presLayoutVars>
      </dgm:prSet>
      <dgm:spPr/>
      <dgm:t>
        <a:bodyPr/>
        <a:lstStyle/>
        <a:p>
          <a:endParaRPr lang="en-GB"/>
        </a:p>
      </dgm:t>
    </dgm:pt>
    <dgm:pt modelId="{D712E559-C295-4710-BB42-3F999054F538}" type="pres">
      <dgm:prSet presAssocID="{99C614A9-E10B-4EDC-8B3D-5D650C35589E}" presName="spNode" presStyleCnt="0"/>
      <dgm:spPr/>
    </dgm:pt>
    <dgm:pt modelId="{2292C77A-F22B-4D26-87B2-04C7F4C06081}" type="pres">
      <dgm:prSet presAssocID="{5DDBA0DB-76C6-4AA4-8901-FF8C44A85380}" presName="sibTrans" presStyleLbl="sibTrans1D1" presStyleIdx="7" presStyleCnt="8" custScaleX="2000000" custScaleY="2000000"/>
      <dgm:spPr/>
      <dgm:t>
        <a:bodyPr/>
        <a:lstStyle/>
        <a:p>
          <a:endParaRPr lang="en-GB"/>
        </a:p>
      </dgm:t>
    </dgm:pt>
  </dgm:ptLst>
  <dgm:cxnLst>
    <dgm:cxn modelId="{A3962628-1D8E-4268-94C2-BE5696CB9DCB}" type="presOf" srcId="{5EB27C15-B0E6-497A-A0EE-D1DCF82A9076}" destId="{D74DF599-4E4B-492C-883D-68E4EB475C49}" srcOrd="0" destOrd="0" presId="urn:microsoft.com/office/officeart/2005/8/layout/cycle6"/>
    <dgm:cxn modelId="{C1464B06-AF97-4C01-B827-E7D6C0DA5F24}" srcId="{FEFAB838-F784-4BB8-9557-58F3FB7DC86D}" destId="{5EB27C15-B0E6-497A-A0EE-D1DCF82A9076}" srcOrd="5" destOrd="0" parTransId="{9A9B24F5-4C06-43E2-813D-D70209B2E169}" sibTransId="{01AA125F-91E6-4481-A7A9-8F5A4FC22470}"/>
    <dgm:cxn modelId="{938D9502-ACBF-48DC-B754-EF3125BE7721}" type="presOf" srcId="{758B80C3-7C16-4D47-9D84-4838B15ECE01}" destId="{246E446B-6AE8-4786-84B2-DB02C130DEB5}" srcOrd="0" destOrd="0" presId="urn:microsoft.com/office/officeart/2005/8/layout/cycle6"/>
    <dgm:cxn modelId="{4DE7982C-0418-492C-9F70-76A771918C58}" srcId="{FEFAB838-F784-4BB8-9557-58F3FB7DC86D}" destId="{99C614A9-E10B-4EDC-8B3D-5D650C35589E}" srcOrd="7" destOrd="0" parTransId="{1AA121AA-CA78-4972-8BB6-26DFB7222FBA}" sibTransId="{5DDBA0DB-76C6-4AA4-8901-FF8C44A85380}"/>
    <dgm:cxn modelId="{EB9D32AE-FAF1-4ADF-B34F-8D474306FF80}" type="presOf" srcId="{5DDBA0DB-76C6-4AA4-8901-FF8C44A85380}" destId="{2292C77A-F22B-4D26-87B2-04C7F4C06081}" srcOrd="0" destOrd="0" presId="urn:microsoft.com/office/officeart/2005/8/layout/cycle6"/>
    <dgm:cxn modelId="{09EC9A7D-6633-4C12-987D-99B14FD3B0E7}" type="presOf" srcId="{BBF9E96B-CAF7-4900-A478-A9CA096D8C18}" destId="{31AB5F3F-2C86-404E-8AFB-8A84A24BA23D}" srcOrd="0" destOrd="0" presId="urn:microsoft.com/office/officeart/2005/8/layout/cycle6"/>
    <dgm:cxn modelId="{3689B34A-C962-400E-9601-89237C4FCB87}" srcId="{FEFAB838-F784-4BB8-9557-58F3FB7DC86D}" destId="{D283C4CD-2F91-4C1A-94EA-E2764A97FBB6}" srcOrd="3" destOrd="0" parTransId="{1313EBDB-ED5E-4565-B7AA-043553053171}" sibTransId="{BBF9E96B-CAF7-4900-A478-A9CA096D8C18}"/>
    <dgm:cxn modelId="{BC93AC1E-8E31-48D4-B397-860781C635C6}" type="presOf" srcId="{529DF4CF-F588-4742-92D6-BAF0E7199995}" destId="{EF2E1DFD-9496-4A8E-AC70-FC62E8D3CC33}" srcOrd="0" destOrd="0" presId="urn:microsoft.com/office/officeart/2005/8/layout/cycle6"/>
    <dgm:cxn modelId="{7825CFAC-62D6-4718-A947-812D92414427}" type="presOf" srcId="{E91818C7-DC10-4A06-A985-112917E8CD52}" destId="{C1266DAD-45DA-4F86-AEAD-1961E266C195}" srcOrd="0" destOrd="0" presId="urn:microsoft.com/office/officeart/2005/8/layout/cycle6"/>
    <dgm:cxn modelId="{0A212B3A-9BF7-4FBF-8D05-EE9B34248B56}" type="presOf" srcId="{0FC9752F-D596-4A6D-B436-B3F9FEF71168}" destId="{B1D9B9DB-A961-4B7B-A4A4-271511620408}" srcOrd="0" destOrd="0" presId="urn:microsoft.com/office/officeart/2005/8/layout/cycle6"/>
    <dgm:cxn modelId="{B087F384-D687-40FC-9275-B8EAF1526E79}" type="presOf" srcId="{99C614A9-E10B-4EDC-8B3D-5D650C35589E}" destId="{E0C6B6CC-5F66-48BA-AE43-9715852721F1}" srcOrd="0" destOrd="0" presId="urn:microsoft.com/office/officeart/2005/8/layout/cycle6"/>
    <dgm:cxn modelId="{8A737C3A-D059-4D58-B334-8DEB988979DD}" type="presOf" srcId="{7DDA9FF0-423D-4DA8-BCC2-2B4A0C944667}" destId="{2CA6504B-A709-4940-9984-B70562D3AD10}" srcOrd="0" destOrd="0" presId="urn:microsoft.com/office/officeart/2005/8/layout/cycle6"/>
    <dgm:cxn modelId="{C6F640BB-BC0A-40DE-81C5-49A60FB4BCE7}" srcId="{FEFAB838-F784-4BB8-9557-58F3FB7DC86D}" destId="{32B96FF4-0CB6-4B9E-850F-95DCDD16B324}" srcOrd="4" destOrd="0" parTransId="{8C89F32E-F7B7-4E13-A3B2-F848EBE134C4}" sibTransId="{B1257614-A903-4B6B-82B8-47B2E0A4467A}"/>
    <dgm:cxn modelId="{698F62AD-D8A3-47D7-B836-B096B769FD75}" srcId="{FEFAB838-F784-4BB8-9557-58F3FB7DC86D}" destId="{B17145D6-0460-4DF9-994E-B0D9A9C88D3D}" srcOrd="2" destOrd="0" parTransId="{3BB56808-432F-456A-9839-79AD0F9595EE}" sibTransId="{0FC9752F-D596-4A6D-B436-B3F9FEF71168}"/>
    <dgm:cxn modelId="{69084579-C219-475D-A9D0-6BBE2281ECDE}" srcId="{FEFAB838-F784-4BB8-9557-58F3FB7DC86D}" destId="{758B80C3-7C16-4D47-9D84-4838B15ECE01}" srcOrd="6" destOrd="0" parTransId="{7164DE90-E873-4DE9-AC58-9544AA7E9E4C}" sibTransId="{7DDA9FF0-423D-4DA8-BCC2-2B4A0C944667}"/>
    <dgm:cxn modelId="{679A29DE-953B-4D5C-AC8D-EFC37B3F811B}" type="presOf" srcId="{D7F03550-C1FA-40AD-A20D-6CD2EEAE069F}" destId="{3450936B-D063-486D-B2D8-6936E979F700}" srcOrd="0" destOrd="0" presId="urn:microsoft.com/office/officeart/2005/8/layout/cycle6"/>
    <dgm:cxn modelId="{A4AEF895-6DF0-4220-AA02-56B2713CB82B}" type="presOf" srcId="{B6166DF4-D06D-41C5-838F-BF49A1861178}" destId="{FFEAA8BD-B752-4CD0-89AF-D519BB4CBE6A}" srcOrd="0" destOrd="0" presId="urn:microsoft.com/office/officeart/2005/8/layout/cycle6"/>
    <dgm:cxn modelId="{44F48487-A67E-4ECB-9279-0E5836D86B6D}" type="presOf" srcId="{B1257614-A903-4B6B-82B8-47B2E0A4467A}" destId="{DDBBF7D5-04C3-4EEE-8605-529F028DDFDE}" srcOrd="0" destOrd="0" presId="urn:microsoft.com/office/officeart/2005/8/layout/cycle6"/>
    <dgm:cxn modelId="{44D2CF8E-80E5-4F52-AC5F-67CC6215E2A2}" type="presOf" srcId="{D283C4CD-2F91-4C1A-94EA-E2764A97FBB6}" destId="{F0F90943-E468-4A2A-9587-8AB2CB780971}" srcOrd="0" destOrd="0" presId="urn:microsoft.com/office/officeart/2005/8/layout/cycle6"/>
    <dgm:cxn modelId="{9C79175E-C422-4B67-B78F-3ADDAE3AC565}" type="presOf" srcId="{32B96FF4-0CB6-4B9E-850F-95DCDD16B324}" destId="{3E911BAA-9021-428C-A740-FF45F1993A27}" srcOrd="0" destOrd="0" presId="urn:microsoft.com/office/officeart/2005/8/layout/cycle6"/>
    <dgm:cxn modelId="{C1A5EEDB-8C2E-42E9-893B-50A5D053CBB9}" type="presOf" srcId="{FEFAB838-F784-4BB8-9557-58F3FB7DC86D}" destId="{96F90528-4B60-4EDD-9DFD-B2F5F8451E54}" srcOrd="0" destOrd="0" presId="urn:microsoft.com/office/officeart/2005/8/layout/cycle6"/>
    <dgm:cxn modelId="{AB152D93-F2E8-40F9-B86B-3F65684A9A01}" type="presOf" srcId="{B17145D6-0460-4DF9-994E-B0D9A9C88D3D}" destId="{6B4DB66A-3106-4969-82B2-5D4AA43E9573}" srcOrd="0" destOrd="0" presId="urn:microsoft.com/office/officeart/2005/8/layout/cycle6"/>
    <dgm:cxn modelId="{8AD11911-78CB-4F65-88BD-894D2AD8D61F}" srcId="{FEFAB838-F784-4BB8-9557-58F3FB7DC86D}" destId="{D7F03550-C1FA-40AD-A20D-6CD2EEAE069F}" srcOrd="0" destOrd="0" parTransId="{9343F93A-AFBD-421D-82D2-386890523A70}" sibTransId="{E91818C7-DC10-4A06-A985-112917E8CD52}"/>
    <dgm:cxn modelId="{60601536-6A53-4A48-B6E0-D2A9E7A6E276}" srcId="{FEFAB838-F784-4BB8-9557-58F3FB7DC86D}" destId="{B6166DF4-D06D-41C5-838F-BF49A1861178}" srcOrd="1" destOrd="0" parTransId="{80EDAD0C-BFC6-4AA5-9AB2-1629AD18B398}" sibTransId="{529DF4CF-F588-4742-92D6-BAF0E7199995}"/>
    <dgm:cxn modelId="{1EF9A092-F1CE-4496-B98E-E580E455FBC7}" type="presOf" srcId="{01AA125F-91E6-4481-A7A9-8F5A4FC22470}" destId="{5B30E9D3-6026-4A55-BC05-5D92444F750E}" srcOrd="0" destOrd="0" presId="urn:microsoft.com/office/officeart/2005/8/layout/cycle6"/>
    <dgm:cxn modelId="{D8A50F50-BF1F-489C-9CCB-E6D9F3D4AED0}" type="presParOf" srcId="{96F90528-4B60-4EDD-9DFD-B2F5F8451E54}" destId="{3450936B-D063-486D-B2D8-6936E979F700}" srcOrd="0" destOrd="0" presId="urn:microsoft.com/office/officeart/2005/8/layout/cycle6"/>
    <dgm:cxn modelId="{DA00AE1D-999B-4F26-817C-F7848A52C5F6}" type="presParOf" srcId="{96F90528-4B60-4EDD-9DFD-B2F5F8451E54}" destId="{762AED00-09E9-4C86-8B27-6A3B9ECD8BA6}" srcOrd="1" destOrd="0" presId="urn:microsoft.com/office/officeart/2005/8/layout/cycle6"/>
    <dgm:cxn modelId="{5AAAA138-EF84-43F0-88C5-B5DBD5F3375D}" type="presParOf" srcId="{96F90528-4B60-4EDD-9DFD-B2F5F8451E54}" destId="{C1266DAD-45DA-4F86-AEAD-1961E266C195}" srcOrd="2" destOrd="0" presId="urn:microsoft.com/office/officeart/2005/8/layout/cycle6"/>
    <dgm:cxn modelId="{1ABC2667-A806-4AD3-AF25-A2959132B9DF}" type="presParOf" srcId="{96F90528-4B60-4EDD-9DFD-B2F5F8451E54}" destId="{FFEAA8BD-B752-4CD0-89AF-D519BB4CBE6A}" srcOrd="3" destOrd="0" presId="urn:microsoft.com/office/officeart/2005/8/layout/cycle6"/>
    <dgm:cxn modelId="{BB754A5A-C768-4E8D-828E-22FAAD484C20}" type="presParOf" srcId="{96F90528-4B60-4EDD-9DFD-B2F5F8451E54}" destId="{5E5D589F-75AB-4183-9360-690D5E6DEDD7}" srcOrd="4" destOrd="0" presId="urn:microsoft.com/office/officeart/2005/8/layout/cycle6"/>
    <dgm:cxn modelId="{970154F5-CFB4-4252-891E-347B06DADFDD}" type="presParOf" srcId="{96F90528-4B60-4EDD-9DFD-B2F5F8451E54}" destId="{EF2E1DFD-9496-4A8E-AC70-FC62E8D3CC33}" srcOrd="5" destOrd="0" presId="urn:microsoft.com/office/officeart/2005/8/layout/cycle6"/>
    <dgm:cxn modelId="{958E76C6-6CBC-48B0-9E25-A8BC19549108}" type="presParOf" srcId="{96F90528-4B60-4EDD-9DFD-B2F5F8451E54}" destId="{6B4DB66A-3106-4969-82B2-5D4AA43E9573}" srcOrd="6" destOrd="0" presId="urn:microsoft.com/office/officeart/2005/8/layout/cycle6"/>
    <dgm:cxn modelId="{A8C3FFE2-E179-4946-AACD-9609C30C8248}" type="presParOf" srcId="{96F90528-4B60-4EDD-9DFD-B2F5F8451E54}" destId="{F940BAC2-3776-438F-BCCE-689DD58D10B5}" srcOrd="7" destOrd="0" presId="urn:microsoft.com/office/officeart/2005/8/layout/cycle6"/>
    <dgm:cxn modelId="{DD672E17-ECFA-4679-9363-410A59907BCC}" type="presParOf" srcId="{96F90528-4B60-4EDD-9DFD-B2F5F8451E54}" destId="{B1D9B9DB-A961-4B7B-A4A4-271511620408}" srcOrd="8" destOrd="0" presId="urn:microsoft.com/office/officeart/2005/8/layout/cycle6"/>
    <dgm:cxn modelId="{4A6F43FF-4DC6-435E-B6AE-02E04735AF3C}" type="presParOf" srcId="{96F90528-4B60-4EDD-9DFD-B2F5F8451E54}" destId="{F0F90943-E468-4A2A-9587-8AB2CB780971}" srcOrd="9" destOrd="0" presId="urn:microsoft.com/office/officeart/2005/8/layout/cycle6"/>
    <dgm:cxn modelId="{7DE0B2BF-80B8-47A1-9F67-FE269E233D0C}" type="presParOf" srcId="{96F90528-4B60-4EDD-9DFD-B2F5F8451E54}" destId="{89E60B06-DF58-49E5-BB52-179561FC56F4}" srcOrd="10" destOrd="0" presId="urn:microsoft.com/office/officeart/2005/8/layout/cycle6"/>
    <dgm:cxn modelId="{28151D1E-B8C2-4ECC-8FD3-3FED6E2C6837}" type="presParOf" srcId="{96F90528-4B60-4EDD-9DFD-B2F5F8451E54}" destId="{31AB5F3F-2C86-404E-8AFB-8A84A24BA23D}" srcOrd="11" destOrd="0" presId="urn:microsoft.com/office/officeart/2005/8/layout/cycle6"/>
    <dgm:cxn modelId="{43079BFD-E8F7-4664-9C06-17B0813D369F}" type="presParOf" srcId="{96F90528-4B60-4EDD-9DFD-B2F5F8451E54}" destId="{3E911BAA-9021-428C-A740-FF45F1993A27}" srcOrd="12" destOrd="0" presId="urn:microsoft.com/office/officeart/2005/8/layout/cycle6"/>
    <dgm:cxn modelId="{943331D8-6226-4D75-9ECB-931A5DB263EA}" type="presParOf" srcId="{96F90528-4B60-4EDD-9DFD-B2F5F8451E54}" destId="{D34B08A0-EC62-4694-981A-69836E19C272}" srcOrd="13" destOrd="0" presId="urn:microsoft.com/office/officeart/2005/8/layout/cycle6"/>
    <dgm:cxn modelId="{0A7E8CD8-5C22-4023-9999-4041796CF7EF}" type="presParOf" srcId="{96F90528-4B60-4EDD-9DFD-B2F5F8451E54}" destId="{DDBBF7D5-04C3-4EEE-8605-529F028DDFDE}" srcOrd="14" destOrd="0" presId="urn:microsoft.com/office/officeart/2005/8/layout/cycle6"/>
    <dgm:cxn modelId="{1138ACF8-47B0-47AD-B360-193AD344FDE5}" type="presParOf" srcId="{96F90528-4B60-4EDD-9DFD-B2F5F8451E54}" destId="{D74DF599-4E4B-492C-883D-68E4EB475C49}" srcOrd="15" destOrd="0" presId="urn:microsoft.com/office/officeart/2005/8/layout/cycle6"/>
    <dgm:cxn modelId="{3339FA3C-035D-4655-99DD-73A0CBBE639A}" type="presParOf" srcId="{96F90528-4B60-4EDD-9DFD-B2F5F8451E54}" destId="{411626CD-C078-4D8C-A3B8-CCD1A7D99B87}" srcOrd="16" destOrd="0" presId="urn:microsoft.com/office/officeart/2005/8/layout/cycle6"/>
    <dgm:cxn modelId="{8157DD00-A286-4655-B442-541072E6DB3C}" type="presParOf" srcId="{96F90528-4B60-4EDD-9DFD-B2F5F8451E54}" destId="{5B30E9D3-6026-4A55-BC05-5D92444F750E}" srcOrd="17" destOrd="0" presId="urn:microsoft.com/office/officeart/2005/8/layout/cycle6"/>
    <dgm:cxn modelId="{5EC0E087-3322-49AD-9E2A-05D29C328852}" type="presParOf" srcId="{96F90528-4B60-4EDD-9DFD-B2F5F8451E54}" destId="{246E446B-6AE8-4786-84B2-DB02C130DEB5}" srcOrd="18" destOrd="0" presId="urn:microsoft.com/office/officeart/2005/8/layout/cycle6"/>
    <dgm:cxn modelId="{A11A26B0-39DE-4FA3-B080-0F8FBD56D763}" type="presParOf" srcId="{96F90528-4B60-4EDD-9DFD-B2F5F8451E54}" destId="{E04BB325-ED6D-4A82-AC00-27D77BD4A80D}" srcOrd="19" destOrd="0" presId="urn:microsoft.com/office/officeart/2005/8/layout/cycle6"/>
    <dgm:cxn modelId="{F7CCB86A-0AD9-4E0E-9E7F-BC0F0933D758}" type="presParOf" srcId="{96F90528-4B60-4EDD-9DFD-B2F5F8451E54}" destId="{2CA6504B-A709-4940-9984-B70562D3AD10}" srcOrd="20" destOrd="0" presId="urn:microsoft.com/office/officeart/2005/8/layout/cycle6"/>
    <dgm:cxn modelId="{7FA2DFC9-016B-4319-8892-489DEB0D63D8}" type="presParOf" srcId="{96F90528-4B60-4EDD-9DFD-B2F5F8451E54}" destId="{E0C6B6CC-5F66-48BA-AE43-9715852721F1}" srcOrd="21" destOrd="0" presId="urn:microsoft.com/office/officeart/2005/8/layout/cycle6"/>
    <dgm:cxn modelId="{2C4D9425-53F0-4E51-A00C-9C4F27A4D447}" type="presParOf" srcId="{96F90528-4B60-4EDD-9DFD-B2F5F8451E54}" destId="{D712E559-C295-4710-BB42-3F999054F538}" srcOrd="22" destOrd="0" presId="urn:microsoft.com/office/officeart/2005/8/layout/cycle6"/>
    <dgm:cxn modelId="{7B6C64C1-5276-47C7-AEB2-A4665FCA6BFE}" type="presParOf" srcId="{96F90528-4B60-4EDD-9DFD-B2F5F8451E54}" destId="{2292C77A-F22B-4D26-87B2-04C7F4C06081}" srcOrd="23"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75272B7-37BD-4D3B-9609-B1CF00024564}" type="doc">
      <dgm:prSet loTypeId="urn:microsoft.com/office/officeart/2005/8/layout/hList3" loCatId="list" qsTypeId="urn:microsoft.com/office/officeart/2005/8/quickstyle/simple2" qsCatId="simple" csTypeId="urn:microsoft.com/office/officeart/2005/8/colors/colorful1#5" csCatId="colorful" phldr="1"/>
      <dgm:spPr/>
      <dgm:t>
        <a:bodyPr/>
        <a:lstStyle/>
        <a:p>
          <a:endParaRPr lang="en-IN"/>
        </a:p>
      </dgm:t>
    </dgm:pt>
    <dgm:pt modelId="{F8AB1AA9-08F7-43BC-A5D7-DC3863AD110A}">
      <dgm:prSet phldrT="[Text]" custT="1"/>
      <dgm:spPr/>
      <dgm:t>
        <a:bodyPr/>
        <a:lstStyle/>
        <a:p>
          <a:r>
            <a:rPr lang="en-IN" sz="1600" b="1" dirty="0" smtClean="0"/>
            <a:t>Master Configurations</a:t>
          </a:r>
          <a:endParaRPr lang="en-IN" sz="1600" b="1" dirty="0"/>
        </a:p>
      </dgm:t>
    </dgm:pt>
    <dgm:pt modelId="{CCEB2137-52B7-4B2F-ACAF-FA0B5CCEDAFC}" type="parTrans" cxnId="{FFFB1391-5DE7-465B-AD0D-89A15CD1A93E}">
      <dgm:prSet/>
      <dgm:spPr/>
      <dgm:t>
        <a:bodyPr/>
        <a:lstStyle/>
        <a:p>
          <a:endParaRPr lang="en-IN"/>
        </a:p>
      </dgm:t>
    </dgm:pt>
    <dgm:pt modelId="{B0007B7F-E08F-4C4C-A66C-0743DD34F467}" type="sibTrans" cxnId="{FFFB1391-5DE7-465B-AD0D-89A15CD1A93E}">
      <dgm:prSet/>
      <dgm:spPr/>
      <dgm:t>
        <a:bodyPr/>
        <a:lstStyle/>
        <a:p>
          <a:endParaRPr lang="en-IN"/>
        </a:p>
      </dgm:t>
    </dgm:pt>
    <dgm:pt modelId="{4C1D0AD9-325F-48F8-A1A1-0D6018D8C8F1}">
      <dgm:prSet phldrT="[Text]" custT="1"/>
      <dgm:spPr/>
      <dgm:t>
        <a:bodyPr/>
        <a:lstStyle/>
        <a:p>
          <a:r>
            <a:rPr lang="en-IN" sz="1200" b="1" dirty="0" smtClean="0"/>
            <a:t>Staff </a:t>
          </a:r>
        </a:p>
        <a:p>
          <a:r>
            <a:rPr lang="en-IN" sz="1200" b="1" dirty="0" smtClean="0"/>
            <a:t>Group</a:t>
          </a:r>
          <a:endParaRPr lang="en-IN" sz="1200" b="1" dirty="0"/>
        </a:p>
      </dgm:t>
    </dgm:pt>
    <dgm:pt modelId="{3520D436-AF3C-4734-BF3B-EBA1BB594D43}" type="parTrans" cxnId="{359A6BA7-6851-40C9-853C-EB2489C18110}">
      <dgm:prSet/>
      <dgm:spPr/>
      <dgm:t>
        <a:bodyPr/>
        <a:lstStyle/>
        <a:p>
          <a:endParaRPr lang="en-IN"/>
        </a:p>
      </dgm:t>
    </dgm:pt>
    <dgm:pt modelId="{0DED1C50-61B8-4113-823F-7AEA58D5D692}" type="sibTrans" cxnId="{359A6BA7-6851-40C9-853C-EB2489C18110}">
      <dgm:prSet/>
      <dgm:spPr/>
      <dgm:t>
        <a:bodyPr/>
        <a:lstStyle/>
        <a:p>
          <a:endParaRPr lang="en-IN"/>
        </a:p>
      </dgm:t>
    </dgm:pt>
    <dgm:pt modelId="{82E34CDF-3E67-46E2-863E-2BD56D95259A}">
      <dgm:prSet phldrT="[Text]" custT="1"/>
      <dgm:spPr/>
      <dgm:t>
        <a:bodyPr/>
        <a:lstStyle/>
        <a:p>
          <a:r>
            <a:rPr lang="en-IN" sz="1200" b="1" dirty="0" smtClean="0"/>
            <a:t>Dunning</a:t>
          </a:r>
        </a:p>
        <a:p>
          <a:r>
            <a:rPr lang="en-IN" sz="1200" b="1" dirty="0" smtClean="0"/>
            <a:t>Actions</a:t>
          </a:r>
          <a:endParaRPr lang="en-IN" sz="1200" b="1" dirty="0"/>
        </a:p>
      </dgm:t>
    </dgm:pt>
    <dgm:pt modelId="{50932823-6A7E-4585-A9FF-6FF8E56B7895}" type="parTrans" cxnId="{F8B0D9A8-8840-4848-AA79-6E4DC4191E76}">
      <dgm:prSet/>
      <dgm:spPr/>
      <dgm:t>
        <a:bodyPr/>
        <a:lstStyle/>
        <a:p>
          <a:endParaRPr lang="en-IN"/>
        </a:p>
      </dgm:t>
    </dgm:pt>
    <dgm:pt modelId="{FAED12E6-16C7-44E3-8D3D-E56F67DCE74D}" type="sibTrans" cxnId="{F8B0D9A8-8840-4848-AA79-6E4DC4191E76}">
      <dgm:prSet/>
      <dgm:spPr/>
      <dgm:t>
        <a:bodyPr/>
        <a:lstStyle/>
        <a:p>
          <a:endParaRPr lang="en-IN"/>
        </a:p>
      </dgm:t>
    </dgm:pt>
    <dgm:pt modelId="{A8C31E06-5F8B-4352-965C-D96D78FB9BF3}">
      <dgm:prSet phldrT="[Text]" custT="1"/>
      <dgm:spPr/>
      <dgm:t>
        <a:bodyPr/>
        <a:lstStyle/>
        <a:p>
          <a:r>
            <a:rPr lang="en-IN" sz="1200" b="1" dirty="0" smtClean="0"/>
            <a:t>Dunning</a:t>
          </a:r>
        </a:p>
        <a:p>
          <a:r>
            <a:rPr lang="en-IN" sz="1200" b="1" dirty="0" smtClean="0"/>
            <a:t>Scenario</a:t>
          </a:r>
          <a:endParaRPr lang="en-IN" sz="1200" b="1" dirty="0"/>
        </a:p>
      </dgm:t>
    </dgm:pt>
    <dgm:pt modelId="{0EB69E6F-1A71-4374-BBE8-88EE1B0F565D}" type="parTrans" cxnId="{81C15256-F7BD-49B9-909E-CAA5C960AF74}">
      <dgm:prSet/>
      <dgm:spPr/>
      <dgm:t>
        <a:bodyPr/>
        <a:lstStyle/>
        <a:p>
          <a:endParaRPr lang="en-IN"/>
        </a:p>
      </dgm:t>
    </dgm:pt>
    <dgm:pt modelId="{77FDF9A0-2F73-4CA7-98C8-704353FEBB3B}" type="sibTrans" cxnId="{81C15256-F7BD-49B9-909E-CAA5C960AF74}">
      <dgm:prSet/>
      <dgm:spPr/>
      <dgm:t>
        <a:bodyPr/>
        <a:lstStyle/>
        <a:p>
          <a:endParaRPr lang="en-IN"/>
        </a:p>
      </dgm:t>
    </dgm:pt>
    <dgm:pt modelId="{7685B108-9EDA-43C9-8C34-116463E2B070}">
      <dgm:prSet phldrT="[Text]" custT="1"/>
      <dgm:spPr/>
      <dgm:t>
        <a:bodyPr/>
        <a:lstStyle/>
        <a:p>
          <a:r>
            <a:rPr lang="en-IN" sz="1200" b="1" dirty="0" smtClean="0"/>
            <a:t>Credit</a:t>
          </a:r>
        </a:p>
        <a:p>
          <a:r>
            <a:rPr lang="en-IN" sz="1200" b="1" dirty="0" smtClean="0"/>
            <a:t>Class</a:t>
          </a:r>
          <a:endParaRPr lang="en-IN" sz="1200" b="1" dirty="0"/>
        </a:p>
      </dgm:t>
    </dgm:pt>
    <dgm:pt modelId="{31E77E2E-92EB-46F2-A73B-492C93EC0D07}" type="parTrans" cxnId="{1ACCDE1A-ED5D-4016-B85A-DC5DACA56751}">
      <dgm:prSet/>
      <dgm:spPr/>
      <dgm:t>
        <a:bodyPr/>
        <a:lstStyle/>
        <a:p>
          <a:endParaRPr lang="en-IN"/>
        </a:p>
      </dgm:t>
    </dgm:pt>
    <dgm:pt modelId="{68319F94-1ED4-4108-A8CE-8AFBC262EBD9}" type="sibTrans" cxnId="{1ACCDE1A-ED5D-4016-B85A-DC5DACA56751}">
      <dgm:prSet/>
      <dgm:spPr/>
      <dgm:t>
        <a:bodyPr/>
        <a:lstStyle/>
        <a:p>
          <a:endParaRPr lang="en-IN"/>
        </a:p>
      </dgm:t>
    </dgm:pt>
    <dgm:pt modelId="{6F4BC805-025A-4310-B4C5-3D72CBF81C54}" type="pres">
      <dgm:prSet presAssocID="{C75272B7-37BD-4D3B-9609-B1CF00024564}" presName="composite" presStyleCnt="0">
        <dgm:presLayoutVars>
          <dgm:chMax val="1"/>
          <dgm:dir/>
          <dgm:resizeHandles val="exact"/>
        </dgm:presLayoutVars>
      </dgm:prSet>
      <dgm:spPr/>
      <dgm:t>
        <a:bodyPr/>
        <a:lstStyle/>
        <a:p>
          <a:endParaRPr lang="en-IN"/>
        </a:p>
      </dgm:t>
    </dgm:pt>
    <dgm:pt modelId="{EF91222B-FA4F-4D94-B75D-42FEFB840B62}" type="pres">
      <dgm:prSet presAssocID="{F8AB1AA9-08F7-43BC-A5D7-DC3863AD110A}" presName="roof" presStyleLbl="dkBgShp" presStyleIdx="0" presStyleCnt="2" custLinFactNeighborY="-14493"/>
      <dgm:spPr/>
      <dgm:t>
        <a:bodyPr/>
        <a:lstStyle/>
        <a:p>
          <a:endParaRPr lang="en-IN"/>
        </a:p>
      </dgm:t>
    </dgm:pt>
    <dgm:pt modelId="{4322AC29-8647-4D8F-B78B-A92AEF7E0BD2}" type="pres">
      <dgm:prSet presAssocID="{F8AB1AA9-08F7-43BC-A5D7-DC3863AD110A}" presName="pillars" presStyleCnt="0"/>
      <dgm:spPr/>
    </dgm:pt>
    <dgm:pt modelId="{68B309CE-0D63-41AE-A9F1-2E5ABC93FE5C}" type="pres">
      <dgm:prSet presAssocID="{F8AB1AA9-08F7-43BC-A5D7-DC3863AD110A}" presName="pillar1" presStyleLbl="node1" presStyleIdx="0" presStyleCnt="4">
        <dgm:presLayoutVars>
          <dgm:bulletEnabled val="1"/>
        </dgm:presLayoutVars>
      </dgm:prSet>
      <dgm:spPr/>
      <dgm:t>
        <a:bodyPr/>
        <a:lstStyle/>
        <a:p>
          <a:endParaRPr lang="en-IN"/>
        </a:p>
      </dgm:t>
    </dgm:pt>
    <dgm:pt modelId="{77A92990-A875-4BAD-AFA1-02E7A552FE8A}" type="pres">
      <dgm:prSet presAssocID="{82E34CDF-3E67-46E2-863E-2BD56D95259A}" presName="pillarX" presStyleLbl="node1" presStyleIdx="1" presStyleCnt="4">
        <dgm:presLayoutVars>
          <dgm:bulletEnabled val="1"/>
        </dgm:presLayoutVars>
      </dgm:prSet>
      <dgm:spPr/>
      <dgm:t>
        <a:bodyPr/>
        <a:lstStyle/>
        <a:p>
          <a:endParaRPr lang="en-IN"/>
        </a:p>
      </dgm:t>
    </dgm:pt>
    <dgm:pt modelId="{AC2DA72F-576A-4E95-9B15-07E703B0CFBD}" type="pres">
      <dgm:prSet presAssocID="{A8C31E06-5F8B-4352-965C-D96D78FB9BF3}" presName="pillarX" presStyleLbl="node1" presStyleIdx="2" presStyleCnt="4">
        <dgm:presLayoutVars>
          <dgm:bulletEnabled val="1"/>
        </dgm:presLayoutVars>
      </dgm:prSet>
      <dgm:spPr/>
      <dgm:t>
        <a:bodyPr/>
        <a:lstStyle/>
        <a:p>
          <a:endParaRPr lang="en-IN"/>
        </a:p>
      </dgm:t>
    </dgm:pt>
    <dgm:pt modelId="{6DF6BB42-A2AE-4B23-89C6-4228BDB0AC28}" type="pres">
      <dgm:prSet presAssocID="{7685B108-9EDA-43C9-8C34-116463E2B070}" presName="pillarX" presStyleLbl="node1" presStyleIdx="3" presStyleCnt="4">
        <dgm:presLayoutVars>
          <dgm:bulletEnabled val="1"/>
        </dgm:presLayoutVars>
      </dgm:prSet>
      <dgm:spPr/>
      <dgm:t>
        <a:bodyPr/>
        <a:lstStyle/>
        <a:p>
          <a:endParaRPr lang="en-IN"/>
        </a:p>
      </dgm:t>
    </dgm:pt>
    <dgm:pt modelId="{6FD133DD-B0DE-4FE5-BB68-849DB9617391}" type="pres">
      <dgm:prSet presAssocID="{F8AB1AA9-08F7-43BC-A5D7-DC3863AD110A}" presName="base" presStyleLbl="dkBgShp" presStyleIdx="1" presStyleCnt="2"/>
      <dgm:spPr/>
    </dgm:pt>
  </dgm:ptLst>
  <dgm:cxnLst>
    <dgm:cxn modelId="{CEDC04AF-047B-43EF-BCEC-A31B7CD7389B}" type="presOf" srcId="{A8C31E06-5F8B-4352-965C-D96D78FB9BF3}" destId="{AC2DA72F-576A-4E95-9B15-07E703B0CFBD}" srcOrd="0" destOrd="0" presId="urn:microsoft.com/office/officeart/2005/8/layout/hList3"/>
    <dgm:cxn modelId="{781E3F40-77DD-48B4-86FB-3843F207F70F}" type="presOf" srcId="{F8AB1AA9-08F7-43BC-A5D7-DC3863AD110A}" destId="{EF91222B-FA4F-4D94-B75D-42FEFB840B62}" srcOrd="0" destOrd="0" presId="urn:microsoft.com/office/officeart/2005/8/layout/hList3"/>
    <dgm:cxn modelId="{F8B0D9A8-8840-4848-AA79-6E4DC4191E76}" srcId="{F8AB1AA9-08F7-43BC-A5D7-DC3863AD110A}" destId="{82E34CDF-3E67-46E2-863E-2BD56D95259A}" srcOrd="1" destOrd="0" parTransId="{50932823-6A7E-4585-A9FF-6FF8E56B7895}" sibTransId="{FAED12E6-16C7-44E3-8D3D-E56F67DCE74D}"/>
    <dgm:cxn modelId="{81C15256-F7BD-49B9-909E-CAA5C960AF74}" srcId="{F8AB1AA9-08F7-43BC-A5D7-DC3863AD110A}" destId="{A8C31E06-5F8B-4352-965C-D96D78FB9BF3}" srcOrd="2" destOrd="0" parTransId="{0EB69E6F-1A71-4374-BBE8-88EE1B0F565D}" sibTransId="{77FDF9A0-2F73-4CA7-98C8-704353FEBB3B}"/>
    <dgm:cxn modelId="{60B32DEA-8DD4-40C0-B07A-F31ABE1C67A5}" type="presOf" srcId="{C75272B7-37BD-4D3B-9609-B1CF00024564}" destId="{6F4BC805-025A-4310-B4C5-3D72CBF81C54}" srcOrd="0" destOrd="0" presId="urn:microsoft.com/office/officeart/2005/8/layout/hList3"/>
    <dgm:cxn modelId="{F22EBFD0-2F09-40BF-9E96-A9D36C0A202E}" type="presOf" srcId="{4C1D0AD9-325F-48F8-A1A1-0D6018D8C8F1}" destId="{68B309CE-0D63-41AE-A9F1-2E5ABC93FE5C}" srcOrd="0" destOrd="0" presId="urn:microsoft.com/office/officeart/2005/8/layout/hList3"/>
    <dgm:cxn modelId="{359A6BA7-6851-40C9-853C-EB2489C18110}" srcId="{F8AB1AA9-08F7-43BC-A5D7-DC3863AD110A}" destId="{4C1D0AD9-325F-48F8-A1A1-0D6018D8C8F1}" srcOrd="0" destOrd="0" parTransId="{3520D436-AF3C-4734-BF3B-EBA1BB594D43}" sibTransId="{0DED1C50-61B8-4113-823F-7AEA58D5D692}"/>
    <dgm:cxn modelId="{FFFB1391-5DE7-465B-AD0D-89A15CD1A93E}" srcId="{C75272B7-37BD-4D3B-9609-B1CF00024564}" destId="{F8AB1AA9-08F7-43BC-A5D7-DC3863AD110A}" srcOrd="0" destOrd="0" parTransId="{CCEB2137-52B7-4B2F-ACAF-FA0B5CCEDAFC}" sibTransId="{B0007B7F-E08F-4C4C-A66C-0743DD34F467}"/>
    <dgm:cxn modelId="{1ACCDE1A-ED5D-4016-B85A-DC5DACA56751}" srcId="{F8AB1AA9-08F7-43BC-A5D7-DC3863AD110A}" destId="{7685B108-9EDA-43C9-8C34-116463E2B070}" srcOrd="3" destOrd="0" parTransId="{31E77E2E-92EB-46F2-A73B-492C93EC0D07}" sibTransId="{68319F94-1ED4-4108-A8CE-8AFBC262EBD9}"/>
    <dgm:cxn modelId="{304C2284-1C87-47A1-8D85-91A91A220B14}" type="presOf" srcId="{7685B108-9EDA-43C9-8C34-116463E2B070}" destId="{6DF6BB42-A2AE-4B23-89C6-4228BDB0AC28}" srcOrd="0" destOrd="0" presId="urn:microsoft.com/office/officeart/2005/8/layout/hList3"/>
    <dgm:cxn modelId="{99F25E06-BD7B-4672-A05B-2BD3643E7767}" type="presOf" srcId="{82E34CDF-3E67-46E2-863E-2BD56D95259A}" destId="{77A92990-A875-4BAD-AFA1-02E7A552FE8A}" srcOrd="0" destOrd="0" presId="urn:microsoft.com/office/officeart/2005/8/layout/hList3"/>
    <dgm:cxn modelId="{7EFBB13A-8C09-40F3-AED7-59C6E7AF5561}" type="presParOf" srcId="{6F4BC805-025A-4310-B4C5-3D72CBF81C54}" destId="{EF91222B-FA4F-4D94-B75D-42FEFB840B62}" srcOrd="0" destOrd="0" presId="urn:microsoft.com/office/officeart/2005/8/layout/hList3"/>
    <dgm:cxn modelId="{72A377AF-6467-4402-914A-F3FD01CFB56F}" type="presParOf" srcId="{6F4BC805-025A-4310-B4C5-3D72CBF81C54}" destId="{4322AC29-8647-4D8F-B78B-A92AEF7E0BD2}" srcOrd="1" destOrd="0" presId="urn:microsoft.com/office/officeart/2005/8/layout/hList3"/>
    <dgm:cxn modelId="{24D32F8E-D8A5-44AC-8F87-94D2BD6EB4EA}" type="presParOf" srcId="{4322AC29-8647-4D8F-B78B-A92AEF7E0BD2}" destId="{68B309CE-0D63-41AE-A9F1-2E5ABC93FE5C}" srcOrd="0" destOrd="0" presId="urn:microsoft.com/office/officeart/2005/8/layout/hList3"/>
    <dgm:cxn modelId="{11DCBFE5-7BEE-4E2E-AD71-1F7EE4313FA6}" type="presParOf" srcId="{4322AC29-8647-4D8F-B78B-A92AEF7E0BD2}" destId="{77A92990-A875-4BAD-AFA1-02E7A552FE8A}" srcOrd="1" destOrd="0" presId="urn:microsoft.com/office/officeart/2005/8/layout/hList3"/>
    <dgm:cxn modelId="{9B1906AC-DEE6-4801-B8D4-F86C4A24A798}" type="presParOf" srcId="{4322AC29-8647-4D8F-B78B-A92AEF7E0BD2}" destId="{AC2DA72F-576A-4E95-9B15-07E703B0CFBD}" srcOrd="2" destOrd="0" presId="urn:microsoft.com/office/officeart/2005/8/layout/hList3"/>
    <dgm:cxn modelId="{06EDBF15-2BCB-4504-B718-6D26767FDFBC}" type="presParOf" srcId="{4322AC29-8647-4D8F-B78B-A92AEF7E0BD2}" destId="{6DF6BB42-A2AE-4B23-89C6-4228BDB0AC28}" srcOrd="3" destOrd="0" presId="urn:microsoft.com/office/officeart/2005/8/layout/hList3"/>
    <dgm:cxn modelId="{1D559443-58E1-4F3A-BE2D-D4B45021CB16}" type="presParOf" srcId="{6F4BC805-025A-4310-B4C5-3D72CBF81C54}" destId="{6FD133DD-B0DE-4FE5-BB68-849DB9617391}" srcOrd="2" destOrd="0" presId="urn:microsoft.com/office/officeart/2005/8/layout/h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808225-3B5E-430F-A3C9-5268186EB0F9}" type="doc">
      <dgm:prSet loTypeId="urn:microsoft.com/office/officeart/2005/8/layout/gear1" loCatId="process" qsTypeId="urn:microsoft.com/office/officeart/2005/8/quickstyle/simple1" qsCatId="simple" csTypeId="urn:microsoft.com/office/officeart/2005/8/colors/colorful4" csCatId="colorful" phldr="1"/>
      <dgm:spPr/>
    </dgm:pt>
    <dgm:pt modelId="{AE3616CD-B903-4453-A47C-8CCF7B4272A4}">
      <dgm:prSet phldrT="[Text]" custT="1"/>
      <dgm:spPr/>
      <dgm:t>
        <a:bodyPr/>
        <a:lstStyle/>
        <a:p>
          <a:r>
            <a:rPr lang="en-IN" sz="1600" b="1" dirty="0" smtClean="0"/>
            <a:t>Dunning</a:t>
          </a:r>
        </a:p>
        <a:p>
          <a:r>
            <a:rPr lang="en-IN" sz="1600" b="1" dirty="0" smtClean="0"/>
            <a:t>Unit Collector Service</a:t>
          </a:r>
          <a:endParaRPr lang="en-IN" sz="1600" b="1" dirty="0"/>
        </a:p>
      </dgm:t>
    </dgm:pt>
    <dgm:pt modelId="{1B81643D-E782-412B-A2F8-6B72F0252BE2}" type="parTrans" cxnId="{55AC1F09-22D9-4B5F-A2D5-386E9D132502}">
      <dgm:prSet/>
      <dgm:spPr/>
      <dgm:t>
        <a:bodyPr/>
        <a:lstStyle/>
        <a:p>
          <a:endParaRPr lang="en-IN"/>
        </a:p>
      </dgm:t>
    </dgm:pt>
    <dgm:pt modelId="{D84CE2D9-B4DF-4586-AFB9-DF5E8ABD7482}" type="sibTrans" cxnId="{55AC1F09-22D9-4B5F-A2D5-386E9D132502}">
      <dgm:prSet/>
      <dgm:spPr/>
      <dgm:t>
        <a:bodyPr/>
        <a:lstStyle/>
        <a:p>
          <a:endParaRPr lang="en-IN" dirty="0"/>
        </a:p>
      </dgm:t>
    </dgm:pt>
    <dgm:pt modelId="{B5E9F20B-5F5B-4135-9EC1-AF4CAF6607AB}" type="pres">
      <dgm:prSet presAssocID="{F0808225-3B5E-430F-A3C9-5268186EB0F9}" presName="composite" presStyleCnt="0">
        <dgm:presLayoutVars>
          <dgm:chMax val="3"/>
          <dgm:animLvl val="lvl"/>
          <dgm:resizeHandles val="exact"/>
        </dgm:presLayoutVars>
      </dgm:prSet>
      <dgm:spPr/>
    </dgm:pt>
    <dgm:pt modelId="{158B8BB8-0D36-45B1-B67B-A3E9C4C75BA4}" type="pres">
      <dgm:prSet presAssocID="{AE3616CD-B903-4453-A47C-8CCF7B4272A4}" presName="gear1" presStyleLbl="node1" presStyleIdx="0" presStyleCnt="1" custScaleX="125377" custScaleY="125465" custLinFactNeighborX="-18466">
        <dgm:presLayoutVars>
          <dgm:chMax val="1"/>
          <dgm:bulletEnabled val="1"/>
        </dgm:presLayoutVars>
      </dgm:prSet>
      <dgm:spPr/>
      <dgm:t>
        <a:bodyPr/>
        <a:lstStyle/>
        <a:p>
          <a:endParaRPr lang="en-IN"/>
        </a:p>
      </dgm:t>
    </dgm:pt>
    <dgm:pt modelId="{F6FC19C7-40EF-4793-94A1-1DAF220AB7A0}" type="pres">
      <dgm:prSet presAssocID="{AE3616CD-B903-4453-A47C-8CCF7B4272A4}" presName="gear1srcNode" presStyleLbl="node1" presStyleIdx="0" presStyleCnt="1"/>
      <dgm:spPr/>
      <dgm:t>
        <a:bodyPr/>
        <a:lstStyle/>
        <a:p>
          <a:endParaRPr lang="en-IN"/>
        </a:p>
      </dgm:t>
    </dgm:pt>
    <dgm:pt modelId="{E3BBBB56-8005-4F4E-9E8F-E778928AC0D6}" type="pres">
      <dgm:prSet presAssocID="{AE3616CD-B903-4453-A47C-8CCF7B4272A4}" presName="gear1dstNode" presStyleLbl="node1" presStyleIdx="0" presStyleCnt="1"/>
      <dgm:spPr/>
      <dgm:t>
        <a:bodyPr/>
        <a:lstStyle/>
        <a:p>
          <a:endParaRPr lang="en-IN"/>
        </a:p>
      </dgm:t>
    </dgm:pt>
    <dgm:pt modelId="{7A62F8CB-A07E-4AE0-9E9B-88CB12B2EBDB}" type="pres">
      <dgm:prSet presAssocID="{D84CE2D9-B4DF-4586-AFB9-DF5E8ABD7482}" presName="connector1" presStyleLbl="sibTrans2D1" presStyleIdx="0" presStyleCnt="1" custScaleX="125377" custScaleY="125465" custLinFactNeighborX="-15015"/>
      <dgm:spPr/>
      <dgm:t>
        <a:bodyPr/>
        <a:lstStyle/>
        <a:p>
          <a:endParaRPr lang="en-IN"/>
        </a:p>
      </dgm:t>
    </dgm:pt>
  </dgm:ptLst>
  <dgm:cxnLst>
    <dgm:cxn modelId="{575F4AA3-871C-49C5-9636-C0AA04D3F1A1}" type="presOf" srcId="{AE3616CD-B903-4453-A47C-8CCF7B4272A4}" destId="{E3BBBB56-8005-4F4E-9E8F-E778928AC0D6}" srcOrd="2" destOrd="0" presId="urn:microsoft.com/office/officeart/2005/8/layout/gear1"/>
    <dgm:cxn modelId="{324B2629-3731-4496-AB26-829F28C35D3C}" type="presOf" srcId="{D84CE2D9-B4DF-4586-AFB9-DF5E8ABD7482}" destId="{7A62F8CB-A07E-4AE0-9E9B-88CB12B2EBDB}" srcOrd="0" destOrd="0" presId="urn:microsoft.com/office/officeart/2005/8/layout/gear1"/>
    <dgm:cxn modelId="{55AC1F09-22D9-4B5F-A2D5-386E9D132502}" srcId="{F0808225-3B5E-430F-A3C9-5268186EB0F9}" destId="{AE3616CD-B903-4453-A47C-8CCF7B4272A4}" srcOrd="0" destOrd="0" parTransId="{1B81643D-E782-412B-A2F8-6B72F0252BE2}" sibTransId="{D84CE2D9-B4DF-4586-AFB9-DF5E8ABD7482}"/>
    <dgm:cxn modelId="{1989DE99-5692-44A9-8247-004983BD3FEF}" type="presOf" srcId="{AE3616CD-B903-4453-A47C-8CCF7B4272A4}" destId="{158B8BB8-0D36-45B1-B67B-A3E9C4C75BA4}" srcOrd="0" destOrd="0" presId="urn:microsoft.com/office/officeart/2005/8/layout/gear1"/>
    <dgm:cxn modelId="{FBC89781-11D8-4430-85BD-8670451AE8E5}" type="presOf" srcId="{AE3616CD-B903-4453-A47C-8CCF7B4272A4}" destId="{F6FC19C7-40EF-4793-94A1-1DAF220AB7A0}" srcOrd="1" destOrd="0" presId="urn:microsoft.com/office/officeart/2005/8/layout/gear1"/>
    <dgm:cxn modelId="{591B9AB1-A044-40E2-8DBF-7A66658FD92E}" type="presOf" srcId="{F0808225-3B5E-430F-A3C9-5268186EB0F9}" destId="{B5E9F20B-5F5B-4135-9EC1-AF4CAF6607AB}" srcOrd="0" destOrd="0" presId="urn:microsoft.com/office/officeart/2005/8/layout/gear1"/>
    <dgm:cxn modelId="{03CD63DC-3EE3-4926-BFFB-EA7F1959FC18}" type="presParOf" srcId="{B5E9F20B-5F5B-4135-9EC1-AF4CAF6607AB}" destId="{158B8BB8-0D36-45B1-B67B-A3E9C4C75BA4}" srcOrd="0" destOrd="0" presId="urn:microsoft.com/office/officeart/2005/8/layout/gear1"/>
    <dgm:cxn modelId="{8BD9B85A-61BB-4306-BD36-BA1A1B731B44}" type="presParOf" srcId="{B5E9F20B-5F5B-4135-9EC1-AF4CAF6607AB}" destId="{F6FC19C7-40EF-4793-94A1-1DAF220AB7A0}" srcOrd="1" destOrd="0" presId="urn:microsoft.com/office/officeart/2005/8/layout/gear1"/>
    <dgm:cxn modelId="{850D2F8B-44FE-4DE6-A8D7-CDE2A29D1469}" type="presParOf" srcId="{B5E9F20B-5F5B-4135-9EC1-AF4CAF6607AB}" destId="{E3BBBB56-8005-4F4E-9E8F-E778928AC0D6}" srcOrd="2" destOrd="0" presId="urn:microsoft.com/office/officeart/2005/8/layout/gear1"/>
    <dgm:cxn modelId="{2F9A9D62-314D-4596-A3B0-8405669E707D}" type="presParOf" srcId="{B5E9F20B-5F5B-4135-9EC1-AF4CAF6607AB}" destId="{7A62F8CB-A07E-4AE0-9E9B-88CB12B2EBDB}" srcOrd="3" destOrd="0" presId="urn:microsoft.com/office/officeart/2005/8/layout/gear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E573E46-6062-4EA9-B746-A50F6165E78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268403D5-D44F-4214-87C2-168F154030A4}">
      <dgm:prSet phldrT="[Text]" custT="1"/>
      <dgm:spPr/>
      <dgm:t>
        <a:bodyPr/>
        <a:lstStyle/>
        <a:p>
          <a:r>
            <a:rPr lang="en-IN" sz="2800" b="1" dirty="0" smtClean="0"/>
            <a:t>CAAM</a:t>
          </a:r>
          <a:endParaRPr lang="en-IN" sz="2800" b="1" dirty="0"/>
        </a:p>
      </dgm:t>
    </dgm:pt>
    <dgm:pt modelId="{DCF35227-D71B-4118-9111-D4D054EE27A6}" type="parTrans" cxnId="{2778F9E4-C0F5-45B6-B2F3-E33EAE9579BC}">
      <dgm:prSet/>
      <dgm:spPr/>
      <dgm:t>
        <a:bodyPr/>
        <a:lstStyle/>
        <a:p>
          <a:endParaRPr lang="en-IN"/>
        </a:p>
      </dgm:t>
    </dgm:pt>
    <dgm:pt modelId="{CB94BD04-9831-4BDE-8B9A-22A3BC3B997D}" type="sibTrans" cxnId="{2778F9E4-C0F5-45B6-B2F3-E33EAE9579BC}">
      <dgm:prSet/>
      <dgm:spPr/>
      <dgm:t>
        <a:bodyPr/>
        <a:lstStyle/>
        <a:p>
          <a:endParaRPr lang="en-IN"/>
        </a:p>
      </dgm:t>
    </dgm:pt>
    <dgm:pt modelId="{A5E5BE96-4082-4EF9-A0A8-B7C1A738EF24}">
      <dgm:prSet phldrT="[Text]" custT="1"/>
      <dgm:spPr/>
      <dgm:t>
        <a:bodyPr/>
        <a:lstStyle/>
        <a:p>
          <a:r>
            <a:rPr lang="en-IN" sz="2800" b="1" dirty="0" smtClean="0"/>
            <a:t>Billing</a:t>
          </a:r>
          <a:endParaRPr lang="en-IN" sz="2800" b="1" dirty="0"/>
        </a:p>
      </dgm:t>
    </dgm:pt>
    <dgm:pt modelId="{0FBC778E-B8D1-4586-B027-9AA6E7A9F686}" type="parTrans" cxnId="{EC7B6633-B3DF-43E0-B608-0BE54FE6D838}">
      <dgm:prSet/>
      <dgm:spPr/>
      <dgm:t>
        <a:bodyPr/>
        <a:lstStyle/>
        <a:p>
          <a:endParaRPr lang="en-IN"/>
        </a:p>
      </dgm:t>
    </dgm:pt>
    <dgm:pt modelId="{37771A39-8A7B-4876-B61F-768569435541}" type="sibTrans" cxnId="{EC7B6633-B3DF-43E0-B608-0BE54FE6D838}">
      <dgm:prSet/>
      <dgm:spPr/>
      <dgm:t>
        <a:bodyPr/>
        <a:lstStyle/>
        <a:p>
          <a:endParaRPr lang="en-IN"/>
        </a:p>
      </dgm:t>
    </dgm:pt>
    <dgm:pt modelId="{E1F7E590-EF1E-4815-A908-D26C44677806}" type="pres">
      <dgm:prSet presAssocID="{4E573E46-6062-4EA9-B746-A50F6165E782}" presName="linear" presStyleCnt="0">
        <dgm:presLayoutVars>
          <dgm:animLvl val="lvl"/>
          <dgm:resizeHandles val="exact"/>
        </dgm:presLayoutVars>
      </dgm:prSet>
      <dgm:spPr/>
      <dgm:t>
        <a:bodyPr/>
        <a:lstStyle/>
        <a:p>
          <a:endParaRPr lang="en-IN"/>
        </a:p>
      </dgm:t>
    </dgm:pt>
    <dgm:pt modelId="{8051860D-7BB5-4B41-B6D9-CE98BA755277}" type="pres">
      <dgm:prSet presAssocID="{268403D5-D44F-4214-87C2-168F154030A4}" presName="parentText" presStyleLbl="node1" presStyleIdx="0" presStyleCnt="2">
        <dgm:presLayoutVars>
          <dgm:chMax val="0"/>
          <dgm:bulletEnabled val="1"/>
        </dgm:presLayoutVars>
      </dgm:prSet>
      <dgm:spPr/>
      <dgm:t>
        <a:bodyPr/>
        <a:lstStyle/>
        <a:p>
          <a:endParaRPr lang="en-IN"/>
        </a:p>
      </dgm:t>
    </dgm:pt>
    <dgm:pt modelId="{749B1E6D-E094-4C1F-8F5D-EED63C178ADE}" type="pres">
      <dgm:prSet presAssocID="{CB94BD04-9831-4BDE-8B9A-22A3BC3B997D}" presName="spacer" presStyleCnt="0"/>
      <dgm:spPr/>
    </dgm:pt>
    <dgm:pt modelId="{E9A5713A-B07C-4394-A198-DA33FCD73CEB}" type="pres">
      <dgm:prSet presAssocID="{A5E5BE96-4082-4EF9-A0A8-B7C1A738EF24}" presName="parentText" presStyleLbl="node1" presStyleIdx="1" presStyleCnt="2">
        <dgm:presLayoutVars>
          <dgm:chMax val="0"/>
          <dgm:bulletEnabled val="1"/>
        </dgm:presLayoutVars>
      </dgm:prSet>
      <dgm:spPr/>
      <dgm:t>
        <a:bodyPr/>
        <a:lstStyle/>
        <a:p>
          <a:endParaRPr lang="en-IN"/>
        </a:p>
      </dgm:t>
    </dgm:pt>
  </dgm:ptLst>
  <dgm:cxnLst>
    <dgm:cxn modelId="{EDDDBE51-D7A5-49E3-8EDE-99F08F923E6B}" type="presOf" srcId="{A5E5BE96-4082-4EF9-A0A8-B7C1A738EF24}" destId="{E9A5713A-B07C-4394-A198-DA33FCD73CEB}" srcOrd="0" destOrd="0" presId="urn:microsoft.com/office/officeart/2005/8/layout/vList2"/>
    <dgm:cxn modelId="{0F730F36-EE70-4AEE-89FE-65859E3815F1}" type="presOf" srcId="{268403D5-D44F-4214-87C2-168F154030A4}" destId="{8051860D-7BB5-4B41-B6D9-CE98BA755277}" srcOrd="0" destOrd="0" presId="urn:microsoft.com/office/officeart/2005/8/layout/vList2"/>
    <dgm:cxn modelId="{EE82FFEA-A80E-4C93-92DE-E06F8FFE1C65}" type="presOf" srcId="{4E573E46-6062-4EA9-B746-A50F6165E782}" destId="{E1F7E590-EF1E-4815-A908-D26C44677806}" srcOrd="0" destOrd="0" presId="urn:microsoft.com/office/officeart/2005/8/layout/vList2"/>
    <dgm:cxn modelId="{EC7B6633-B3DF-43E0-B608-0BE54FE6D838}" srcId="{4E573E46-6062-4EA9-B746-A50F6165E782}" destId="{A5E5BE96-4082-4EF9-A0A8-B7C1A738EF24}" srcOrd="1" destOrd="0" parTransId="{0FBC778E-B8D1-4586-B027-9AA6E7A9F686}" sibTransId="{37771A39-8A7B-4876-B61F-768569435541}"/>
    <dgm:cxn modelId="{2778F9E4-C0F5-45B6-B2F3-E33EAE9579BC}" srcId="{4E573E46-6062-4EA9-B746-A50F6165E782}" destId="{268403D5-D44F-4214-87C2-168F154030A4}" srcOrd="0" destOrd="0" parTransId="{DCF35227-D71B-4118-9111-D4D054EE27A6}" sibTransId="{CB94BD04-9831-4BDE-8B9A-22A3BC3B997D}"/>
    <dgm:cxn modelId="{DF00867A-0716-4393-8F8D-BFE7ED9214CD}" type="presParOf" srcId="{E1F7E590-EF1E-4815-A908-D26C44677806}" destId="{8051860D-7BB5-4B41-B6D9-CE98BA755277}" srcOrd="0" destOrd="0" presId="urn:microsoft.com/office/officeart/2005/8/layout/vList2"/>
    <dgm:cxn modelId="{F99D230F-9443-4105-8A49-0ED292D8F73D}" type="presParOf" srcId="{E1F7E590-EF1E-4815-A908-D26C44677806}" destId="{749B1E6D-E094-4C1F-8F5D-EED63C178ADE}" srcOrd="1" destOrd="0" presId="urn:microsoft.com/office/officeart/2005/8/layout/vList2"/>
    <dgm:cxn modelId="{FDC86E44-EA61-4CA5-B73A-99898620E917}" type="presParOf" srcId="{E1F7E590-EF1E-4815-A908-D26C44677806}" destId="{E9A5713A-B07C-4394-A198-DA33FCD73CEB}" srcOrd="2" destOrd="0" presId="urn:microsoft.com/office/officeart/2005/8/layout/vList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C3FCAA8-2A64-4710-963B-3ED62771459E}" type="doc">
      <dgm:prSet loTypeId="urn:microsoft.com/office/officeart/2005/8/layout/arrow6" loCatId="process" qsTypeId="urn:microsoft.com/office/officeart/2005/8/quickstyle/simple1" qsCatId="simple" csTypeId="urn:microsoft.com/office/officeart/2005/8/colors/accent2_4" csCatId="accent2" phldr="1"/>
      <dgm:spPr/>
      <dgm:t>
        <a:bodyPr/>
        <a:lstStyle/>
        <a:p>
          <a:endParaRPr lang="en-IN"/>
        </a:p>
      </dgm:t>
    </dgm:pt>
    <dgm:pt modelId="{23D01F36-0D82-4B14-816D-EC5830B4FA61}">
      <dgm:prSet phldrT="[Text]" phldr="1"/>
      <dgm:spPr/>
      <dgm:t>
        <a:bodyPr/>
        <a:lstStyle/>
        <a:p>
          <a:endParaRPr lang="en-IN" dirty="0"/>
        </a:p>
      </dgm:t>
    </dgm:pt>
    <dgm:pt modelId="{721425A3-675C-4C7E-927C-0C625CE21109}" type="sibTrans" cxnId="{69B060B1-40A9-4773-BA5E-DAA086667839}">
      <dgm:prSet/>
      <dgm:spPr/>
      <dgm:t>
        <a:bodyPr/>
        <a:lstStyle/>
        <a:p>
          <a:endParaRPr lang="en-IN"/>
        </a:p>
      </dgm:t>
    </dgm:pt>
    <dgm:pt modelId="{1A4F52D0-E403-4DDE-AE4E-D8F22EB9EC07}" type="parTrans" cxnId="{69B060B1-40A9-4773-BA5E-DAA086667839}">
      <dgm:prSet/>
      <dgm:spPr/>
      <dgm:t>
        <a:bodyPr/>
        <a:lstStyle/>
        <a:p>
          <a:endParaRPr lang="en-IN"/>
        </a:p>
      </dgm:t>
    </dgm:pt>
    <dgm:pt modelId="{E2F3C0E4-BA06-4C3E-A03B-EEF4B3A0AC91}" type="pres">
      <dgm:prSet presAssocID="{6C3FCAA8-2A64-4710-963B-3ED62771459E}" presName="compositeShape" presStyleCnt="0">
        <dgm:presLayoutVars>
          <dgm:chMax val="2"/>
          <dgm:dir/>
          <dgm:resizeHandles val="exact"/>
        </dgm:presLayoutVars>
      </dgm:prSet>
      <dgm:spPr/>
      <dgm:t>
        <a:bodyPr/>
        <a:lstStyle/>
        <a:p>
          <a:endParaRPr lang="en-IN"/>
        </a:p>
      </dgm:t>
    </dgm:pt>
    <dgm:pt modelId="{9E062C09-F4E5-4BEE-8CC9-DCC5041B9A18}" type="pres">
      <dgm:prSet presAssocID="{6C3FCAA8-2A64-4710-963B-3ED62771459E}" presName="ribbon" presStyleLbl="node1" presStyleIdx="0" presStyleCnt="1" custAng="0" custScaleX="100000" custScaleY="45543" custLinFactNeighborX="4162" custLinFactNeighborY="-10123"/>
      <dgm:spPr/>
      <dgm:t>
        <a:bodyPr/>
        <a:lstStyle/>
        <a:p>
          <a:endParaRPr lang="en-IN"/>
        </a:p>
      </dgm:t>
    </dgm:pt>
    <dgm:pt modelId="{3590AF8F-B613-4FBA-8FF2-64148CE6E10C}" type="pres">
      <dgm:prSet presAssocID="{6C3FCAA8-2A64-4710-963B-3ED62771459E}" presName="leftArrowText" presStyleLbl="node1" presStyleIdx="0" presStyleCnt="1">
        <dgm:presLayoutVars>
          <dgm:chMax val="0"/>
          <dgm:bulletEnabled val="1"/>
        </dgm:presLayoutVars>
      </dgm:prSet>
      <dgm:spPr/>
      <dgm:t>
        <a:bodyPr/>
        <a:lstStyle/>
        <a:p>
          <a:endParaRPr lang="en-IN"/>
        </a:p>
      </dgm:t>
    </dgm:pt>
    <dgm:pt modelId="{22892D58-7693-4FED-BC7F-6ADF495FA89A}" type="pres">
      <dgm:prSet presAssocID="{6C3FCAA8-2A64-4710-963B-3ED62771459E}" presName="rightArrowText" presStyleLbl="node1" presStyleIdx="0" presStyleCnt="1">
        <dgm:presLayoutVars>
          <dgm:chMax val="0"/>
          <dgm:bulletEnabled val="1"/>
        </dgm:presLayoutVars>
      </dgm:prSet>
      <dgm:spPr/>
      <dgm:t>
        <a:bodyPr/>
        <a:lstStyle/>
        <a:p>
          <a:endParaRPr lang="en-IN"/>
        </a:p>
      </dgm:t>
    </dgm:pt>
  </dgm:ptLst>
  <dgm:cxnLst>
    <dgm:cxn modelId="{114C4B39-C8C6-4316-9A43-69F1CB306356}" type="presOf" srcId="{6C3FCAA8-2A64-4710-963B-3ED62771459E}" destId="{E2F3C0E4-BA06-4C3E-A03B-EEF4B3A0AC91}" srcOrd="0" destOrd="0" presId="urn:microsoft.com/office/officeart/2005/8/layout/arrow6"/>
    <dgm:cxn modelId="{1DF106C9-AA1B-4B56-B8B6-C4AF9D1857B1}" type="presOf" srcId="{23D01F36-0D82-4B14-816D-EC5830B4FA61}" destId="{3590AF8F-B613-4FBA-8FF2-64148CE6E10C}" srcOrd="0" destOrd="0" presId="urn:microsoft.com/office/officeart/2005/8/layout/arrow6"/>
    <dgm:cxn modelId="{69B060B1-40A9-4773-BA5E-DAA086667839}" srcId="{6C3FCAA8-2A64-4710-963B-3ED62771459E}" destId="{23D01F36-0D82-4B14-816D-EC5830B4FA61}" srcOrd="0" destOrd="0" parTransId="{1A4F52D0-E403-4DDE-AE4E-D8F22EB9EC07}" sibTransId="{721425A3-675C-4C7E-927C-0C625CE21109}"/>
    <dgm:cxn modelId="{8E6F3FAA-ADAC-49C5-A82C-5EDA97A2E944}" type="presParOf" srcId="{E2F3C0E4-BA06-4C3E-A03B-EEF4B3A0AC91}" destId="{9E062C09-F4E5-4BEE-8CC9-DCC5041B9A18}" srcOrd="0" destOrd="0" presId="urn:microsoft.com/office/officeart/2005/8/layout/arrow6"/>
    <dgm:cxn modelId="{D91FE588-31C0-4E20-ABDC-8C132C8CDF4D}" type="presParOf" srcId="{E2F3C0E4-BA06-4C3E-A03B-EEF4B3A0AC91}" destId="{3590AF8F-B613-4FBA-8FF2-64148CE6E10C}" srcOrd="1" destOrd="0" presId="urn:microsoft.com/office/officeart/2005/8/layout/arrow6"/>
    <dgm:cxn modelId="{8DE7A0FE-D1CC-4A37-86BB-B7C7603D99AE}" type="presParOf" srcId="{E2F3C0E4-BA06-4C3E-A03B-EEF4B3A0AC91}" destId="{22892D58-7693-4FED-BC7F-6ADF495FA89A}" srcOrd="2" destOrd="0" presId="urn:microsoft.com/office/officeart/2005/8/layout/arrow6"/>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E573E46-6062-4EA9-B746-A50F6165E78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268403D5-D44F-4214-87C2-168F154030A4}">
      <dgm:prSet phldrT="[Text]" custT="1"/>
      <dgm:spPr/>
      <dgm:t>
        <a:bodyPr/>
        <a:lstStyle/>
        <a:p>
          <a:r>
            <a:rPr lang="en-IN" sz="2800" b="1" dirty="0" smtClean="0"/>
            <a:t>CAAM</a:t>
          </a:r>
          <a:endParaRPr lang="en-IN" sz="2800" b="1" dirty="0"/>
        </a:p>
      </dgm:t>
    </dgm:pt>
    <dgm:pt modelId="{DCF35227-D71B-4118-9111-D4D054EE27A6}" type="parTrans" cxnId="{2778F9E4-C0F5-45B6-B2F3-E33EAE9579BC}">
      <dgm:prSet/>
      <dgm:spPr/>
      <dgm:t>
        <a:bodyPr/>
        <a:lstStyle/>
        <a:p>
          <a:endParaRPr lang="en-IN"/>
        </a:p>
      </dgm:t>
    </dgm:pt>
    <dgm:pt modelId="{CB94BD04-9831-4BDE-8B9A-22A3BC3B997D}" type="sibTrans" cxnId="{2778F9E4-C0F5-45B6-B2F3-E33EAE9579BC}">
      <dgm:prSet/>
      <dgm:spPr/>
      <dgm:t>
        <a:bodyPr/>
        <a:lstStyle/>
        <a:p>
          <a:endParaRPr lang="en-IN"/>
        </a:p>
      </dgm:t>
    </dgm:pt>
    <dgm:pt modelId="{A5E5BE96-4082-4EF9-A0A8-B7C1A738EF24}">
      <dgm:prSet phldrT="[Text]" custT="1"/>
      <dgm:spPr/>
      <dgm:t>
        <a:bodyPr/>
        <a:lstStyle/>
        <a:p>
          <a:r>
            <a:rPr lang="en-IN" sz="2800" b="1" dirty="0" smtClean="0"/>
            <a:t>Billing</a:t>
          </a:r>
          <a:endParaRPr lang="en-IN" sz="2800" b="1" dirty="0"/>
        </a:p>
      </dgm:t>
    </dgm:pt>
    <dgm:pt modelId="{0FBC778E-B8D1-4586-B027-9AA6E7A9F686}" type="parTrans" cxnId="{EC7B6633-B3DF-43E0-B608-0BE54FE6D838}">
      <dgm:prSet/>
      <dgm:spPr/>
      <dgm:t>
        <a:bodyPr/>
        <a:lstStyle/>
        <a:p>
          <a:endParaRPr lang="en-IN"/>
        </a:p>
      </dgm:t>
    </dgm:pt>
    <dgm:pt modelId="{37771A39-8A7B-4876-B61F-768569435541}" type="sibTrans" cxnId="{EC7B6633-B3DF-43E0-B608-0BE54FE6D838}">
      <dgm:prSet/>
      <dgm:spPr/>
      <dgm:t>
        <a:bodyPr/>
        <a:lstStyle/>
        <a:p>
          <a:endParaRPr lang="en-IN"/>
        </a:p>
      </dgm:t>
    </dgm:pt>
    <dgm:pt modelId="{E1F7E590-EF1E-4815-A908-D26C44677806}" type="pres">
      <dgm:prSet presAssocID="{4E573E46-6062-4EA9-B746-A50F6165E782}" presName="linear" presStyleCnt="0">
        <dgm:presLayoutVars>
          <dgm:animLvl val="lvl"/>
          <dgm:resizeHandles val="exact"/>
        </dgm:presLayoutVars>
      </dgm:prSet>
      <dgm:spPr/>
      <dgm:t>
        <a:bodyPr/>
        <a:lstStyle/>
        <a:p>
          <a:endParaRPr lang="en-IN"/>
        </a:p>
      </dgm:t>
    </dgm:pt>
    <dgm:pt modelId="{8051860D-7BB5-4B41-B6D9-CE98BA755277}" type="pres">
      <dgm:prSet presAssocID="{268403D5-D44F-4214-87C2-168F154030A4}" presName="parentText" presStyleLbl="node1" presStyleIdx="0" presStyleCnt="2">
        <dgm:presLayoutVars>
          <dgm:chMax val="0"/>
          <dgm:bulletEnabled val="1"/>
        </dgm:presLayoutVars>
      </dgm:prSet>
      <dgm:spPr/>
      <dgm:t>
        <a:bodyPr/>
        <a:lstStyle/>
        <a:p>
          <a:endParaRPr lang="en-IN"/>
        </a:p>
      </dgm:t>
    </dgm:pt>
    <dgm:pt modelId="{749B1E6D-E094-4C1F-8F5D-EED63C178ADE}" type="pres">
      <dgm:prSet presAssocID="{CB94BD04-9831-4BDE-8B9A-22A3BC3B997D}" presName="spacer" presStyleCnt="0"/>
      <dgm:spPr/>
    </dgm:pt>
    <dgm:pt modelId="{E9A5713A-B07C-4394-A198-DA33FCD73CEB}" type="pres">
      <dgm:prSet presAssocID="{A5E5BE96-4082-4EF9-A0A8-B7C1A738EF24}" presName="parentText" presStyleLbl="node1" presStyleIdx="1" presStyleCnt="2">
        <dgm:presLayoutVars>
          <dgm:chMax val="0"/>
          <dgm:bulletEnabled val="1"/>
        </dgm:presLayoutVars>
      </dgm:prSet>
      <dgm:spPr/>
      <dgm:t>
        <a:bodyPr/>
        <a:lstStyle/>
        <a:p>
          <a:endParaRPr lang="en-IN"/>
        </a:p>
      </dgm:t>
    </dgm:pt>
  </dgm:ptLst>
  <dgm:cxnLst>
    <dgm:cxn modelId="{65053BC1-1F81-48E9-9C07-6B6A7A2DE86A}" type="presOf" srcId="{4E573E46-6062-4EA9-B746-A50F6165E782}" destId="{E1F7E590-EF1E-4815-A908-D26C44677806}" srcOrd="0" destOrd="0" presId="urn:microsoft.com/office/officeart/2005/8/layout/vList2"/>
    <dgm:cxn modelId="{720CB5E9-DF46-4A33-87A2-BC131D16A0C4}" type="presOf" srcId="{A5E5BE96-4082-4EF9-A0A8-B7C1A738EF24}" destId="{E9A5713A-B07C-4394-A198-DA33FCD73CEB}" srcOrd="0" destOrd="0" presId="urn:microsoft.com/office/officeart/2005/8/layout/vList2"/>
    <dgm:cxn modelId="{EC7B6633-B3DF-43E0-B608-0BE54FE6D838}" srcId="{4E573E46-6062-4EA9-B746-A50F6165E782}" destId="{A5E5BE96-4082-4EF9-A0A8-B7C1A738EF24}" srcOrd="1" destOrd="0" parTransId="{0FBC778E-B8D1-4586-B027-9AA6E7A9F686}" sibTransId="{37771A39-8A7B-4876-B61F-768569435541}"/>
    <dgm:cxn modelId="{2283EE10-6C3A-47D9-BC3B-77B79308B8E7}" type="presOf" srcId="{268403D5-D44F-4214-87C2-168F154030A4}" destId="{8051860D-7BB5-4B41-B6D9-CE98BA755277}" srcOrd="0" destOrd="0" presId="urn:microsoft.com/office/officeart/2005/8/layout/vList2"/>
    <dgm:cxn modelId="{2778F9E4-C0F5-45B6-B2F3-E33EAE9579BC}" srcId="{4E573E46-6062-4EA9-B746-A50F6165E782}" destId="{268403D5-D44F-4214-87C2-168F154030A4}" srcOrd="0" destOrd="0" parTransId="{DCF35227-D71B-4118-9111-D4D054EE27A6}" sibTransId="{CB94BD04-9831-4BDE-8B9A-22A3BC3B997D}"/>
    <dgm:cxn modelId="{49C8793D-9BD5-4258-9779-7850410D7F3B}" type="presParOf" srcId="{E1F7E590-EF1E-4815-A908-D26C44677806}" destId="{8051860D-7BB5-4B41-B6D9-CE98BA755277}" srcOrd="0" destOrd="0" presId="urn:microsoft.com/office/officeart/2005/8/layout/vList2"/>
    <dgm:cxn modelId="{6E669F8A-95F7-4987-A386-13A6300A1220}" type="presParOf" srcId="{E1F7E590-EF1E-4815-A908-D26C44677806}" destId="{749B1E6D-E094-4C1F-8F5D-EED63C178ADE}" srcOrd="1" destOrd="0" presId="urn:microsoft.com/office/officeart/2005/8/layout/vList2"/>
    <dgm:cxn modelId="{CC523545-2A40-4F00-9C62-E83D0D7233D8}" type="presParOf" srcId="{E1F7E590-EF1E-4815-A908-D26C44677806}" destId="{E9A5713A-B07C-4394-A198-DA33FCD73CE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0808225-3B5E-430F-A3C9-5268186EB0F9}" type="doc">
      <dgm:prSet loTypeId="urn:microsoft.com/office/officeart/2005/8/layout/gear1" loCatId="process" qsTypeId="urn:microsoft.com/office/officeart/2005/8/quickstyle/simple1" qsCatId="simple" csTypeId="urn:microsoft.com/office/officeart/2005/8/colors/colorful4" csCatId="colorful" phldr="1"/>
      <dgm:spPr/>
    </dgm:pt>
    <dgm:pt modelId="{AE3616CD-B903-4453-A47C-8CCF7B4272A4}">
      <dgm:prSet phldrT="[Text]" custT="1"/>
      <dgm:spPr/>
      <dgm:t>
        <a:bodyPr/>
        <a:lstStyle/>
        <a:p>
          <a:r>
            <a:rPr lang="en-IN" sz="1600" b="1" dirty="0" smtClean="0"/>
            <a:t>Dunning</a:t>
          </a:r>
        </a:p>
        <a:p>
          <a:r>
            <a:rPr lang="en-IN" sz="1600" b="1" dirty="0" smtClean="0"/>
            <a:t>Process</a:t>
          </a:r>
          <a:endParaRPr lang="en-IN" sz="1600" b="1" dirty="0"/>
        </a:p>
      </dgm:t>
    </dgm:pt>
    <dgm:pt modelId="{1B81643D-E782-412B-A2F8-6B72F0252BE2}" type="parTrans" cxnId="{55AC1F09-22D9-4B5F-A2D5-386E9D132502}">
      <dgm:prSet/>
      <dgm:spPr/>
      <dgm:t>
        <a:bodyPr/>
        <a:lstStyle/>
        <a:p>
          <a:endParaRPr lang="en-IN"/>
        </a:p>
      </dgm:t>
    </dgm:pt>
    <dgm:pt modelId="{D84CE2D9-B4DF-4586-AFB9-DF5E8ABD7482}" type="sibTrans" cxnId="{55AC1F09-22D9-4B5F-A2D5-386E9D132502}">
      <dgm:prSet/>
      <dgm:spPr/>
      <dgm:t>
        <a:bodyPr/>
        <a:lstStyle/>
        <a:p>
          <a:endParaRPr lang="en-IN" dirty="0"/>
        </a:p>
      </dgm:t>
    </dgm:pt>
    <dgm:pt modelId="{B5E9F20B-5F5B-4135-9EC1-AF4CAF6607AB}" type="pres">
      <dgm:prSet presAssocID="{F0808225-3B5E-430F-A3C9-5268186EB0F9}" presName="composite" presStyleCnt="0">
        <dgm:presLayoutVars>
          <dgm:chMax val="3"/>
          <dgm:animLvl val="lvl"/>
          <dgm:resizeHandles val="exact"/>
        </dgm:presLayoutVars>
      </dgm:prSet>
      <dgm:spPr/>
    </dgm:pt>
    <dgm:pt modelId="{158B8BB8-0D36-45B1-B67B-A3E9C4C75BA4}" type="pres">
      <dgm:prSet presAssocID="{AE3616CD-B903-4453-A47C-8CCF7B4272A4}" presName="gear1" presStyleLbl="node1" presStyleIdx="0" presStyleCnt="1" custScaleX="125377" custScaleY="125465" custLinFactNeighborX="-28221" custLinFactNeighborY="24143">
        <dgm:presLayoutVars>
          <dgm:chMax val="1"/>
          <dgm:bulletEnabled val="1"/>
        </dgm:presLayoutVars>
      </dgm:prSet>
      <dgm:spPr/>
      <dgm:t>
        <a:bodyPr/>
        <a:lstStyle/>
        <a:p>
          <a:endParaRPr lang="en-IN"/>
        </a:p>
      </dgm:t>
    </dgm:pt>
    <dgm:pt modelId="{F6FC19C7-40EF-4793-94A1-1DAF220AB7A0}" type="pres">
      <dgm:prSet presAssocID="{AE3616CD-B903-4453-A47C-8CCF7B4272A4}" presName="gear1srcNode" presStyleLbl="node1" presStyleIdx="0" presStyleCnt="1"/>
      <dgm:spPr/>
      <dgm:t>
        <a:bodyPr/>
        <a:lstStyle/>
        <a:p>
          <a:endParaRPr lang="en-IN"/>
        </a:p>
      </dgm:t>
    </dgm:pt>
    <dgm:pt modelId="{E3BBBB56-8005-4F4E-9E8F-E778928AC0D6}" type="pres">
      <dgm:prSet presAssocID="{AE3616CD-B903-4453-A47C-8CCF7B4272A4}" presName="gear1dstNode" presStyleLbl="node1" presStyleIdx="0" presStyleCnt="1"/>
      <dgm:spPr/>
      <dgm:t>
        <a:bodyPr/>
        <a:lstStyle/>
        <a:p>
          <a:endParaRPr lang="en-IN"/>
        </a:p>
      </dgm:t>
    </dgm:pt>
    <dgm:pt modelId="{7A62F8CB-A07E-4AE0-9E9B-88CB12B2EBDB}" type="pres">
      <dgm:prSet presAssocID="{D84CE2D9-B4DF-4586-AFB9-DF5E8ABD7482}" presName="connector1" presStyleLbl="sibTrans2D1" presStyleIdx="0" presStyleCnt="1" custScaleX="125377" custScaleY="125465" custLinFactNeighborX="-2065" custLinFactNeighborY="27646"/>
      <dgm:spPr/>
      <dgm:t>
        <a:bodyPr/>
        <a:lstStyle/>
        <a:p>
          <a:endParaRPr lang="en-IN"/>
        </a:p>
      </dgm:t>
    </dgm:pt>
  </dgm:ptLst>
  <dgm:cxnLst>
    <dgm:cxn modelId="{F8B5A83F-3CBE-444C-81F9-F2F0A75202B2}" type="presOf" srcId="{D84CE2D9-B4DF-4586-AFB9-DF5E8ABD7482}" destId="{7A62F8CB-A07E-4AE0-9E9B-88CB12B2EBDB}" srcOrd="0" destOrd="0" presId="urn:microsoft.com/office/officeart/2005/8/layout/gear1"/>
    <dgm:cxn modelId="{64426C2D-65C4-47E1-825F-2630734396CD}" type="presOf" srcId="{AE3616CD-B903-4453-A47C-8CCF7B4272A4}" destId="{F6FC19C7-40EF-4793-94A1-1DAF220AB7A0}" srcOrd="1" destOrd="0" presId="urn:microsoft.com/office/officeart/2005/8/layout/gear1"/>
    <dgm:cxn modelId="{7121E997-1427-42BF-970F-8CA1080A0956}" type="presOf" srcId="{AE3616CD-B903-4453-A47C-8CCF7B4272A4}" destId="{158B8BB8-0D36-45B1-B67B-A3E9C4C75BA4}" srcOrd="0" destOrd="0" presId="urn:microsoft.com/office/officeart/2005/8/layout/gear1"/>
    <dgm:cxn modelId="{55AC1F09-22D9-4B5F-A2D5-386E9D132502}" srcId="{F0808225-3B5E-430F-A3C9-5268186EB0F9}" destId="{AE3616CD-B903-4453-A47C-8CCF7B4272A4}" srcOrd="0" destOrd="0" parTransId="{1B81643D-E782-412B-A2F8-6B72F0252BE2}" sibTransId="{D84CE2D9-B4DF-4586-AFB9-DF5E8ABD7482}"/>
    <dgm:cxn modelId="{2F71C1E9-2965-4E0C-8F2E-C33A22DE048E}" type="presOf" srcId="{AE3616CD-B903-4453-A47C-8CCF7B4272A4}" destId="{E3BBBB56-8005-4F4E-9E8F-E778928AC0D6}" srcOrd="2" destOrd="0" presId="urn:microsoft.com/office/officeart/2005/8/layout/gear1"/>
    <dgm:cxn modelId="{72B0DAB2-76E6-44B2-B30D-F3AF4B6C8B81}" type="presOf" srcId="{F0808225-3B5E-430F-A3C9-5268186EB0F9}" destId="{B5E9F20B-5F5B-4135-9EC1-AF4CAF6607AB}" srcOrd="0" destOrd="0" presId="urn:microsoft.com/office/officeart/2005/8/layout/gear1"/>
    <dgm:cxn modelId="{7490CD5D-FBBF-4016-9A60-FFCCE35A4D49}" type="presParOf" srcId="{B5E9F20B-5F5B-4135-9EC1-AF4CAF6607AB}" destId="{158B8BB8-0D36-45B1-B67B-A3E9C4C75BA4}" srcOrd="0" destOrd="0" presId="urn:microsoft.com/office/officeart/2005/8/layout/gear1"/>
    <dgm:cxn modelId="{B92FF3D9-9925-4B51-96A6-9DCE2194A06B}" type="presParOf" srcId="{B5E9F20B-5F5B-4135-9EC1-AF4CAF6607AB}" destId="{F6FC19C7-40EF-4793-94A1-1DAF220AB7A0}" srcOrd="1" destOrd="0" presId="urn:microsoft.com/office/officeart/2005/8/layout/gear1"/>
    <dgm:cxn modelId="{742535F3-C2D9-441A-BBD4-7FDA8D86B5D3}" type="presParOf" srcId="{B5E9F20B-5F5B-4135-9EC1-AF4CAF6607AB}" destId="{E3BBBB56-8005-4F4E-9E8F-E778928AC0D6}" srcOrd="2" destOrd="0" presId="urn:microsoft.com/office/officeart/2005/8/layout/gear1"/>
    <dgm:cxn modelId="{BB4E6DCF-5EDF-417E-A114-B3F0C96AEC47}" type="presParOf" srcId="{B5E9F20B-5F5B-4135-9EC1-AF4CAF6607AB}" destId="{7A62F8CB-A07E-4AE0-9E9B-88CB12B2EBDB}" srcOrd="3" destOrd="0" presId="urn:microsoft.com/office/officeart/2005/8/layout/gear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716441D-F569-4627-9D91-FD61DCC3C53D}" type="doc">
      <dgm:prSet loTypeId="urn:microsoft.com/office/officeart/2005/8/layout/gear1" loCatId="process" qsTypeId="urn:microsoft.com/office/officeart/2005/8/quickstyle/simple1" qsCatId="simple" csTypeId="urn:microsoft.com/office/officeart/2005/8/colors/accent1_2" csCatId="accent1" phldr="1"/>
      <dgm:spPr/>
    </dgm:pt>
    <dgm:pt modelId="{13462AAA-5D18-441C-8399-CD32FEE36CAA}">
      <dgm:prSet phldrT="[Text]" custT="1">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IN" sz="1600" b="1" dirty="0" smtClean="0"/>
            <a:t>Dunning Unit Collector Service</a:t>
          </a:r>
          <a:endParaRPr lang="en-IN" sz="1600" b="1" dirty="0"/>
        </a:p>
      </dgm:t>
    </dgm:pt>
    <dgm:pt modelId="{266630B6-8957-4C4C-B2CD-C4BF62FDAD96}" type="parTrans" cxnId="{D732DE72-C53F-41A1-957E-AF343502D38E}">
      <dgm:prSet/>
      <dgm:spPr/>
      <dgm:t>
        <a:bodyPr/>
        <a:lstStyle/>
        <a:p>
          <a:endParaRPr lang="en-IN"/>
        </a:p>
      </dgm:t>
    </dgm:pt>
    <dgm:pt modelId="{D8F948B6-AA60-43E0-A60F-CAA984B87436}" type="sibTrans" cxnId="{D732DE72-C53F-41A1-957E-AF343502D38E}">
      <dgm:prSet>
        <dgm:style>
          <a:lnRef idx="2">
            <a:schemeClr val="accent4">
              <a:shade val="50000"/>
            </a:schemeClr>
          </a:lnRef>
          <a:fillRef idx="1">
            <a:schemeClr val="accent4"/>
          </a:fillRef>
          <a:effectRef idx="0">
            <a:schemeClr val="accent4"/>
          </a:effectRef>
          <a:fontRef idx="minor">
            <a:schemeClr val="lt1"/>
          </a:fontRef>
        </dgm:style>
      </dgm:prSet>
      <dgm:spPr/>
      <dgm:t>
        <a:bodyPr/>
        <a:lstStyle/>
        <a:p>
          <a:endParaRPr lang="en-IN"/>
        </a:p>
      </dgm:t>
    </dgm:pt>
    <dgm:pt modelId="{A916FEF2-24F8-49F3-8F09-7A4257ADE387}" type="pres">
      <dgm:prSet presAssocID="{6716441D-F569-4627-9D91-FD61DCC3C53D}" presName="composite" presStyleCnt="0">
        <dgm:presLayoutVars>
          <dgm:chMax val="3"/>
          <dgm:animLvl val="lvl"/>
          <dgm:resizeHandles val="exact"/>
        </dgm:presLayoutVars>
      </dgm:prSet>
      <dgm:spPr/>
    </dgm:pt>
    <dgm:pt modelId="{28384241-0682-4DA2-876F-20689A85B2E9}" type="pres">
      <dgm:prSet presAssocID="{13462AAA-5D18-441C-8399-CD32FEE36CAA}" presName="gear1" presStyleLbl="node1" presStyleIdx="0" presStyleCnt="1" custLinFactNeighborX="-17482">
        <dgm:presLayoutVars>
          <dgm:chMax val="1"/>
          <dgm:bulletEnabled val="1"/>
        </dgm:presLayoutVars>
      </dgm:prSet>
      <dgm:spPr/>
      <dgm:t>
        <a:bodyPr/>
        <a:lstStyle/>
        <a:p>
          <a:endParaRPr lang="en-IN"/>
        </a:p>
      </dgm:t>
    </dgm:pt>
    <dgm:pt modelId="{F4D7C422-7EC4-4366-AB6D-B3C25E269173}" type="pres">
      <dgm:prSet presAssocID="{13462AAA-5D18-441C-8399-CD32FEE36CAA}" presName="gear1srcNode" presStyleLbl="node1" presStyleIdx="0" presStyleCnt="1"/>
      <dgm:spPr/>
      <dgm:t>
        <a:bodyPr/>
        <a:lstStyle/>
        <a:p>
          <a:endParaRPr lang="en-IN"/>
        </a:p>
      </dgm:t>
    </dgm:pt>
    <dgm:pt modelId="{182382EE-8F85-4CAF-87D5-2021A6B7B5AC}" type="pres">
      <dgm:prSet presAssocID="{13462AAA-5D18-441C-8399-CD32FEE36CAA}" presName="gear1dstNode" presStyleLbl="node1" presStyleIdx="0" presStyleCnt="1"/>
      <dgm:spPr/>
      <dgm:t>
        <a:bodyPr/>
        <a:lstStyle/>
        <a:p>
          <a:endParaRPr lang="en-IN"/>
        </a:p>
      </dgm:t>
    </dgm:pt>
    <dgm:pt modelId="{A73BCDD2-4A00-4093-8A65-F78960F74B14}" type="pres">
      <dgm:prSet presAssocID="{D8F948B6-AA60-43E0-A60F-CAA984B87436}" presName="connector1" presStyleLbl="sibTrans2D1" presStyleIdx="0" presStyleCnt="1" custLinFactNeighborX="-14215"/>
      <dgm:spPr/>
      <dgm:t>
        <a:bodyPr/>
        <a:lstStyle/>
        <a:p>
          <a:endParaRPr lang="en-IN"/>
        </a:p>
      </dgm:t>
    </dgm:pt>
  </dgm:ptLst>
  <dgm:cxnLst>
    <dgm:cxn modelId="{0FC38D19-5656-48C8-B2D6-F380700B157A}" type="presOf" srcId="{13462AAA-5D18-441C-8399-CD32FEE36CAA}" destId="{28384241-0682-4DA2-876F-20689A85B2E9}" srcOrd="0" destOrd="0" presId="urn:microsoft.com/office/officeart/2005/8/layout/gear1"/>
    <dgm:cxn modelId="{43288466-554D-4EC5-BFA1-A0D9FE87BD0D}" type="presOf" srcId="{6716441D-F569-4627-9D91-FD61DCC3C53D}" destId="{A916FEF2-24F8-49F3-8F09-7A4257ADE387}" srcOrd="0" destOrd="0" presId="urn:microsoft.com/office/officeart/2005/8/layout/gear1"/>
    <dgm:cxn modelId="{9019D3ED-6098-4CBB-8AB5-3EE2E426F279}" type="presOf" srcId="{D8F948B6-AA60-43E0-A60F-CAA984B87436}" destId="{A73BCDD2-4A00-4093-8A65-F78960F74B14}" srcOrd="0" destOrd="0" presId="urn:microsoft.com/office/officeart/2005/8/layout/gear1"/>
    <dgm:cxn modelId="{D732DE72-C53F-41A1-957E-AF343502D38E}" srcId="{6716441D-F569-4627-9D91-FD61DCC3C53D}" destId="{13462AAA-5D18-441C-8399-CD32FEE36CAA}" srcOrd="0" destOrd="0" parTransId="{266630B6-8957-4C4C-B2CD-C4BF62FDAD96}" sibTransId="{D8F948B6-AA60-43E0-A60F-CAA984B87436}"/>
    <dgm:cxn modelId="{C7102814-6415-4E87-B11A-386CA0A4355D}" type="presOf" srcId="{13462AAA-5D18-441C-8399-CD32FEE36CAA}" destId="{182382EE-8F85-4CAF-87D5-2021A6B7B5AC}" srcOrd="2" destOrd="0" presId="urn:microsoft.com/office/officeart/2005/8/layout/gear1"/>
    <dgm:cxn modelId="{96F43940-243D-4A91-87FC-15833944DA4F}" type="presOf" srcId="{13462AAA-5D18-441C-8399-CD32FEE36CAA}" destId="{F4D7C422-7EC4-4366-AB6D-B3C25E269173}" srcOrd="1" destOrd="0" presId="urn:microsoft.com/office/officeart/2005/8/layout/gear1"/>
    <dgm:cxn modelId="{125FD034-AA71-4A62-9320-48991C90CCCA}" type="presParOf" srcId="{A916FEF2-24F8-49F3-8F09-7A4257ADE387}" destId="{28384241-0682-4DA2-876F-20689A85B2E9}" srcOrd="0" destOrd="0" presId="urn:microsoft.com/office/officeart/2005/8/layout/gear1"/>
    <dgm:cxn modelId="{E90CE411-C69A-4FC2-B55A-484FE504C97E}" type="presParOf" srcId="{A916FEF2-24F8-49F3-8F09-7A4257ADE387}" destId="{F4D7C422-7EC4-4366-AB6D-B3C25E269173}" srcOrd="1" destOrd="0" presId="urn:microsoft.com/office/officeart/2005/8/layout/gear1"/>
    <dgm:cxn modelId="{84B01D3C-4022-4480-BDE9-00FBFDE26E7A}" type="presParOf" srcId="{A916FEF2-24F8-49F3-8F09-7A4257ADE387}" destId="{182382EE-8F85-4CAF-87D5-2021A6B7B5AC}" srcOrd="2" destOrd="0" presId="urn:microsoft.com/office/officeart/2005/8/layout/gear1"/>
    <dgm:cxn modelId="{F884268D-1CB8-4FC5-9AF7-AE089DF76221}" type="presParOf" srcId="{A916FEF2-24F8-49F3-8F09-7A4257ADE387}" destId="{A73BCDD2-4A00-4093-8A65-F78960F74B14}" srcOrd="3"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E573E46-6062-4EA9-B746-A50F6165E78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268403D5-D44F-4214-87C2-168F154030A4}">
      <dgm:prSet phldrT="[Text]" custT="1"/>
      <dgm:spPr/>
      <dgm:t>
        <a:bodyPr/>
        <a:lstStyle/>
        <a:p>
          <a:r>
            <a:rPr lang="en-IN" sz="2800" b="1" dirty="0" smtClean="0"/>
            <a:t>CAAM</a:t>
          </a:r>
          <a:endParaRPr lang="en-IN" sz="2800" b="1" dirty="0"/>
        </a:p>
      </dgm:t>
    </dgm:pt>
    <dgm:pt modelId="{DCF35227-D71B-4118-9111-D4D054EE27A6}" type="parTrans" cxnId="{2778F9E4-C0F5-45B6-B2F3-E33EAE9579BC}">
      <dgm:prSet/>
      <dgm:spPr/>
      <dgm:t>
        <a:bodyPr/>
        <a:lstStyle/>
        <a:p>
          <a:endParaRPr lang="en-IN"/>
        </a:p>
      </dgm:t>
    </dgm:pt>
    <dgm:pt modelId="{CB94BD04-9831-4BDE-8B9A-22A3BC3B997D}" type="sibTrans" cxnId="{2778F9E4-C0F5-45B6-B2F3-E33EAE9579BC}">
      <dgm:prSet/>
      <dgm:spPr/>
      <dgm:t>
        <a:bodyPr/>
        <a:lstStyle/>
        <a:p>
          <a:endParaRPr lang="en-IN"/>
        </a:p>
      </dgm:t>
    </dgm:pt>
    <dgm:pt modelId="{A5E5BE96-4082-4EF9-A0A8-B7C1A738EF24}">
      <dgm:prSet phldrT="[Text]" custT="1"/>
      <dgm:spPr/>
      <dgm:t>
        <a:bodyPr/>
        <a:lstStyle/>
        <a:p>
          <a:r>
            <a:rPr lang="en-IN" sz="2800" b="1" dirty="0" smtClean="0"/>
            <a:t>Billing</a:t>
          </a:r>
          <a:endParaRPr lang="en-IN" sz="2800" b="1" dirty="0"/>
        </a:p>
      </dgm:t>
    </dgm:pt>
    <dgm:pt modelId="{0FBC778E-B8D1-4586-B027-9AA6E7A9F686}" type="parTrans" cxnId="{EC7B6633-B3DF-43E0-B608-0BE54FE6D838}">
      <dgm:prSet/>
      <dgm:spPr/>
      <dgm:t>
        <a:bodyPr/>
        <a:lstStyle/>
        <a:p>
          <a:endParaRPr lang="en-IN"/>
        </a:p>
      </dgm:t>
    </dgm:pt>
    <dgm:pt modelId="{37771A39-8A7B-4876-B61F-768569435541}" type="sibTrans" cxnId="{EC7B6633-B3DF-43E0-B608-0BE54FE6D838}">
      <dgm:prSet/>
      <dgm:spPr/>
      <dgm:t>
        <a:bodyPr/>
        <a:lstStyle/>
        <a:p>
          <a:endParaRPr lang="en-IN"/>
        </a:p>
      </dgm:t>
    </dgm:pt>
    <dgm:pt modelId="{E1F7E590-EF1E-4815-A908-D26C44677806}" type="pres">
      <dgm:prSet presAssocID="{4E573E46-6062-4EA9-B746-A50F6165E782}" presName="linear" presStyleCnt="0">
        <dgm:presLayoutVars>
          <dgm:animLvl val="lvl"/>
          <dgm:resizeHandles val="exact"/>
        </dgm:presLayoutVars>
      </dgm:prSet>
      <dgm:spPr/>
      <dgm:t>
        <a:bodyPr/>
        <a:lstStyle/>
        <a:p>
          <a:endParaRPr lang="en-IN"/>
        </a:p>
      </dgm:t>
    </dgm:pt>
    <dgm:pt modelId="{8051860D-7BB5-4B41-B6D9-CE98BA755277}" type="pres">
      <dgm:prSet presAssocID="{268403D5-D44F-4214-87C2-168F154030A4}" presName="parentText" presStyleLbl="node1" presStyleIdx="0" presStyleCnt="2">
        <dgm:presLayoutVars>
          <dgm:chMax val="0"/>
          <dgm:bulletEnabled val="1"/>
        </dgm:presLayoutVars>
      </dgm:prSet>
      <dgm:spPr/>
      <dgm:t>
        <a:bodyPr/>
        <a:lstStyle/>
        <a:p>
          <a:endParaRPr lang="en-IN"/>
        </a:p>
      </dgm:t>
    </dgm:pt>
    <dgm:pt modelId="{749B1E6D-E094-4C1F-8F5D-EED63C178ADE}" type="pres">
      <dgm:prSet presAssocID="{CB94BD04-9831-4BDE-8B9A-22A3BC3B997D}" presName="spacer" presStyleCnt="0"/>
      <dgm:spPr/>
    </dgm:pt>
    <dgm:pt modelId="{E9A5713A-B07C-4394-A198-DA33FCD73CEB}" type="pres">
      <dgm:prSet presAssocID="{A5E5BE96-4082-4EF9-A0A8-B7C1A738EF24}" presName="parentText" presStyleLbl="node1" presStyleIdx="1" presStyleCnt="2">
        <dgm:presLayoutVars>
          <dgm:chMax val="0"/>
          <dgm:bulletEnabled val="1"/>
        </dgm:presLayoutVars>
      </dgm:prSet>
      <dgm:spPr/>
      <dgm:t>
        <a:bodyPr/>
        <a:lstStyle/>
        <a:p>
          <a:endParaRPr lang="en-IN"/>
        </a:p>
      </dgm:t>
    </dgm:pt>
  </dgm:ptLst>
  <dgm:cxnLst>
    <dgm:cxn modelId="{502DB504-C029-48CB-B40A-60A6420297F3}" type="presOf" srcId="{4E573E46-6062-4EA9-B746-A50F6165E782}" destId="{E1F7E590-EF1E-4815-A908-D26C44677806}" srcOrd="0" destOrd="0" presId="urn:microsoft.com/office/officeart/2005/8/layout/vList2"/>
    <dgm:cxn modelId="{CB349F90-ACA7-4264-BC72-DCB08BAE4751}" type="presOf" srcId="{268403D5-D44F-4214-87C2-168F154030A4}" destId="{8051860D-7BB5-4B41-B6D9-CE98BA755277}" srcOrd="0" destOrd="0" presId="urn:microsoft.com/office/officeart/2005/8/layout/vList2"/>
    <dgm:cxn modelId="{EC7B6633-B3DF-43E0-B608-0BE54FE6D838}" srcId="{4E573E46-6062-4EA9-B746-A50F6165E782}" destId="{A5E5BE96-4082-4EF9-A0A8-B7C1A738EF24}" srcOrd="1" destOrd="0" parTransId="{0FBC778E-B8D1-4586-B027-9AA6E7A9F686}" sibTransId="{37771A39-8A7B-4876-B61F-768569435541}"/>
    <dgm:cxn modelId="{2778F9E4-C0F5-45B6-B2F3-E33EAE9579BC}" srcId="{4E573E46-6062-4EA9-B746-A50F6165E782}" destId="{268403D5-D44F-4214-87C2-168F154030A4}" srcOrd="0" destOrd="0" parTransId="{DCF35227-D71B-4118-9111-D4D054EE27A6}" sibTransId="{CB94BD04-9831-4BDE-8B9A-22A3BC3B997D}"/>
    <dgm:cxn modelId="{31C36F28-BEF7-431A-B909-D9030B4E0B12}" type="presOf" srcId="{A5E5BE96-4082-4EF9-A0A8-B7C1A738EF24}" destId="{E9A5713A-B07C-4394-A198-DA33FCD73CEB}" srcOrd="0" destOrd="0" presId="urn:microsoft.com/office/officeart/2005/8/layout/vList2"/>
    <dgm:cxn modelId="{A5B98A54-E5B3-4C6B-B835-A2D37B8BAB1E}" type="presParOf" srcId="{E1F7E590-EF1E-4815-A908-D26C44677806}" destId="{8051860D-7BB5-4B41-B6D9-CE98BA755277}" srcOrd="0" destOrd="0" presId="urn:microsoft.com/office/officeart/2005/8/layout/vList2"/>
    <dgm:cxn modelId="{DD338E79-8606-411F-B91F-8A5E21FED3B4}" type="presParOf" srcId="{E1F7E590-EF1E-4815-A908-D26C44677806}" destId="{749B1E6D-E094-4C1F-8F5D-EED63C178ADE}" srcOrd="1" destOrd="0" presId="urn:microsoft.com/office/officeart/2005/8/layout/vList2"/>
    <dgm:cxn modelId="{477019D6-DE7F-4A1E-9130-4FB8F032B16B}" type="presParOf" srcId="{E1F7E590-EF1E-4815-A908-D26C44677806}" destId="{E9A5713A-B07C-4394-A198-DA33FCD73CEB}"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8835CD-8AB2-4157-A2C0-8DBA835DF621}" type="doc">
      <dgm:prSet loTypeId="urn:microsoft.com/office/officeart/2005/8/layout/hierarchy1" loCatId="hierarchy" qsTypeId="urn:microsoft.com/office/officeart/2005/8/quickstyle/simple1" qsCatId="simple" csTypeId="urn:microsoft.com/office/officeart/2005/8/colors/colorful1#1" csCatId="colorful" phldr="1"/>
      <dgm:spPr/>
      <dgm:t>
        <a:bodyPr/>
        <a:lstStyle/>
        <a:p>
          <a:endParaRPr lang="en-IN"/>
        </a:p>
      </dgm:t>
    </dgm:pt>
    <dgm:pt modelId="{C593C922-C083-4FE2-83CD-FEA738B4405E}">
      <dgm:prSet phldrT="[Text]"/>
      <dgm:spPr/>
      <dgm:t>
        <a:bodyPr/>
        <a:lstStyle/>
        <a:p>
          <a:r>
            <a:rPr lang="en-IN" dirty="0" smtClean="0"/>
            <a:t>West Zone</a:t>
          </a:r>
          <a:endParaRPr lang="en-IN" dirty="0"/>
        </a:p>
      </dgm:t>
    </dgm:pt>
    <dgm:pt modelId="{C09ED437-D691-42A5-81A2-2D3BE651AD42}" type="parTrans" cxnId="{970C981F-892B-4CA0-8D71-D85AD667D916}">
      <dgm:prSet/>
      <dgm:spPr/>
      <dgm:t>
        <a:bodyPr/>
        <a:lstStyle/>
        <a:p>
          <a:endParaRPr lang="en-IN"/>
        </a:p>
      </dgm:t>
    </dgm:pt>
    <dgm:pt modelId="{0084F171-3F2E-4DF1-A0FF-4BF57354F94D}" type="sibTrans" cxnId="{970C981F-892B-4CA0-8D71-D85AD667D916}">
      <dgm:prSet/>
      <dgm:spPr/>
      <dgm:t>
        <a:bodyPr/>
        <a:lstStyle/>
        <a:p>
          <a:endParaRPr lang="en-IN"/>
        </a:p>
      </dgm:t>
    </dgm:pt>
    <dgm:pt modelId="{9B89E405-B8DF-42F9-9D0D-373BC6C0D020}">
      <dgm:prSet phldrT="[Text]"/>
      <dgm:spPr/>
      <dgm:t>
        <a:bodyPr/>
        <a:lstStyle/>
        <a:p>
          <a:r>
            <a:rPr lang="en-IN" dirty="0" smtClean="0"/>
            <a:t>Gujarat</a:t>
          </a:r>
          <a:endParaRPr lang="en-IN" dirty="0"/>
        </a:p>
      </dgm:t>
    </dgm:pt>
    <dgm:pt modelId="{C0E887D3-39FC-4AFD-A118-D804279CFD12}" type="parTrans" cxnId="{8FAADD83-EDE6-4657-B54E-715A2B496E63}">
      <dgm:prSet/>
      <dgm:spPr/>
      <dgm:t>
        <a:bodyPr/>
        <a:lstStyle/>
        <a:p>
          <a:endParaRPr lang="en-IN"/>
        </a:p>
      </dgm:t>
    </dgm:pt>
    <dgm:pt modelId="{5226A2DD-1F81-4EBE-AE9A-697727F93C02}" type="sibTrans" cxnId="{8FAADD83-EDE6-4657-B54E-715A2B496E63}">
      <dgm:prSet/>
      <dgm:spPr/>
      <dgm:t>
        <a:bodyPr/>
        <a:lstStyle/>
        <a:p>
          <a:endParaRPr lang="en-IN"/>
        </a:p>
      </dgm:t>
    </dgm:pt>
    <dgm:pt modelId="{4B0C8328-E4AD-41F9-AFE1-89E6C1C2857F}">
      <dgm:prSet phldrT="[Text]"/>
      <dgm:spPr/>
      <dgm:t>
        <a:bodyPr/>
        <a:lstStyle/>
        <a:p>
          <a:r>
            <a:rPr lang="en-IN" dirty="0" smtClean="0"/>
            <a:t>Mobile</a:t>
          </a:r>
          <a:endParaRPr lang="en-IN" dirty="0"/>
        </a:p>
      </dgm:t>
    </dgm:pt>
    <dgm:pt modelId="{9D8D4513-A52A-4CC9-91FD-E1BE08CD1084}" type="parTrans" cxnId="{873E8268-F8C9-4063-A390-07F8EE545126}">
      <dgm:prSet/>
      <dgm:spPr/>
      <dgm:t>
        <a:bodyPr/>
        <a:lstStyle/>
        <a:p>
          <a:endParaRPr lang="en-IN"/>
        </a:p>
      </dgm:t>
    </dgm:pt>
    <dgm:pt modelId="{5209E9F5-04B7-4B86-A56E-A81ECB3C4C3F}" type="sibTrans" cxnId="{873E8268-F8C9-4063-A390-07F8EE545126}">
      <dgm:prSet/>
      <dgm:spPr/>
      <dgm:t>
        <a:bodyPr/>
        <a:lstStyle/>
        <a:p>
          <a:endParaRPr lang="en-IN"/>
        </a:p>
      </dgm:t>
    </dgm:pt>
    <dgm:pt modelId="{BFB08219-6C4E-44DB-AA4E-8A1A7CFDA667}">
      <dgm:prSet phldrT="[Text]"/>
      <dgm:spPr/>
      <dgm:t>
        <a:bodyPr/>
        <a:lstStyle/>
        <a:p>
          <a:r>
            <a:rPr lang="en-IN" dirty="0" smtClean="0"/>
            <a:t>DTH</a:t>
          </a:r>
          <a:endParaRPr lang="en-IN" dirty="0"/>
        </a:p>
      </dgm:t>
    </dgm:pt>
    <dgm:pt modelId="{944B8586-4012-4EDA-A106-C5635E9F0C22}" type="parTrans" cxnId="{CB7442CA-54E9-4FC5-950F-652A73F53D25}">
      <dgm:prSet/>
      <dgm:spPr/>
      <dgm:t>
        <a:bodyPr/>
        <a:lstStyle/>
        <a:p>
          <a:endParaRPr lang="en-IN"/>
        </a:p>
      </dgm:t>
    </dgm:pt>
    <dgm:pt modelId="{29F59D89-A553-42DC-A4C8-FAF43A576EE4}" type="sibTrans" cxnId="{CB7442CA-54E9-4FC5-950F-652A73F53D25}">
      <dgm:prSet/>
      <dgm:spPr/>
      <dgm:t>
        <a:bodyPr/>
        <a:lstStyle/>
        <a:p>
          <a:endParaRPr lang="en-IN"/>
        </a:p>
      </dgm:t>
    </dgm:pt>
    <dgm:pt modelId="{556BED14-2F17-4267-855A-42665017BD20}">
      <dgm:prSet phldrT="[Text]"/>
      <dgm:spPr/>
      <dgm:t>
        <a:bodyPr/>
        <a:lstStyle/>
        <a:p>
          <a:r>
            <a:rPr lang="en-IN" dirty="0" smtClean="0"/>
            <a:t>Rajasthan</a:t>
          </a:r>
          <a:endParaRPr lang="en-IN" dirty="0"/>
        </a:p>
      </dgm:t>
    </dgm:pt>
    <dgm:pt modelId="{57C316B2-D0E5-4A7E-9962-420FD3944EDE}" type="parTrans" cxnId="{9E281BD8-A496-437E-A118-6B37801BFA60}">
      <dgm:prSet/>
      <dgm:spPr/>
      <dgm:t>
        <a:bodyPr/>
        <a:lstStyle/>
        <a:p>
          <a:endParaRPr lang="en-IN"/>
        </a:p>
      </dgm:t>
    </dgm:pt>
    <dgm:pt modelId="{40647975-3044-4C21-AE55-0DAEA7FE2B68}" type="sibTrans" cxnId="{9E281BD8-A496-437E-A118-6B37801BFA60}">
      <dgm:prSet/>
      <dgm:spPr/>
      <dgm:t>
        <a:bodyPr/>
        <a:lstStyle/>
        <a:p>
          <a:endParaRPr lang="en-IN"/>
        </a:p>
      </dgm:t>
    </dgm:pt>
    <dgm:pt modelId="{0A381DA8-1CF2-4D6D-99FF-0FDB82B02DA6}">
      <dgm:prSet phldrT="[Text]"/>
      <dgm:spPr/>
      <dgm:t>
        <a:bodyPr/>
        <a:lstStyle/>
        <a:p>
          <a:r>
            <a:rPr lang="en-IN" dirty="0" smtClean="0"/>
            <a:t>Mobile</a:t>
          </a:r>
          <a:endParaRPr lang="en-IN" dirty="0"/>
        </a:p>
      </dgm:t>
    </dgm:pt>
    <dgm:pt modelId="{D0261580-7DC9-4950-BCE8-A0F6B60685D1}" type="parTrans" cxnId="{7A840CDC-C8FE-425F-9123-419F1093D565}">
      <dgm:prSet/>
      <dgm:spPr/>
      <dgm:t>
        <a:bodyPr/>
        <a:lstStyle/>
        <a:p>
          <a:endParaRPr lang="en-IN"/>
        </a:p>
      </dgm:t>
    </dgm:pt>
    <dgm:pt modelId="{F8838BD3-C586-454A-978E-F1D094DBAA4D}" type="sibTrans" cxnId="{7A840CDC-C8FE-425F-9123-419F1093D565}">
      <dgm:prSet/>
      <dgm:spPr/>
      <dgm:t>
        <a:bodyPr/>
        <a:lstStyle/>
        <a:p>
          <a:endParaRPr lang="en-IN"/>
        </a:p>
      </dgm:t>
    </dgm:pt>
    <dgm:pt modelId="{66B73E73-576C-46A9-83B5-E9BC6C0A39A5}">
      <dgm:prSet phldrT="[Text]"/>
      <dgm:spPr/>
      <dgm:t>
        <a:bodyPr/>
        <a:lstStyle/>
        <a:p>
          <a:r>
            <a:rPr lang="en-IN" dirty="0" smtClean="0"/>
            <a:t>Broadband</a:t>
          </a:r>
          <a:endParaRPr lang="en-IN" dirty="0"/>
        </a:p>
      </dgm:t>
    </dgm:pt>
    <dgm:pt modelId="{0B30D425-DE28-4CA8-B7BA-49AFB980DB2F}" type="parTrans" cxnId="{AE476430-1B35-467D-8E71-2D706E26DAA8}">
      <dgm:prSet/>
      <dgm:spPr/>
      <dgm:t>
        <a:bodyPr/>
        <a:lstStyle/>
        <a:p>
          <a:endParaRPr lang="en-IN"/>
        </a:p>
      </dgm:t>
    </dgm:pt>
    <dgm:pt modelId="{C0A1C0E7-2B77-414A-AC3F-D96906344251}" type="sibTrans" cxnId="{AE476430-1B35-467D-8E71-2D706E26DAA8}">
      <dgm:prSet/>
      <dgm:spPr/>
      <dgm:t>
        <a:bodyPr/>
        <a:lstStyle/>
        <a:p>
          <a:endParaRPr lang="en-IN"/>
        </a:p>
      </dgm:t>
    </dgm:pt>
    <dgm:pt modelId="{463DB6F8-3BED-4A9B-8858-C845CE24485B}">
      <dgm:prSet phldrT="[Text]"/>
      <dgm:spPr/>
      <dgm:t>
        <a:bodyPr/>
        <a:lstStyle/>
        <a:p>
          <a:r>
            <a:rPr lang="en-IN" dirty="0" smtClean="0"/>
            <a:t>DTH</a:t>
          </a:r>
          <a:endParaRPr lang="en-IN" dirty="0"/>
        </a:p>
      </dgm:t>
    </dgm:pt>
    <dgm:pt modelId="{17A99A90-DAA1-45B1-A527-CF95F5159C3C}" type="parTrans" cxnId="{BBBDF15F-E9CD-4FCA-9E5F-8790DA16BD70}">
      <dgm:prSet/>
      <dgm:spPr/>
      <dgm:t>
        <a:bodyPr/>
        <a:lstStyle/>
        <a:p>
          <a:endParaRPr lang="en-IN"/>
        </a:p>
      </dgm:t>
    </dgm:pt>
    <dgm:pt modelId="{F847AC59-1510-4DAA-90A7-E8AEEA323C51}" type="sibTrans" cxnId="{BBBDF15F-E9CD-4FCA-9E5F-8790DA16BD70}">
      <dgm:prSet/>
      <dgm:spPr/>
      <dgm:t>
        <a:bodyPr/>
        <a:lstStyle/>
        <a:p>
          <a:endParaRPr lang="en-IN"/>
        </a:p>
      </dgm:t>
    </dgm:pt>
    <dgm:pt modelId="{E2D495A1-D126-4FEB-9B4C-2280FA1505CD}">
      <dgm:prSet phldrT="[Text]"/>
      <dgm:spPr/>
      <dgm:t>
        <a:bodyPr/>
        <a:lstStyle/>
        <a:p>
          <a:r>
            <a:rPr lang="en-IN" dirty="0" smtClean="0"/>
            <a:t>Prepaid</a:t>
          </a:r>
          <a:endParaRPr lang="en-IN" dirty="0"/>
        </a:p>
      </dgm:t>
    </dgm:pt>
    <dgm:pt modelId="{9E93CD0C-C049-4D35-90F8-853C3ED4BAF6}" type="parTrans" cxnId="{13711909-67F9-4986-A4F3-6204331B183A}">
      <dgm:prSet/>
      <dgm:spPr/>
      <dgm:t>
        <a:bodyPr/>
        <a:lstStyle/>
        <a:p>
          <a:endParaRPr lang="en-IN"/>
        </a:p>
      </dgm:t>
    </dgm:pt>
    <dgm:pt modelId="{90488926-4894-4667-9CAA-3506F5415771}" type="sibTrans" cxnId="{13711909-67F9-4986-A4F3-6204331B183A}">
      <dgm:prSet/>
      <dgm:spPr/>
      <dgm:t>
        <a:bodyPr/>
        <a:lstStyle/>
        <a:p>
          <a:endParaRPr lang="en-IN"/>
        </a:p>
      </dgm:t>
    </dgm:pt>
    <dgm:pt modelId="{428AECB8-8F06-4D09-B5A4-DD92E3A112C5}">
      <dgm:prSet phldrT="[Text]"/>
      <dgm:spPr/>
      <dgm:t>
        <a:bodyPr/>
        <a:lstStyle/>
        <a:p>
          <a:r>
            <a:rPr lang="en-IN" dirty="0" smtClean="0"/>
            <a:t>Postpaid</a:t>
          </a:r>
          <a:endParaRPr lang="en-IN" dirty="0"/>
        </a:p>
      </dgm:t>
    </dgm:pt>
    <dgm:pt modelId="{CB3B2B2D-48F3-4128-873F-0F63438CB6B8}" type="parTrans" cxnId="{FA549CAE-FF7C-487A-A8AD-99CAC163B97E}">
      <dgm:prSet/>
      <dgm:spPr/>
      <dgm:t>
        <a:bodyPr/>
        <a:lstStyle/>
        <a:p>
          <a:endParaRPr lang="en-IN"/>
        </a:p>
      </dgm:t>
    </dgm:pt>
    <dgm:pt modelId="{21A738D4-F0DC-4D10-AEE8-7930F693EFC1}" type="sibTrans" cxnId="{FA549CAE-FF7C-487A-A8AD-99CAC163B97E}">
      <dgm:prSet/>
      <dgm:spPr/>
      <dgm:t>
        <a:bodyPr/>
        <a:lstStyle/>
        <a:p>
          <a:endParaRPr lang="en-IN"/>
        </a:p>
      </dgm:t>
    </dgm:pt>
    <dgm:pt modelId="{45321A69-9976-4FB0-BFD7-4E0999B26072}">
      <dgm:prSet phldrT="[Text]"/>
      <dgm:spPr/>
      <dgm:t>
        <a:bodyPr/>
        <a:lstStyle/>
        <a:p>
          <a:r>
            <a:rPr lang="en-IN" dirty="0" smtClean="0"/>
            <a:t>Plan_499</a:t>
          </a:r>
          <a:endParaRPr lang="en-IN" dirty="0"/>
        </a:p>
      </dgm:t>
    </dgm:pt>
    <dgm:pt modelId="{D09278A8-2B96-48DE-AFB3-27DDF18CCFC5}" type="parTrans" cxnId="{BDF21296-3E82-4508-BF1D-0338F82B9079}">
      <dgm:prSet/>
      <dgm:spPr/>
      <dgm:t>
        <a:bodyPr/>
        <a:lstStyle/>
        <a:p>
          <a:endParaRPr lang="en-IN"/>
        </a:p>
      </dgm:t>
    </dgm:pt>
    <dgm:pt modelId="{63DB5D68-46ED-4572-8692-E7742C64D0CF}" type="sibTrans" cxnId="{BDF21296-3E82-4508-BF1D-0338F82B9079}">
      <dgm:prSet/>
      <dgm:spPr/>
      <dgm:t>
        <a:bodyPr/>
        <a:lstStyle/>
        <a:p>
          <a:endParaRPr lang="en-IN"/>
        </a:p>
      </dgm:t>
    </dgm:pt>
    <dgm:pt modelId="{5E27798A-908B-41EB-A54E-6C876EC3BBFA}">
      <dgm:prSet phldrT="[Text]"/>
      <dgm:spPr/>
      <dgm:t>
        <a:bodyPr/>
        <a:lstStyle/>
        <a:p>
          <a:r>
            <a:rPr lang="en-IN" dirty="0" smtClean="0"/>
            <a:t>PRBT_29</a:t>
          </a:r>
          <a:endParaRPr lang="en-IN" dirty="0"/>
        </a:p>
      </dgm:t>
    </dgm:pt>
    <dgm:pt modelId="{6142E724-968D-4016-ABB8-0861D9207901}" type="parTrans" cxnId="{73981D29-7599-4913-BA10-6566B8E85109}">
      <dgm:prSet/>
      <dgm:spPr/>
      <dgm:t>
        <a:bodyPr/>
        <a:lstStyle/>
        <a:p>
          <a:endParaRPr lang="en-IN"/>
        </a:p>
      </dgm:t>
    </dgm:pt>
    <dgm:pt modelId="{8CE2326B-87D3-48FE-86AA-CB95FB528C5E}" type="sibTrans" cxnId="{73981D29-7599-4913-BA10-6566B8E85109}">
      <dgm:prSet/>
      <dgm:spPr/>
      <dgm:t>
        <a:bodyPr/>
        <a:lstStyle/>
        <a:p>
          <a:endParaRPr lang="en-IN"/>
        </a:p>
      </dgm:t>
    </dgm:pt>
    <dgm:pt modelId="{A18267CA-200E-4833-BCA3-1320A36E6DE0}">
      <dgm:prSet phldrT="[Text]"/>
      <dgm:spPr/>
      <dgm:t>
        <a:bodyPr/>
        <a:lstStyle/>
        <a:p>
          <a:r>
            <a:rPr lang="en-IN" dirty="0" smtClean="0"/>
            <a:t>FullTT_100</a:t>
          </a:r>
          <a:endParaRPr lang="en-IN" dirty="0"/>
        </a:p>
      </dgm:t>
    </dgm:pt>
    <dgm:pt modelId="{F03A3DF4-42FD-478A-9246-714878849BE3}" type="parTrans" cxnId="{EE05F0D4-1753-4803-B513-A19BCB71DEE9}">
      <dgm:prSet/>
      <dgm:spPr/>
      <dgm:t>
        <a:bodyPr/>
        <a:lstStyle/>
        <a:p>
          <a:endParaRPr lang="en-IN"/>
        </a:p>
      </dgm:t>
    </dgm:pt>
    <dgm:pt modelId="{B6AF4BBD-E58E-46E6-BA55-A37792F3635F}" type="sibTrans" cxnId="{EE05F0D4-1753-4803-B513-A19BCB71DEE9}">
      <dgm:prSet/>
      <dgm:spPr/>
      <dgm:t>
        <a:bodyPr/>
        <a:lstStyle/>
        <a:p>
          <a:endParaRPr lang="en-IN"/>
        </a:p>
      </dgm:t>
    </dgm:pt>
    <dgm:pt modelId="{CA0832EE-E14F-49A3-8040-BA3E4B40B839}">
      <dgm:prSet phldrT="[Text]"/>
      <dgm:spPr/>
      <dgm:t>
        <a:bodyPr/>
        <a:lstStyle/>
        <a:p>
          <a:r>
            <a:rPr lang="en-IN" dirty="0" err="1" smtClean="0"/>
            <a:t>Entertainment_HD</a:t>
          </a:r>
          <a:endParaRPr lang="en-IN" dirty="0"/>
        </a:p>
      </dgm:t>
    </dgm:pt>
    <dgm:pt modelId="{4F3A0433-CFBA-488B-9D41-6A4CCC021BE9}" type="parTrans" cxnId="{C120D974-8415-475C-B1A2-871336BF7C3A}">
      <dgm:prSet/>
      <dgm:spPr/>
      <dgm:t>
        <a:bodyPr/>
        <a:lstStyle/>
        <a:p>
          <a:endParaRPr lang="en-IN"/>
        </a:p>
      </dgm:t>
    </dgm:pt>
    <dgm:pt modelId="{34B9DAA1-0806-4820-B21D-63EDA37014FA}" type="sibTrans" cxnId="{C120D974-8415-475C-B1A2-871336BF7C3A}">
      <dgm:prSet/>
      <dgm:spPr/>
      <dgm:t>
        <a:bodyPr/>
        <a:lstStyle/>
        <a:p>
          <a:endParaRPr lang="en-IN"/>
        </a:p>
      </dgm:t>
    </dgm:pt>
    <dgm:pt modelId="{D3EBF066-2000-4932-AE92-0D1DFD599215}">
      <dgm:prSet phldrT="[Text]"/>
      <dgm:spPr/>
      <dgm:t>
        <a:bodyPr/>
        <a:lstStyle/>
        <a:p>
          <a:r>
            <a:rPr lang="en-IN" dirty="0" smtClean="0"/>
            <a:t>BB_3Months_1599</a:t>
          </a:r>
          <a:endParaRPr lang="en-IN" dirty="0"/>
        </a:p>
      </dgm:t>
    </dgm:pt>
    <dgm:pt modelId="{57CDE02C-AA93-4B48-A67D-ACA0C2A5F2D3}" type="parTrans" cxnId="{E61C356A-5A0C-4453-94A3-F6F4447F6C17}">
      <dgm:prSet/>
      <dgm:spPr/>
      <dgm:t>
        <a:bodyPr/>
        <a:lstStyle/>
        <a:p>
          <a:endParaRPr lang="en-IN"/>
        </a:p>
      </dgm:t>
    </dgm:pt>
    <dgm:pt modelId="{08F05846-0413-45CE-B48C-A5AECE86E179}" type="sibTrans" cxnId="{E61C356A-5A0C-4453-94A3-F6F4447F6C17}">
      <dgm:prSet/>
      <dgm:spPr/>
      <dgm:t>
        <a:bodyPr/>
        <a:lstStyle/>
        <a:p>
          <a:endParaRPr lang="en-IN"/>
        </a:p>
      </dgm:t>
    </dgm:pt>
    <dgm:pt modelId="{5B233735-30B8-4A26-BF75-EACAB8851A1D}" type="pres">
      <dgm:prSet presAssocID="{ED8835CD-8AB2-4157-A2C0-8DBA835DF621}" presName="hierChild1" presStyleCnt="0">
        <dgm:presLayoutVars>
          <dgm:chPref val="1"/>
          <dgm:dir/>
          <dgm:animOne val="branch"/>
          <dgm:animLvl val="lvl"/>
          <dgm:resizeHandles/>
        </dgm:presLayoutVars>
      </dgm:prSet>
      <dgm:spPr/>
      <dgm:t>
        <a:bodyPr/>
        <a:lstStyle/>
        <a:p>
          <a:endParaRPr lang="en-IN"/>
        </a:p>
      </dgm:t>
    </dgm:pt>
    <dgm:pt modelId="{F8B72E33-C79E-4C36-BA24-1E84E351B681}" type="pres">
      <dgm:prSet presAssocID="{C593C922-C083-4FE2-83CD-FEA738B4405E}" presName="hierRoot1" presStyleCnt="0"/>
      <dgm:spPr/>
    </dgm:pt>
    <dgm:pt modelId="{27323F97-E2FF-424E-BF27-A074D6C68D7D}" type="pres">
      <dgm:prSet presAssocID="{C593C922-C083-4FE2-83CD-FEA738B4405E}" presName="composite" presStyleCnt="0"/>
      <dgm:spPr/>
    </dgm:pt>
    <dgm:pt modelId="{86BE196D-CC24-436B-92F6-E77309012418}" type="pres">
      <dgm:prSet presAssocID="{C593C922-C083-4FE2-83CD-FEA738B4405E}" presName="background" presStyleLbl="node0" presStyleIdx="0" presStyleCnt="1"/>
      <dgm:spPr/>
    </dgm:pt>
    <dgm:pt modelId="{0BCC1995-E5B1-4027-8A99-15FDCEDD37B7}" type="pres">
      <dgm:prSet presAssocID="{C593C922-C083-4FE2-83CD-FEA738B4405E}" presName="text" presStyleLbl="fgAcc0" presStyleIdx="0" presStyleCnt="1">
        <dgm:presLayoutVars>
          <dgm:chPref val="3"/>
        </dgm:presLayoutVars>
      </dgm:prSet>
      <dgm:spPr/>
      <dgm:t>
        <a:bodyPr/>
        <a:lstStyle/>
        <a:p>
          <a:endParaRPr lang="en-IN"/>
        </a:p>
      </dgm:t>
    </dgm:pt>
    <dgm:pt modelId="{D8D564FF-A794-4FD3-AC27-FBA7B0F1EA80}" type="pres">
      <dgm:prSet presAssocID="{C593C922-C083-4FE2-83CD-FEA738B4405E}" presName="hierChild2" presStyleCnt="0"/>
      <dgm:spPr/>
    </dgm:pt>
    <dgm:pt modelId="{8ACF036F-A0D1-4BDB-8341-027F08BCDD0A}" type="pres">
      <dgm:prSet presAssocID="{C0E887D3-39FC-4AFD-A118-D804279CFD12}" presName="Name10" presStyleLbl="parChTrans1D2" presStyleIdx="0" presStyleCnt="2"/>
      <dgm:spPr/>
      <dgm:t>
        <a:bodyPr/>
        <a:lstStyle/>
        <a:p>
          <a:endParaRPr lang="en-IN"/>
        </a:p>
      </dgm:t>
    </dgm:pt>
    <dgm:pt modelId="{65A2BB6F-87A1-4FB8-8BDF-33512F3BD11B}" type="pres">
      <dgm:prSet presAssocID="{9B89E405-B8DF-42F9-9D0D-373BC6C0D020}" presName="hierRoot2" presStyleCnt="0"/>
      <dgm:spPr/>
    </dgm:pt>
    <dgm:pt modelId="{28515E93-9FF9-477C-901E-8CEFAB90F02A}" type="pres">
      <dgm:prSet presAssocID="{9B89E405-B8DF-42F9-9D0D-373BC6C0D020}" presName="composite2" presStyleCnt="0"/>
      <dgm:spPr/>
    </dgm:pt>
    <dgm:pt modelId="{CD1F0139-784E-4100-AA63-EB2ED6AF718B}" type="pres">
      <dgm:prSet presAssocID="{9B89E405-B8DF-42F9-9D0D-373BC6C0D020}" presName="background2" presStyleLbl="node2" presStyleIdx="0" presStyleCnt="2"/>
      <dgm:spPr/>
    </dgm:pt>
    <dgm:pt modelId="{19016C53-E120-4DB7-A836-D3CEEEA04D97}" type="pres">
      <dgm:prSet presAssocID="{9B89E405-B8DF-42F9-9D0D-373BC6C0D020}" presName="text2" presStyleLbl="fgAcc2" presStyleIdx="0" presStyleCnt="2">
        <dgm:presLayoutVars>
          <dgm:chPref val="3"/>
        </dgm:presLayoutVars>
      </dgm:prSet>
      <dgm:spPr/>
      <dgm:t>
        <a:bodyPr/>
        <a:lstStyle/>
        <a:p>
          <a:endParaRPr lang="en-IN"/>
        </a:p>
      </dgm:t>
    </dgm:pt>
    <dgm:pt modelId="{CF8BCE69-1D57-4235-98C0-4FA109D920FB}" type="pres">
      <dgm:prSet presAssocID="{9B89E405-B8DF-42F9-9D0D-373BC6C0D020}" presName="hierChild3" presStyleCnt="0"/>
      <dgm:spPr/>
    </dgm:pt>
    <dgm:pt modelId="{0218C8F6-9755-45EC-87BD-C89A4E5BA64F}" type="pres">
      <dgm:prSet presAssocID="{9D8D4513-A52A-4CC9-91FD-E1BE08CD1084}" presName="Name17" presStyleLbl="parChTrans1D3" presStyleIdx="0" presStyleCnt="5"/>
      <dgm:spPr/>
      <dgm:t>
        <a:bodyPr/>
        <a:lstStyle/>
        <a:p>
          <a:endParaRPr lang="en-IN"/>
        </a:p>
      </dgm:t>
    </dgm:pt>
    <dgm:pt modelId="{C5D6B485-16A9-4C9E-9659-25C77E2411EC}" type="pres">
      <dgm:prSet presAssocID="{4B0C8328-E4AD-41F9-AFE1-89E6C1C2857F}" presName="hierRoot3" presStyleCnt="0"/>
      <dgm:spPr/>
    </dgm:pt>
    <dgm:pt modelId="{4C24D5AC-5DCB-495F-B439-6C7AA8336EF7}" type="pres">
      <dgm:prSet presAssocID="{4B0C8328-E4AD-41F9-AFE1-89E6C1C2857F}" presName="composite3" presStyleCnt="0"/>
      <dgm:spPr/>
    </dgm:pt>
    <dgm:pt modelId="{3A152AF2-74D4-43C2-928A-39D324D32163}" type="pres">
      <dgm:prSet presAssocID="{4B0C8328-E4AD-41F9-AFE1-89E6C1C2857F}" presName="background3" presStyleLbl="node3" presStyleIdx="0" presStyleCnt="5"/>
      <dgm:spPr/>
    </dgm:pt>
    <dgm:pt modelId="{6C0E3FE0-4235-4524-B75F-5527D03D42FF}" type="pres">
      <dgm:prSet presAssocID="{4B0C8328-E4AD-41F9-AFE1-89E6C1C2857F}" presName="text3" presStyleLbl="fgAcc3" presStyleIdx="0" presStyleCnt="5">
        <dgm:presLayoutVars>
          <dgm:chPref val="3"/>
        </dgm:presLayoutVars>
      </dgm:prSet>
      <dgm:spPr/>
      <dgm:t>
        <a:bodyPr/>
        <a:lstStyle/>
        <a:p>
          <a:endParaRPr lang="en-IN"/>
        </a:p>
      </dgm:t>
    </dgm:pt>
    <dgm:pt modelId="{243E2449-B792-48A5-B128-F0C04F01C4CB}" type="pres">
      <dgm:prSet presAssocID="{4B0C8328-E4AD-41F9-AFE1-89E6C1C2857F}" presName="hierChild4" presStyleCnt="0"/>
      <dgm:spPr/>
    </dgm:pt>
    <dgm:pt modelId="{E71AD021-4E2B-4401-A9C6-996575A59B2E}" type="pres">
      <dgm:prSet presAssocID="{9E93CD0C-C049-4D35-90F8-853C3ED4BAF6}" presName="Name23" presStyleLbl="parChTrans1D4" presStyleIdx="0" presStyleCnt="7"/>
      <dgm:spPr/>
      <dgm:t>
        <a:bodyPr/>
        <a:lstStyle/>
        <a:p>
          <a:endParaRPr lang="en-IN"/>
        </a:p>
      </dgm:t>
    </dgm:pt>
    <dgm:pt modelId="{8758FE25-5944-404C-BD8A-174368A4DCE8}" type="pres">
      <dgm:prSet presAssocID="{E2D495A1-D126-4FEB-9B4C-2280FA1505CD}" presName="hierRoot4" presStyleCnt="0"/>
      <dgm:spPr/>
    </dgm:pt>
    <dgm:pt modelId="{6D438FE4-6D31-4296-84AC-EBB894428A8D}" type="pres">
      <dgm:prSet presAssocID="{E2D495A1-D126-4FEB-9B4C-2280FA1505CD}" presName="composite4" presStyleCnt="0"/>
      <dgm:spPr/>
    </dgm:pt>
    <dgm:pt modelId="{F51E145C-B0AA-4D8F-96A1-E32A36E2DF45}" type="pres">
      <dgm:prSet presAssocID="{E2D495A1-D126-4FEB-9B4C-2280FA1505CD}" presName="background4" presStyleLbl="node4" presStyleIdx="0" presStyleCnt="7"/>
      <dgm:spPr/>
    </dgm:pt>
    <dgm:pt modelId="{BF8ECF35-D570-47F6-861E-5ACA7A569498}" type="pres">
      <dgm:prSet presAssocID="{E2D495A1-D126-4FEB-9B4C-2280FA1505CD}" presName="text4" presStyleLbl="fgAcc4" presStyleIdx="0" presStyleCnt="7">
        <dgm:presLayoutVars>
          <dgm:chPref val="3"/>
        </dgm:presLayoutVars>
      </dgm:prSet>
      <dgm:spPr/>
      <dgm:t>
        <a:bodyPr/>
        <a:lstStyle/>
        <a:p>
          <a:endParaRPr lang="en-IN"/>
        </a:p>
      </dgm:t>
    </dgm:pt>
    <dgm:pt modelId="{AA38F0D6-1EDD-4F21-887B-1DBDAF5F1CA9}" type="pres">
      <dgm:prSet presAssocID="{E2D495A1-D126-4FEB-9B4C-2280FA1505CD}" presName="hierChild5" presStyleCnt="0"/>
      <dgm:spPr/>
    </dgm:pt>
    <dgm:pt modelId="{99C372F5-8597-4AFD-9316-2AA417E6412E}" type="pres">
      <dgm:prSet presAssocID="{D09278A8-2B96-48DE-AFB3-27DDF18CCFC5}" presName="Name23" presStyleLbl="parChTrans1D4" presStyleIdx="1" presStyleCnt="7"/>
      <dgm:spPr/>
      <dgm:t>
        <a:bodyPr/>
        <a:lstStyle/>
        <a:p>
          <a:endParaRPr lang="en-IN"/>
        </a:p>
      </dgm:t>
    </dgm:pt>
    <dgm:pt modelId="{9E4A35E1-8655-4ADB-80FA-F16B820C526A}" type="pres">
      <dgm:prSet presAssocID="{45321A69-9976-4FB0-BFD7-4E0999B26072}" presName="hierRoot4" presStyleCnt="0"/>
      <dgm:spPr/>
    </dgm:pt>
    <dgm:pt modelId="{4D42DD88-B3F0-433E-B5A4-FEEBC4D044FC}" type="pres">
      <dgm:prSet presAssocID="{45321A69-9976-4FB0-BFD7-4E0999B26072}" presName="composite4" presStyleCnt="0"/>
      <dgm:spPr/>
    </dgm:pt>
    <dgm:pt modelId="{BD8C3755-69A7-4887-BDBE-D3183F1F286B}" type="pres">
      <dgm:prSet presAssocID="{45321A69-9976-4FB0-BFD7-4E0999B26072}" presName="background4" presStyleLbl="node4" presStyleIdx="1" presStyleCnt="7"/>
      <dgm:spPr/>
    </dgm:pt>
    <dgm:pt modelId="{BD2FFE7A-A6CF-4687-AB64-FF864B65D25F}" type="pres">
      <dgm:prSet presAssocID="{45321A69-9976-4FB0-BFD7-4E0999B26072}" presName="text4" presStyleLbl="fgAcc4" presStyleIdx="1" presStyleCnt="7">
        <dgm:presLayoutVars>
          <dgm:chPref val="3"/>
        </dgm:presLayoutVars>
      </dgm:prSet>
      <dgm:spPr/>
      <dgm:t>
        <a:bodyPr/>
        <a:lstStyle/>
        <a:p>
          <a:endParaRPr lang="en-IN"/>
        </a:p>
      </dgm:t>
    </dgm:pt>
    <dgm:pt modelId="{D99B354A-EB09-4B61-BBA2-78469FEC9F5D}" type="pres">
      <dgm:prSet presAssocID="{45321A69-9976-4FB0-BFD7-4E0999B26072}" presName="hierChild5" presStyleCnt="0"/>
      <dgm:spPr/>
    </dgm:pt>
    <dgm:pt modelId="{4FD4A485-E565-4E53-8D00-496863C17512}" type="pres">
      <dgm:prSet presAssocID="{6142E724-968D-4016-ABB8-0861D9207901}" presName="Name23" presStyleLbl="parChTrans1D4" presStyleIdx="2" presStyleCnt="7"/>
      <dgm:spPr/>
      <dgm:t>
        <a:bodyPr/>
        <a:lstStyle/>
        <a:p>
          <a:endParaRPr lang="en-IN"/>
        </a:p>
      </dgm:t>
    </dgm:pt>
    <dgm:pt modelId="{F10793EB-78FF-4DEC-9835-25A64C6FCF9E}" type="pres">
      <dgm:prSet presAssocID="{5E27798A-908B-41EB-A54E-6C876EC3BBFA}" presName="hierRoot4" presStyleCnt="0"/>
      <dgm:spPr/>
    </dgm:pt>
    <dgm:pt modelId="{B0E45295-39D2-4E79-A2E9-FB928A1232BE}" type="pres">
      <dgm:prSet presAssocID="{5E27798A-908B-41EB-A54E-6C876EC3BBFA}" presName="composite4" presStyleCnt="0"/>
      <dgm:spPr/>
    </dgm:pt>
    <dgm:pt modelId="{B36435E2-1F77-4684-B250-E47816235F37}" type="pres">
      <dgm:prSet presAssocID="{5E27798A-908B-41EB-A54E-6C876EC3BBFA}" presName="background4" presStyleLbl="node4" presStyleIdx="2" presStyleCnt="7"/>
      <dgm:spPr/>
    </dgm:pt>
    <dgm:pt modelId="{9BE4EF4B-92DC-4A91-A00E-B3896A41D0EE}" type="pres">
      <dgm:prSet presAssocID="{5E27798A-908B-41EB-A54E-6C876EC3BBFA}" presName="text4" presStyleLbl="fgAcc4" presStyleIdx="2" presStyleCnt="7">
        <dgm:presLayoutVars>
          <dgm:chPref val="3"/>
        </dgm:presLayoutVars>
      </dgm:prSet>
      <dgm:spPr/>
      <dgm:t>
        <a:bodyPr/>
        <a:lstStyle/>
        <a:p>
          <a:endParaRPr lang="en-IN"/>
        </a:p>
      </dgm:t>
    </dgm:pt>
    <dgm:pt modelId="{C3F46988-FBBD-408F-AA71-1CEEE4EB5558}" type="pres">
      <dgm:prSet presAssocID="{5E27798A-908B-41EB-A54E-6C876EC3BBFA}" presName="hierChild5" presStyleCnt="0"/>
      <dgm:spPr/>
    </dgm:pt>
    <dgm:pt modelId="{29DCBE34-DAD7-4F9D-A2E0-9004B3B7141F}" type="pres">
      <dgm:prSet presAssocID="{F03A3DF4-42FD-478A-9246-714878849BE3}" presName="Name23" presStyleLbl="parChTrans1D4" presStyleIdx="3" presStyleCnt="7"/>
      <dgm:spPr/>
      <dgm:t>
        <a:bodyPr/>
        <a:lstStyle/>
        <a:p>
          <a:endParaRPr lang="en-IN"/>
        </a:p>
      </dgm:t>
    </dgm:pt>
    <dgm:pt modelId="{DAE67EC0-BFAE-4164-8CC0-DBF6060D8EF3}" type="pres">
      <dgm:prSet presAssocID="{A18267CA-200E-4833-BCA3-1320A36E6DE0}" presName="hierRoot4" presStyleCnt="0"/>
      <dgm:spPr/>
    </dgm:pt>
    <dgm:pt modelId="{2436201C-7CDE-4546-80E3-5AFAE25962F8}" type="pres">
      <dgm:prSet presAssocID="{A18267CA-200E-4833-BCA3-1320A36E6DE0}" presName="composite4" presStyleCnt="0"/>
      <dgm:spPr/>
    </dgm:pt>
    <dgm:pt modelId="{4E9CEFDD-6C9E-48A8-AFCF-27D3DBA72DDC}" type="pres">
      <dgm:prSet presAssocID="{A18267CA-200E-4833-BCA3-1320A36E6DE0}" presName="background4" presStyleLbl="node4" presStyleIdx="3" presStyleCnt="7"/>
      <dgm:spPr/>
    </dgm:pt>
    <dgm:pt modelId="{7119555F-8C7B-4C75-8A38-B28BF4FA56C5}" type="pres">
      <dgm:prSet presAssocID="{A18267CA-200E-4833-BCA3-1320A36E6DE0}" presName="text4" presStyleLbl="fgAcc4" presStyleIdx="3" presStyleCnt="7">
        <dgm:presLayoutVars>
          <dgm:chPref val="3"/>
        </dgm:presLayoutVars>
      </dgm:prSet>
      <dgm:spPr/>
      <dgm:t>
        <a:bodyPr/>
        <a:lstStyle/>
        <a:p>
          <a:endParaRPr lang="en-IN"/>
        </a:p>
      </dgm:t>
    </dgm:pt>
    <dgm:pt modelId="{FA10DBF8-984F-4342-AB78-1971C6B36373}" type="pres">
      <dgm:prSet presAssocID="{A18267CA-200E-4833-BCA3-1320A36E6DE0}" presName="hierChild5" presStyleCnt="0"/>
      <dgm:spPr/>
    </dgm:pt>
    <dgm:pt modelId="{33864040-1E8C-4951-9201-34A9BCBC7719}" type="pres">
      <dgm:prSet presAssocID="{CB3B2B2D-48F3-4128-873F-0F63438CB6B8}" presName="Name23" presStyleLbl="parChTrans1D4" presStyleIdx="4" presStyleCnt="7"/>
      <dgm:spPr/>
      <dgm:t>
        <a:bodyPr/>
        <a:lstStyle/>
        <a:p>
          <a:endParaRPr lang="en-IN"/>
        </a:p>
      </dgm:t>
    </dgm:pt>
    <dgm:pt modelId="{D2303F55-FB6F-431B-A2D0-8438FA83C12F}" type="pres">
      <dgm:prSet presAssocID="{428AECB8-8F06-4D09-B5A4-DD92E3A112C5}" presName="hierRoot4" presStyleCnt="0"/>
      <dgm:spPr/>
    </dgm:pt>
    <dgm:pt modelId="{E59AFA56-5CFF-4CE6-8240-DACB3CD9E1F3}" type="pres">
      <dgm:prSet presAssocID="{428AECB8-8F06-4D09-B5A4-DD92E3A112C5}" presName="composite4" presStyleCnt="0"/>
      <dgm:spPr/>
    </dgm:pt>
    <dgm:pt modelId="{865AED50-73F1-46E1-85CD-31F0DBF10B6D}" type="pres">
      <dgm:prSet presAssocID="{428AECB8-8F06-4D09-B5A4-DD92E3A112C5}" presName="background4" presStyleLbl="node4" presStyleIdx="4" presStyleCnt="7"/>
      <dgm:spPr/>
    </dgm:pt>
    <dgm:pt modelId="{AA72313A-9130-41C3-B3F3-6AEB9ADF4B07}" type="pres">
      <dgm:prSet presAssocID="{428AECB8-8F06-4D09-B5A4-DD92E3A112C5}" presName="text4" presStyleLbl="fgAcc4" presStyleIdx="4" presStyleCnt="7">
        <dgm:presLayoutVars>
          <dgm:chPref val="3"/>
        </dgm:presLayoutVars>
      </dgm:prSet>
      <dgm:spPr/>
      <dgm:t>
        <a:bodyPr/>
        <a:lstStyle/>
        <a:p>
          <a:endParaRPr lang="en-IN"/>
        </a:p>
      </dgm:t>
    </dgm:pt>
    <dgm:pt modelId="{D9A8ACD7-D958-4354-806B-FBF1D3BA14EE}" type="pres">
      <dgm:prSet presAssocID="{428AECB8-8F06-4D09-B5A4-DD92E3A112C5}" presName="hierChild5" presStyleCnt="0"/>
      <dgm:spPr/>
    </dgm:pt>
    <dgm:pt modelId="{BAC4C787-F469-4293-8FFF-FF8731C3A297}" type="pres">
      <dgm:prSet presAssocID="{944B8586-4012-4EDA-A106-C5635E9F0C22}" presName="Name17" presStyleLbl="parChTrans1D3" presStyleIdx="1" presStyleCnt="5"/>
      <dgm:spPr/>
      <dgm:t>
        <a:bodyPr/>
        <a:lstStyle/>
        <a:p>
          <a:endParaRPr lang="en-IN"/>
        </a:p>
      </dgm:t>
    </dgm:pt>
    <dgm:pt modelId="{F276D895-3B0A-4525-98A6-6915B620B3CD}" type="pres">
      <dgm:prSet presAssocID="{BFB08219-6C4E-44DB-AA4E-8A1A7CFDA667}" presName="hierRoot3" presStyleCnt="0"/>
      <dgm:spPr/>
    </dgm:pt>
    <dgm:pt modelId="{E7678085-78C1-4096-BB23-C5AB4AB3494C}" type="pres">
      <dgm:prSet presAssocID="{BFB08219-6C4E-44DB-AA4E-8A1A7CFDA667}" presName="composite3" presStyleCnt="0"/>
      <dgm:spPr/>
    </dgm:pt>
    <dgm:pt modelId="{C15B60F9-8681-43FA-9BBC-093B12DEDCF3}" type="pres">
      <dgm:prSet presAssocID="{BFB08219-6C4E-44DB-AA4E-8A1A7CFDA667}" presName="background3" presStyleLbl="node3" presStyleIdx="1" presStyleCnt="5"/>
      <dgm:spPr/>
    </dgm:pt>
    <dgm:pt modelId="{FEF37754-C886-442F-89DA-84F3402B1301}" type="pres">
      <dgm:prSet presAssocID="{BFB08219-6C4E-44DB-AA4E-8A1A7CFDA667}" presName="text3" presStyleLbl="fgAcc3" presStyleIdx="1" presStyleCnt="5">
        <dgm:presLayoutVars>
          <dgm:chPref val="3"/>
        </dgm:presLayoutVars>
      </dgm:prSet>
      <dgm:spPr/>
      <dgm:t>
        <a:bodyPr/>
        <a:lstStyle/>
        <a:p>
          <a:endParaRPr lang="en-IN"/>
        </a:p>
      </dgm:t>
    </dgm:pt>
    <dgm:pt modelId="{24E16C2C-7B6F-4D08-B0FC-AFF29C3B9945}" type="pres">
      <dgm:prSet presAssocID="{BFB08219-6C4E-44DB-AA4E-8A1A7CFDA667}" presName="hierChild4" presStyleCnt="0"/>
      <dgm:spPr/>
    </dgm:pt>
    <dgm:pt modelId="{DA767422-C134-44EB-B4DF-A3E5BED87D88}" type="pres">
      <dgm:prSet presAssocID="{4F3A0433-CFBA-488B-9D41-6A4CCC021BE9}" presName="Name23" presStyleLbl="parChTrans1D4" presStyleIdx="5" presStyleCnt="7"/>
      <dgm:spPr/>
      <dgm:t>
        <a:bodyPr/>
        <a:lstStyle/>
        <a:p>
          <a:endParaRPr lang="en-IN"/>
        </a:p>
      </dgm:t>
    </dgm:pt>
    <dgm:pt modelId="{0C15F90E-633F-48D2-AFBA-669ADF174A5D}" type="pres">
      <dgm:prSet presAssocID="{CA0832EE-E14F-49A3-8040-BA3E4B40B839}" presName="hierRoot4" presStyleCnt="0"/>
      <dgm:spPr/>
    </dgm:pt>
    <dgm:pt modelId="{4C3040A5-AA13-462D-A31D-230B36BB9470}" type="pres">
      <dgm:prSet presAssocID="{CA0832EE-E14F-49A3-8040-BA3E4B40B839}" presName="composite4" presStyleCnt="0"/>
      <dgm:spPr/>
    </dgm:pt>
    <dgm:pt modelId="{94293394-A4B9-445C-B6FB-6FC96706F409}" type="pres">
      <dgm:prSet presAssocID="{CA0832EE-E14F-49A3-8040-BA3E4B40B839}" presName="background4" presStyleLbl="node4" presStyleIdx="5" presStyleCnt="7"/>
      <dgm:spPr/>
    </dgm:pt>
    <dgm:pt modelId="{71C40131-F6E8-41A3-903C-8B40767B49B2}" type="pres">
      <dgm:prSet presAssocID="{CA0832EE-E14F-49A3-8040-BA3E4B40B839}" presName="text4" presStyleLbl="fgAcc4" presStyleIdx="5" presStyleCnt="7">
        <dgm:presLayoutVars>
          <dgm:chPref val="3"/>
        </dgm:presLayoutVars>
      </dgm:prSet>
      <dgm:spPr/>
      <dgm:t>
        <a:bodyPr/>
        <a:lstStyle/>
        <a:p>
          <a:endParaRPr lang="en-IN"/>
        </a:p>
      </dgm:t>
    </dgm:pt>
    <dgm:pt modelId="{3DDC0C8C-B236-4F99-BC2E-4DE69271FD51}" type="pres">
      <dgm:prSet presAssocID="{CA0832EE-E14F-49A3-8040-BA3E4B40B839}" presName="hierChild5" presStyleCnt="0"/>
      <dgm:spPr/>
    </dgm:pt>
    <dgm:pt modelId="{4182E10B-75B9-4DE4-9D95-01F92ED54784}" type="pres">
      <dgm:prSet presAssocID="{0B30D425-DE28-4CA8-B7BA-49AFB980DB2F}" presName="Name17" presStyleLbl="parChTrans1D3" presStyleIdx="2" presStyleCnt="5"/>
      <dgm:spPr/>
      <dgm:t>
        <a:bodyPr/>
        <a:lstStyle/>
        <a:p>
          <a:endParaRPr lang="en-IN"/>
        </a:p>
      </dgm:t>
    </dgm:pt>
    <dgm:pt modelId="{56234C10-937E-4BD8-A58F-46838442669C}" type="pres">
      <dgm:prSet presAssocID="{66B73E73-576C-46A9-83B5-E9BC6C0A39A5}" presName="hierRoot3" presStyleCnt="0"/>
      <dgm:spPr/>
    </dgm:pt>
    <dgm:pt modelId="{3069AE9E-F0A8-434B-8696-0EB376AD878F}" type="pres">
      <dgm:prSet presAssocID="{66B73E73-576C-46A9-83B5-E9BC6C0A39A5}" presName="composite3" presStyleCnt="0"/>
      <dgm:spPr/>
    </dgm:pt>
    <dgm:pt modelId="{878F1159-120C-4328-B628-913F48442D51}" type="pres">
      <dgm:prSet presAssocID="{66B73E73-576C-46A9-83B5-E9BC6C0A39A5}" presName="background3" presStyleLbl="node3" presStyleIdx="2" presStyleCnt="5"/>
      <dgm:spPr/>
    </dgm:pt>
    <dgm:pt modelId="{C9315734-4638-4C7D-9D80-6EB32AE6C148}" type="pres">
      <dgm:prSet presAssocID="{66B73E73-576C-46A9-83B5-E9BC6C0A39A5}" presName="text3" presStyleLbl="fgAcc3" presStyleIdx="2" presStyleCnt="5">
        <dgm:presLayoutVars>
          <dgm:chPref val="3"/>
        </dgm:presLayoutVars>
      </dgm:prSet>
      <dgm:spPr/>
      <dgm:t>
        <a:bodyPr/>
        <a:lstStyle/>
        <a:p>
          <a:endParaRPr lang="en-IN"/>
        </a:p>
      </dgm:t>
    </dgm:pt>
    <dgm:pt modelId="{B4C1CF20-04BD-4B80-9804-6894A9C0DC22}" type="pres">
      <dgm:prSet presAssocID="{66B73E73-576C-46A9-83B5-E9BC6C0A39A5}" presName="hierChild4" presStyleCnt="0"/>
      <dgm:spPr/>
    </dgm:pt>
    <dgm:pt modelId="{C9E0BA74-8234-4B7F-80A3-B1216B31E5DF}" type="pres">
      <dgm:prSet presAssocID="{57CDE02C-AA93-4B48-A67D-ACA0C2A5F2D3}" presName="Name23" presStyleLbl="parChTrans1D4" presStyleIdx="6" presStyleCnt="7"/>
      <dgm:spPr/>
      <dgm:t>
        <a:bodyPr/>
        <a:lstStyle/>
        <a:p>
          <a:endParaRPr lang="en-IN"/>
        </a:p>
      </dgm:t>
    </dgm:pt>
    <dgm:pt modelId="{FE8F7E08-281F-42A7-B576-2B938915082E}" type="pres">
      <dgm:prSet presAssocID="{D3EBF066-2000-4932-AE92-0D1DFD599215}" presName="hierRoot4" presStyleCnt="0"/>
      <dgm:spPr/>
    </dgm:pt>
    <dgm:pt modelId="{D4030CDA-6E4C-4A08-A6D2-137453680518}" type="pres">
      <dgm:prSet presAssocID="{D3EBF066-2000-4932-AE92-0D1DFD599215}" presName="composite4" presStyleCnt="0"/>
      <dgm:spPr/>
    </dgm:pt>
    <dgm:pt modelId="{4B9DC112-C96E-4E2F-8AF6-0A6C15FD2A44}" type="pres">
      <dgm:prSet presAssocID="{D3EBF066-2000-4932-AE92-0D1DFD599215}" presName="background4" presStyleLbl="node4" presStyleIdx="6" presStyleCnt="7"/>
      <dgm:spPr/>
    </dgm:pt>
    <dgm:pt modelId="{FFD1B912-58A1-4BAA-AD66-853077418274}" type="pres">
      <dgm:prSet presAssocID="{D3EBF066-2000-4932-AE92-0D1DFD599215}" presName="text4" presStyleLbl="fgAcc4" presStyleIdx="6" presStyleCnt="7">
        <dgm:presLayoutVars>
          <dgm:chPref val="3"/>
        </dgm:presLayoutVars>
      </dgm:prSet>
      <dgm:spPr/>
      <dgm:t>
        <a:bodyPr/>
        <a:lstStyle/>
        <a:p>
          <a:endParaRPr lang="en-IN"/>
        </a:p>
      </dgm:t>
    </dgm:pt>
    <dgm:pt modelId="{D05B49EF-2AF5-459A-BC45-D0744FD04D3A}" type="pres">
      <dgm:prSet presAssocID="{D3EBF066-2000-4932-AE92-0D1DFD599215}" presName="hierChild5" presStyleCnt="0"/>
      <dgm:spPr/>
    </dgm:pt>
    <dgm:pt modelId="{F060B689-95D1-4F33-BE9F-EB00623F0549}" type="pres">
      <dgm:prSet presAssocID="{57C316B2-D0E5-4A7E-9962-420FD3944EDE}" presName="Name10" presStyleLbl="parChTrans1D2" presStyleIdx="1" presStyleCnt="2"/>
      <dgm:spPr/>
      <dgm:t>
        <a:bodyPr/>
        <a:lstStyle/>
        <a:p>
          <a:endParaRPr lang="en-IN"/>
        </a:p>
      </dgm:t>
    </dgm:pt>
    <dgm:pt modelId="{554873C0-0E2B-456C-A73A-BDFF382A1B23}" type="pres">
      <dgm:prSet presAssocID="{556BED14-2F17-4267-855A-42665017BD20}" presName="hierRoot2" presStyleCnt="0"/>
      <dgm:spPr/>
    </dgm:pt>
    <dgm:pt modelId="{6F875BFE-98BE-4DD5-9ADA-78C7C891F1E0}" type="pres">
      <dgm:prSet presAssocID="{556BED14-2F17-4267-855A-42665017BD20}" presName="composite2" presStyleCnt="0"/>
      <dgm:spPr/>
    </dgm:pt>
    <dgm:pt modelId="{7AEFDA25-80D9-4B4A-8C47-31BCF0058A52}" type="pres">
      <dgm:prSet presAssocID="{556BED14-2F17-4267-855A-42665017BD20}" presName="background2" presStyleLbl="node2" presStyleIdx="1" presStyleCnt="2"/>
      <dgm:spPr/>
    </dgm:pt>
    <dgm:pt modelId="{1D03DF3A-18C5-4DEB-9946-990E040E63CC}" type="pres">
      <dgm:prSet presAssocID="{556BED14-2F17-4267-855A-42665017BD20}" presName="text2" presStyleLbl="fgAcc2" presStyleIdx="1" presStyleCnt="2">
        <dgm:presLayoutVars>
          <dgm:chPref val="3"/>
        </dgm:presLayoutVars>
      </dgm:prSet>
      <dgm:spPr/>
      <dgm:t>
        <a:bodyPr/>
        <a:lstStyle/>
        <a:p>
          <a:endParaRPr lang="en-IN"/>
        </a:p>
      </dgm:t>
    </dgm:pt>
    <dgm:pt modelId="{53D10171-5D05-422C-8FCF-B77BF28F97BC}" type="pres">
      <dgm:prSet presAssocID="{556BED14-2F17-4267-855A-42665017BD20}" presName="hierChild3" presStyleCnt="0"/>
      <dgm:spPr/>
    </dgm:pt>
    <dgm:pt modelId="{95343C2B-BE61-4CDE-8AF1-78DA75495053}" type="pres">
      <dgm:prSet presAssocID="{D0261580-7DC9-4950-BCE8-A0F6B60685D1}" presName="Name17" presStyleLbl="parChTrans1D3" presStyleIdx="3" presStyleCnt="5"/>
      <dgm:spPr/>
      <dgm:t>
        <a:bodyPr/>
        <a:lstStyle/>
        <a:p>
          <a:endParaRPr lang="en-IN"/>
        </a:p>
      </dgm:t>
    </dgm:pt>
    <dgm:pt modelId="{A4DC75A2-2E08-4DB0-AFDD-A25CEFCD3A0B}" type="pres">
      <dgm:prSet presAssocID="{0A381DA8-1CF2-4D6D-99FF-0FDB82B02DA6}" presName="hierRoot3" presStyleCnt="0"/>
      <dgm:spPr/>
    </dgm:pt>
    <dgm:pt modelId="{E5EC9D55-8D15-4C3E-A39B-399927933099}" type="pres">
      <dgm:prSet presAssocID="{0A381DA8-1CF2-4D6D-99FF-0FDB82B02DA6}" presName="composite3" presStyleCnt="0"/>
      <dgm:spPr/>
    </dgm:pt>
    <dgm:pt modelId="{A75964E0-EC67-4C87-9DAC-4AADEF7B7B27}" type="pres">
      <dgm:prSet presAssocID="{0A381DA8-1CF2-4D6D-99FF-0FDB82B02DA6}" presName="background3" presStyleLbl="node3" presStyleIdx="3" presStyleCnt="5"/>
      <dgm:spPr/>
    </dgm:pt>
    <dgm:pt modelId="{7FD497CA-33C8-4796-94B2-3F3B36836302}" type="pres">
      <dgm:prSet presAssocID="{0A381DA8-1CF2-4D6D-99FF-0FDB82B02DA6}" presName="text3" presStyleLbl="fgAcc3" presStyleIdx="3" presStyleCnt="5">
        <dgm:presLayoutVars>
          <dgm:chPref val="3"/>
        </dgm:presLayoutVars>
      </dgm:prSet>
      <dgm:spPr/>
      <dgm:t>
        <a:bodyPr/>
        <a:lstStyle/>
        <a:p>
          <a:endParaRPr lang="en-IN"/>
        </a:p>
      </dgm:t>
    </dgm:pt>
    <dgm:pt modelId="{3212DD0A-01FC-484D-AF57-66C5E7074DB3}" type="pres">
      <dgm:prSet presAssocID="{0A381DA8-1CF2-4D6D-99FF-0FDB82B02DA6}" presName="hierChild4" presStyleCnt="0"/>
      <dgm:spPr/>
    </dgm:pt>
    <dgm:pt modelId="{AFDA8237-6743-4225-B47F-2E998D5B9D84}" type="pres">
      <dgm:prSet presAssocID="{17A99A90-DAA1-45B1-A527-CF95F5159C3C}" presName="Name17" presStyleLbl="parChTrans1D3" presStyleIdx="4" presStyleCnt="5"/>
      <dgm:spPr/>
      <dgm:t>
        <a:bodyPr/>
        <a:lstStyle/>
        <a:p>
          <a:endParaRPr lang="en-IN"/>
        </a:p>
      </dgm:t>
    </dgm:pt>
    <dgm:pt modelId="{AF9ABABD-B99A-4D12-80D6-7B50695A2861}" type="pres">
      <dgm:prSet presAssocID="{463DB6F8-3BED-4A9B-8858-C845CE24485B}" presName="hierRoot3" presStyleCnt="0"/>
      <dgm:spPr/>
    </dgm:pt>
    <dgm:pt modelId="{1FFCD30A-EBF6-4526-A3DA-4BE938C7EE54}" type="pres">
      <dgm:prSet presAssocID="{463DB6F8-3BED-4A9B-8858-C845CE24485B}" presName="composite3" presStyleCnt="0"/>
      <dgm:spPr/>
    </dgm:pt>
    <dgm:pt modelId="{73F0D5C0-602C-4126-9919-5A9B5F6623D0}" type="pres">
      <dgm:prSet presAssocID="{463DB6F8-3BED-4A9B-8858-C845CE24485B}" presName="background3" presStyleLbl="node3" presStyleIdx="4" presStyleCnt="5"/>
      <dgm:spPr/>
    </dgm:pt>
    <dgm:pt modelId="{85465F6E-968D-451B-BEB1-B5FD25BD9A4B}" type="pres">
      <dgm:prSet presAssocID="{463DB6F8-3BED-4A9B-8858-C845CE24485B}" presName="text3" presStyleLbl="fgAcc3" presStyleIdx="4" presStyleCnt="5">
        <dgm:presLayoutVars>
          <dgm:chPref val="3"/>
        </dgm:presLayoutVars>
      </dgm:prSet>
      <dgm:spPr/>
      <dgm:t>
        <a:bodyPr/>
        <a:lstStyle/>
        <a:p>
          <a:endParaRPr lang="en-IN"/>
        </a:p>
      </dgm:t>
    </dgm:pt>
    <dgm:pt modelId="{80A446A0-B05B-40D0-A791-F8047E8588F5}" type="pres">
      <dgm:prSet presAssocID="{463DB6F8-3BED-4A9B-8858-C845CE24485B}" presName="hierChild4" presStyleCnt="0"/>
      <dgm:spPr/>
    </dgm:pt>
  </dgm:ptLst>
  <dgm:cxnLst>
    <dgm:cxn modelId="{FE40AB9C-4F55-4B5E-84AA-4E37F65C7A65}" type="presOf" srcId="{57CDE02C-AA93-4B48-A67D-ACA0C2A5F2D3}" destId="{C9E0BA74-8234-4B7F-80A3-B1216B31E5DF}" srcOrd="0" destOrd="0" presId="urn:microsoft.com/office/officeart/2005/8/layout/hierarchy1"/>
    <dgm:cxn modelId="{00AC4E50-63C5-406A-BD30-61BCDED789AD}" type="presOf" srcId="{D09278A8-2B96-48DE-AFB3-27DDF18CCFC5}" destId="{99C372F5-8597-4AFD-9316-2AA417E6412E}" srcOrd="0" destOrd="0" presId="urn:microsoft.com/office/officeart/2005/8/layout/hierarchy1"/>
    <dgm:cxn modelId="{970C981F-892B-4CA0-8D71-D85AD667D916}" srcId="{ED8835CD-8AB2-4157-A2C0-8DBA835DF621}" destId="{C593C922-C083-4FE2-83CD-FEA738B4405E}" srcOrd="0" destOrd="0" parTransId="{C09ED437-D691-42A5-81A2-2D3BE651AD42}" sibTransId="{0084F171-3F2E-4DF1-A0FF-4BF57354F94D}"/>
    <dgm:cxn modelId="{C7CAB319-5B27-455B-BDDA-0A2F8932CD7F}" type="presOf" srcId="{D3EBF066-2000-4932-AE92-0D1DFD599215}" destId="{FFD1B912-58A1-4BAA-AD66-853077418274}" srcOrd="0" destOrd="0" presId="urn:microsoft.com/office/officeart/2005/8/layout/hierarchy1"/>
    <dgm:cxn modelId="{CB7442CA-54E9-4FC5-950F-652A73F53D25}" srcId="{9B89E405-B8DF-42F9-9D0D-373BC6C0D020}" destId="{BFB08219-6C4E-44DB-AA4E-8A1A7CFDA667}" srcOrd="1" destOrd="0" parTransId="{944B8586-4012-4EDA-A106-C5635E9F0C22}" sibTransId="{29F59D89-A553-42DC-A4C8-FAF43A576EE4}"/>
    <dgm:cxn modelId="{DCB4E551-672D-49C0-8BDC-508755E39A5E}" type="presOf" srcId="{C593C922-C083-4FE2-83CD-FEA738B4405E}" destId="{0BCC1995-E5B1-4027-8A99-15FDCEDD37B7}" srcOrd="0" destOrd="0" presId="urn:microsoft.com/office/officeart/2005/8/layout/hierarchy1"/>
    <dgm:cxn modelId="{F3649FC3-AB20-402E-98CB-D6E17012596C}" type="presOf" srcId="{9B89E405-B8DF-42F9-9D0D-373BC6C0D020}" destId="{19016C53-E120-4DB7-A836-D3CEEEA04D97}" srcOrd="0" destOrd="0" presId="urn:microsoft.com/office/officeart/2005/8/layout/hierarchy1"/>
    <dgm:cxn modelId="{8D7DC1B4-1A50-4828-80F3-9CEAE7627087}" type="presOf" srcId="{6142E724-968D-4016-ABB8-0861D9207901}" destId="{4FD4A485-E565-4E53-8D00-496863C17512}" srcOrd="0" destOrd="0" presId="urn:microsoft.com/office/officeart/2005/8/layout/hierarchy1"/>
    <dgm:cxn modelId="{3F1B4B04-335B-4F8B-8C12-C0A1E58F2CD4}" type="presOf" srcId="{463DB6F8-3BED-4A9B-8858-C845CE24485B}" destId="{85465F6E-968D-451B-BEB1-B5FD25BD9A4B}" srcOrd="0" destOrd="0" presId="urn:microsoft.com/office/officeart/2005/8/layout/hierarchy1"/>
    <dgm:cxn modelId="{5BE617EF-D8D6-4405-A468-0800A667631D}" type="presOf" srcId="{9D8D4513-A52A-4CC9-91FD-E1BE08CD1084}" destId="{0218C8F6-9755-45EC-87BD-C89A4E5BA64F}" srcOrd="0" destOrd="0" presId="urn:microsoft.com/office/officeart/2005/8/layout/hierarchy1"/>
    <dgm:cxn modelId="{3ED7381C-8FF6-44F2-BAA6-2D3F622AE11C}" type="presOf" srcId="{CA0832EE-E14F-49A3-8040-BA3E4B40B839}" destId="{71C40131-F6E8-41A3-903C-8B40767B49B2}" srcOrd="0" destOrd="0" presId="urn:microsoft.com/office/officeart/2005/8/layout/hierarchy1"/>
    <dgm:cxn modelId="{7A840CDC-C8FE-425F-9123-419F1093D565}" srcId="{556BED14-2F17-4267-855A-42665017BD20}" destId="{0A381DA8-1CF2-4D6D-99FF-0FDB82B02DA6}" srcOrd="0" destOrd="0" parTransId="{D0261580-7DC9-4950-BCE8-A0F6B60685D1}" sibTransId="{F8838BD3-C586-454A-978E-F1D094DBAA4D}"/>
    <dgm:cxn modelId="{E1A71F55-47CF-40D9-BB7F-B02A49A1BF45}" type="presOf" srcId="{66B73E73-576C-46A9-83B5-E9BC6C0A39A5}" destId="{C9315734-4638-4C7D-9D80-6EB32AE6C148}" srcOrd="0" destOrd="0" presId="urn:microsoft.com/office/officeart/2005/8/layout/hierarchy1"/>
    <dgm:cxn modelId="{3E55A9D3-C606-4089-931A-3E92BCEE8E53}" type="presOf" srcId="{0A381DA8-1CF2-4D6D-99FF-0FDB82B02DA6}" destId="{7FD497CA-33C8-4796-94B2-3F3B36836302}" srcOrd="0" destOrd="0" presId="urn:microsoft.com/office/officeart/2005/8/layout/hierarchy1"/>
    <dgm:cxn modelId="{11DD5559-1889-4B47-BFE5-64457A7728B0}" type="presOf" srcId="{5E27798A-908B-41EB-A54E-6C876EC3BBFA}" destId="{9BE4EF4B-92DC-4A91-A00E-B3896A41D0EE}" srcOrd="0" destOrd="0" presId="urn:microsoft.com/office/officeart/2005/8/layout/hierarchy1"/>
    <dgm:cxn modelId="{ED5DFFB1-7A32-4557-BFF3-D477DE2717A1}" type="presOf" srcId="{4B0C8328-E4AD-41F9-AFE1-89E6C1C2857F}" destId="{6C0E3FE0-4235-4524-B75F-5527D03D42FF}" srcOrd="0" destOrd="0" presId="urn:microsoft.com/office/officeart/2005/8/layout/hierarchy1"/>
    <dgm:cxn modelId="{EE05F0D4-1753-4803-B513-A19BCB71DEE9}" srcId="{E2D495A1-D126-4FEB-9B4C-2280FA1505CD}" destId="{A18267CA-200E-4833-BCA3-1320A36E6DE0}" srcOrd="2" destOrd="0" parTransId="{F03A3DF4-42FD-478A-9246-714878849BE3}" sibTransId="{B6AF4BBD-E58E-46E6-BA55-A37792F3635F}"/>
    <dgm:cxn modelId="{13711909-67F9-4986-A4F3-6204331B183A}" srcId="{4B0C8328-E4AD-41F9-AFE1-89E6C1C2857F}" destId="{E2D495A1-D126-4FEB-9B4C-2280FA1505CD}" srcOrd="0" destOrd="0" parTransId="{9E93CD0C-C049-4D35-90F8-853C3ED4BAF6}" sibTransId="{90488926-4894-4667-9CAA-3506F5415771}"/>
    <dgm:cxn modelId="{4CBB9B40-6E40-40EC-8EEB-F1CD7B6A4A7B}" type="presOf" srcId="{ED8835CD-8AB2-4157-A2C0-8DBA835DF621}" destId="{5B233735-30B8-4A26-BF75-EACAB8851A1D}" srcOrd="0" destOrd="0" presId="urn:microsoft.com/office/officeart/2005/8/layout/hierarchy1"/>
    <dgm:cxn modelId="{73981D29-7599-4913-BA10-6566B8E85109}" srcId="{E2D495A1-D126-4FEB-9B4C-2280FA1505CD}" destId="{5E27798A-908B-41EB-A54E-6C876EC3BBFA}" srcOrd="1" destOrd="0" parTransId="{6142E724-968D-4016-ABB8-0861D9207901}" sibTransId="{8CE2326B-87D3-48FE-86AA-CB95FB528C5E}"/>
    <dgm:cxn modelId="{7C8DE3B9-AF8F-45AC-9E83-93F9280E5088}" type="presOf" srcId="{BFB08219-6C4E-44DB-AA4E-8A1A7CFDA667}" destId="{FEF37754-C886-442F-89DA-84F3402B1301}" srcOrd="0" destOrd="0" presId="urn:microsoft.com/office/officeart/2005/8/layout/hierarchy1"/>
    <dgm:cxn modelId="{44E0639B-5C78-436C-93E8-476C24A5BF64}" type="presOf" srcId="{CB3B2B2D-48F3-4128-873F-0F63438CB6B8}" destId="{33864040-1E8C-4951-9201-34A9BCBC7719}" srcOrd="0" destOrd="0" presId="urn:microsoft.com/office/officeart/2005/8/layout/hierarchy1"/>
    <dgm:cxn modelId="{FA549CAE-FF7C-487A-A8AD-99CAC163B97E}" srcId="{4B0C8328-E4AD-41F9-AFE1-89E6C1C2857F}" destId="{428AECB8-8F06-4D09-B5A4-DD92E3A112C5}" srcOrd="1" destOrd="0" parTransId="{CB3B2B2D-48F3-4128-873F-0F63438CB6B8}" sibTransId="{21A738D4-F0DC-4D10-AEE8-7930F693EFC1}"/>
    <dgm:cxn modelId="{237C2C4E-4148-40F4-9A58-65FF4AF84F5E}" type="presOf" srcId="{0B30D425-DE28-4CA8-B7BA-49AFB980DB2F}" destId="{4182E10B-75B9-4DE4-9D95-01F92ED54784}" srcOrd="0" destOrd="0" presId="urn:microsoft.com/office/officeart/2005/8/layout/hierarchy1"/>
    <dgm:cxn modelId="{9E281BD8-A496-437E-A118-6B37801BFA60}" srcId="{C593C922-C083-4FE2-83CD-FEA738B4405E}" destId="{556BED14-2F17-4267-855A-42665017BD20}" srcOrd="1" destOrd="0" parTransId="{57C316B2-D0E5-4A7E-9962-420FD3944EDE}" sibTransId="{40647975-3044-4C21-AE55-0DAEA7FE2B68}"/>
    <dgm:cxn modelId="{C120D974-8415-475C-B1A2-871336BF7C3A}" srcId="{BFB08219-6C4E-44DB-AA4E-8A1A7CFDA667}" destId="{CA0832EE-E14F-49A3-8040-BA3E4B40B839}" srcOrd="0" destOrd="0" parTransId="{4F3A0433-CFBA-488B-9D41-6A4CCC021BE9}" sibTransId="{34B9DAA1-0806-4820-B21D-63EDA37014FA}"/>
    <dgm:cxn modelId="{7E3CDCE1-F347-48F1-852D-DD26CB1C1EA4}" type="presOf" srcId="{4F3A0433-CFBA-488B-9D41-6A4CCC021BE9}" destId="{DA767422-C134-44EB-B4DF-A3E5BED87D88}" srcOrd="0" destOrd="0" presId="urn:microsoft.com/office/officeart/2005/8/layout/hierarchy1"/>
    <dgm:cxn modelId="{AAEF1403-D76E-4A54-B528-1739CA96DB60}" type="presOf" srcId="{F03A3DF4-42FD-478A-9246-714878849BE3}" destId="{29DCBE34-DAD7-4F9D-A2E0-9004B3B7141F}" srcOrd="0" destOrd="0" presId="urn:microsoft.com/office/officeart/2005/8/layout/hierarchy1"/>
    <dgm:cxn modelId="{B73C7B6A-78A4-4E87-BFC3-FDF92DCC6EC8}" type="presOf" srcId="{D0261580-7DC9-4950-BCE8-A0F6B60685D1}" destId="{95343C2B-BE61-4CDE-8AF1-78DA75495053}" srcOrd="0" destOrd="0" presId="urn:microsoft.com/office/officeart/2005/8/layout/hierarchy1"/>
    <dgm:cxn modelId="{BDF21296-3E82-4508-BF1D-0338F82B9079}" srcId="{E2D495A1-D126-4FEB-9B4C-2280FA1505CD}" destId="{45321A69-9976-4FB0-BFD7-4E0999B26072}" srcOrd="0" destOrd="0" parTransId="{D09278A8-2B96-48DE-AFB3-27DDF18CCFC5}" sibTransId="{63DB5D68-46ED-4572-8692-E7742C64D0CF}"/>
    <dgm:cxn modelId="{54B80EF3-BD6F-483D-A560-598CED4937C2}" type="presOf" srcId="{C0E887D3-39FC-4AFD-A118-D804279CFD12}" destId="{8ACF036F-A0D1-4BDB-8341-027F08BCDD0A}" srcOrd="0" destOrd="0" presId="urn:microsoft.com/office/officeart/2005/8/layout/hierarchy1"/>
    <dgm:cxn modelId="{7E6DAA6F-5496-4F7B-974F-34E3A8142FFF}" type="presOf" srcId="{9E93CD0C-C049-4D35-90F8-853C3ED4BAF6}" destId="{E71AD021-4E2B-4401-A9C6-996575A59B2E}" srcOrd="0" destOrd="0" presId="urn:microsoft.com/office/officeart/2005/8/layout/hierarchy1"/>
    <dgm:cxn modelId="{C633F3F6-E755-4549-8EAB-9F3595B3E5D6}" type="presOf" srcId="{45321A69-9976-4FB0-BFD7-4E0999B26072}" destId="{BD2FFE7A-A6CF-4687-AB64-FF864B65D25F}" srcOrd="0" destOrd="0" presId="urn:microsoft.com/office/officeart/2005/8/layout/hierarchy1"/>
    <dgm:cxn modelId="{873E8268-F8C9-4063-A390-07F8EE545126}" srcId="{9B89E405-B8DF-42F9-9D0D-373BC6C0D020}" destId="{4B0C8328-E4AD-41F9-AFE1-89E6C1C2857F}" srcOrd="0" destOrd="0" parTransId="{9D8D4513-A52A-4CC9-91FD-E1BE08CD1084}" sibTransId="{5209E9F5-04B7-4B86-A56E-A81ECB3C4C3F}"/>
    <dgm:cxn modelId="{8FAADD83-EDE6-4657-B54E-715A2B496E63}" srcId="{C593C922-C083-4FE2-83CD-FEA738B4405E}" destId="{9B89E405-B8DF-42F9-9D0D-373BC6C0D020}" srcOrd="0" destOrd="0" parTransId="{C0E887D3-39FC-4AFD-A118-D804279CFD12}" sibTransId="{5226A2DD-1F81-4EBE-AE9A-697727F93C02}"/>
    <dgm:cxn modelId="{1F77F982-1B49-4495-8482-418C96120D52}" type="presOf" srcId="{57C316B2-D0E5-4A7E-9962-420FD3944EDE}" destId="{F060B689-95D1-4F33-BE9F-EB00623F0549}" srcOrd="0" destOrd="0" presId="urn:microsoft.com/office/officeart/2005/8/layout/hierarchy1"/>
    <dgm:cxn modelId="{77004524-F5AC-43D6-8576-FCA92AFBC68A}" type="presOf" srcId="{E2D495A1-D126-4FEB-9B4C-2280FA1505CD}" destId="{BF8ECF35-D570-47F6-861E-5ACA7A569498}" srcOrd="0" destOrd="0" presId="urn:microsoft.com/office/officeart/2005/8/layout/hierarchy1"/>
    <dgm:cxn modelId="{BBBDF15F-E9CD-4FCA-9E5F-8790DA16BD70}" srcId="{556BED14-2F17-4267-855A-42665017BD20}" destId="{463DB6F8-3BED-4A9B-8858-C845CE24485B}" srcOrd="1" destOrd="0" parTransId="{17A99A90-DAA1-45B1-A527-CF95F5159C3C}" sibTransId="{F847AC59-1510-4DAA-90A7-E8AEEA323C51}"/>
    <dgm:cxn modelId="{AE476430-1B35-467D-8E71-2D706E26DAA8}" srcId="{9B89E405-B8DF-42F9-9D0D-373BC6C0D020}" destId="{66B73E73-576C-46A9-83B5-E9BC6C0A39A5}" srcOrd="2" destOrd="0" parTransId="{0B30D425-DE28-4CA8-B7BA-49AFB980DB2F}" sibTransId="{C0A1C0E7-2B77-414A-AC3F-D96906344251}"/>
    <dgm:cxn modelId="{E61C356A-5A0C-4453-94A3-F6F4447F6C17}" srcId="{66B73E73-576C-46A9-83B5-E9BC6C0A39A5}" destId="{D3EBF066-2000-4932-AE92-0D1DFD599215}" srcOrd="0" destOrd="0" parTransId="{57CDE02C-AA93-4B48-A67D-ACA0C2A5F2D3}" sibTransId="{08F05846-0413-45CE-B48C-A5AECE86E179}"/>
    <dgm:cxn modelId="{1AE83440-FCA2-41A6-AC9E-8C5DA205EAB8}" type="presOf" srcId="{17A99A90-DAA1-45B1-A527-CF95F5159C3C}" destId="{AFDA8237-6743-4225-B47F-2E998D5B9D84}" srcOrd="0" destOrd="0" presId="urn:microsoft.com/office/officeart/2005/8/layout/hierarchy1"/>
    <dgm:cxn modelId="{4E6C3930-16B4-4C6A-ABD5-EF082D7F74BD}" type="presOf" srcId="{A18267CA-200E-4833-BCA3-1320A36E6DE0}" destId="{7119555F-8C7B-4C75-8A38-B28BF4FA56C5}" srcOrd="0" destOrd="0" presId="urn:microsoft.com/office/officeart/2005/8/layout/hierarchy1"/>
    <dgm:cxn modelId="{13D9D8D1-2165-4B24-BB0E-C028690E80D1}" type="presOf" srcId="{428AECB8-8F06-4D09-B5A4-DD92E3A112C5}" destId="{AA72313A-9130-41C3-B3F3-6AEB9ADF4B07}" srcOrd="0" destOrd="0" presId="urn:microsoft.com/office/officeart/2005/8/layout/hierarchy1"/>
    <dgm:cxn modelId="{2E79D780-6A22-4D4D-9BE8-9836793D2D08}" type="presOf" srcId="{556BED14-2F17-4267-855A-42665017BD20}" destId="{1D03DF3A-18C5-4DEB-9946-990E040E63CC}" srcOrd="0" destOrd="0" presId="urn:microsoft.com/office/officeart/2005/8/layout/hierarchy1"/>
    <dgm:cxn modelId="{EC495AB5-4A0A-48A3-B5F1-B99A7EE8B2FB}" type="presOf" srcId="{944B8586-4012-4EDA-A106-C5635E9F0C22}" destId="{BAC4C787-F469-4293-8FFF-FF8731C3A297}" srcOrd="0" destOrd="0" presId="urn:microsoft.com/office/officeart/2005/8/layout/hierarchy1"/>
    <dgm:cxn modelId="{B110240F-989C-410E-A0A8-9917995AE3F3}" type="presParOf" srcId="{5B233735-30B8-4A26-BF75-EACAB8851A1D}" destId="{F8B72E33-C79E-4C36-BA24-1E84E351B681}" srcOrd="0" destOrd="0" presId="urn:microsoft.com/office/officeart/2005/8/layout/hierarchy1"/>
    <dgm:cxn modelId="{27F634CF-7421-4EAF-924E-0E55F30DC643}" type="presParOf" srcId="{F8B72E33-C79E-4C36-BA24-1E84E351B681}" destId="{27323F97-E2FF-424E-BF27-A074D6C68D7D}" srcOrd="0" destOrd="0" presId="urn:microsoft.com/office/officeart/2005/8/layout/hierarchy1"/>
    <dgm:cxn modelId="{15C9DC70-DD91-460A-B3BA-6E93AAE2D912}" type="presParOf" srcId="{27323F97-E2FF-424E-BF27-A074D6C68D7D}" destId="{86BE196D-CC24-436B-92F6-E77309012418}" srcOrd="0" destOrd="0" presId="urn:microsoft.com/office/officeart/2005/8/layout/hierarchy1"/>
    <dgm:cxn modelId="{CB5271B9-254D-4458-B47C-A1AC67B6B264}" type="presParOf" srcId="{27323F97-E2FF-424E-BF27-A074D6C68D7D}" destId="{0BCC1995-E5B1-4027-8A99-15FDCEDD37B7}" srcOrd="1" destOrd="0" presId="urn:microsoft.com/office/officeart/2005/8/layout/hierarchy1"/>
    <dgm:cxn modelId="{98667B30-BAAC-4C98-9E71-8530D35F5000}" type="presParOf" srcId="{F8B72E33-C79E-4C36-BA24-1E84E351B681}" destId="{D8D564FF-A794-4FD3-AC27-FBA7B0F1EA80}" srcOrd="1" destOrd="0" presId="urn:microsoft.com/office/officeart/2005/8/layout/hierarchy1"/>
    <dgm:cxn modelId="{22A8B2CE-23ED-4E76-BFAA-91D8C60C0DF7}" type="presParOf" srcId="{D8D564FF-A794-4FD3-AC27-FBA7B0F1EA80}" destId="{8ACF036F-A0D1-4BDB-8341-027F08BCDD0A}" srcOrd="0" destOrd="0" presId="urn:microsoft.com/office/officeart/2005/8/layout/hierarchy1"/>
    <dgm:cxn modelId="{1C22A153-AC67-4EA8-8FA5-20AA95B0E513}" type="presParOf" srcId="{D8D564FF-A794-4FD3-AC27-FBA7B0F1EA80}" destId="{65A2BB6F-87A1-4FB8-8BDF-33512F3BD11B}" srcOrd="1" destOrd="0" presId="urn:microsoft.com/office/officeart/2005/8/layout/hierarchy1"/>
    <dgm:cxn modelId="{0017F8F2-4C5A-43AC-87A3-F2C1CFBE41DE}" type="presParOf" srcId="{65A2BB6F-87A1-4FB8-8BDF-33512F3BD11B}" destId="{28515E93-9FF9-477C-901E-8CEFAB90F02A}" srcOrd="0" destOrd="0" presId="urn:microsoft.com/office/officeart/2005/8/layout/hierarchy1"/>
    <dgm:cxn modelId="{D8A8AFF5-8EB8-4BB7-8BFE-C947817CED32}" type="presParOf" srcId="{28515E93-9FF9-477C-901E-8CEFAB90F02A}" destId="{CD1F0139-784E-4100-AA63-EB2ED6AF718B}" srcOrd="0" destOrd="0" presId="urn:microsoft.com/office/officeart/2005/8/layout/hierarchy1"/>
    <dgm:cxn modelId="{C0C40EFE-1D10-458D-840F-497A459E30CF}" type="presParOf" srcId="{28515E93-9FF9-477C-901E-8CEFAB90F02A}" destId="{19016C53-E120-4DB7-A836-D3CEEEA04D97}" srcOrd="1" destOrd="0" presId="urn:microsoft.com/office/officeart/2005/8/layout/hierarchy1"/>
    <dgm:cxn modelId="{B1035D83-C8E7-4B01-871D-329A2909A445}" type="presParOf" srcId="{65A2BB6F-87A1-4FB8-8BDF-33512F3BD11B}" destId="{CF8BCE69-1D57-4235-98C0-4FA109D920FB}" srcOrd="1" destOrd="0" presId="urn:microsoft.com/office/officeart/2005/8/layout/hierarchy1"/>
    <dgm:cxn modelId="{0EA3132B-3080-4C95-A64B-C2CA9416E676}" type="presParOf" srcId="{CF8BCE69-1D57-4235-98C0-4FA109D920FB}" destId="{0218C8F6-9755-45EC-87BD-C89A4E5BA64F}" srcOrd="0" destOrd="0" presId="urn:microsoft.com/office/officeart/2005/8/layout/hierarchy1"/>
    <dgm:cxn modelId="{BA35AFA5-E3AD-422E-9F14-1ED3EC4E306F}" type="presParOf" srcId="{CF8BCE69-1D57-4235-98C0-4FA109D920FB}" destId="{C5D6B485-16A9-4C9E-9659-25C77E2411EC}" srcOrd="1" destOrd="0" presId="urn:microsoft.com/office/officeart/2005/8/layout/hierarchy1"/>
    <dgm:cxn modelId="{B1DEEDCD-C9B0-4854-87F4-731770204C25}" type="presParOf" srcId="{C5D6B485-16A9-4C9E-9659-25C77E2411EC}" destId="{4C24D5AC-5DCB-495F-B439-6C7AA8336EF7}" srcOrd="0" destOrd="0" presId="urn:microsoft.com/office/officeart/2005/8/layout/hierarchy1"/>
    <dgm:cxn modelId="{961D4D3A-186B-421E-A254-DB09AB5CBAD9}" type="presParOf" srcId="{4C24D5AC-5DCB-495F-B439-6C7AA8336EF7}" destId="{3A152AF2-74D4-43C2-928A-39D324D32163}" srcOrd="0" destOrd="0" presId="urn:microsoft.com/office/officeart/2005/8/layout/hierarchy1"/>
    <dgm:cxn modelId="{26E7A3BA-623A-42DA-813F-F170786D93AF}" type="presParOf" srcId="{4C24D5AC-5DCB-495F-B439-6C7AA8336EF7}" destId="{6C0E3FE0-4235-4524-B75F-5527D03D42FF}" srcOrd="1" destOrd="0" presId="urn:microsoft.com/office/officeart/2005/8/layout/hierarchy1"/>
    <dgm:cxn modelId="{B7EC3844-41DF-4E77-9EC7-F8E3EF18D9CC}" type="presParOf" srcId="{C5D6B485-16A9-4C9E-9659-25C77E2411EC}" destId="{243E2449-B792-48A5-B128-F0C04F01C4CB}" srcOrd="1" destOrd="0" presId="urn:microsoft.com/office/officeart/2005/8/layout/hierarchy1"/>
    <dgm:cxn modelId="{EF10F066-75C9-4558-BEEA-84AF073CCAF8}" type="presParOf" srcId="{243E2449-B792-48A5-B128-F0C04F01C4CB}" destId="{E71AD021-4E2B-4401-A9C6-996575A59B2E}" srcOrd="0" destOrd="0" presId="urn:microsoft.com/office/officeart/2005/8/layout/hierarchy1"/>
    <dgm:cxn modelId="{42960CD8-F9A3-4994-AFE3-8D5AA3A21AAB}" type="presParOf" srcId="{243E2449-B792-48A5-B128-F0C04F01C4CB}" destId="{8758FE25-5944-404C-BD8A-174368A4DCE8}" srcOrd="1" destOrd="0" presId="urn:microsoft.com/office/officeart/2005/8/layout/hierarchy1"/>
    <dgm:cxn modelId="{3B9329F0-0DDD-49E4-BFA2-BA6044FA8244}" type="presParOf" srcId="{8758FE25-5944-404C-BD8A-174368A4DCE8}" destId="{6D438FE4-6D31-4296-84AC-EBB894428A8D}" srcOrd="0" destOrd="0" presId="urn:microsoft.com/office/officeart/2005/8/layout/hierarchy1"/>
    <dgm:cxn modelId="{BA788D75-DABF-4F2A-B5ED-8B0FE10FD7A5}" type="presParOf" srcId="{6D438FE4-6D31-4296-84AC-EBB894428A8D}" destId="{F51E145C-B0AA-4D8F-96A1-E32A36E2DF45}" srcOrd="0" destOrd="0" presId="urn:microsoft.com/office/officeart/2005/8/layout/hierarchy1"/>
    <dgm:cxn modelId="{C8D67248-2309-41AF-A8D7-DC58E58402A9}" type="presParOf" srcId="{6D438FE4-6D31-4296-84AC-EBB894428A8D}" destId="{BF8ECF35-D570-47F6-861E-5ACA7A569498}" srcOrd="1" destOrd="0" presId="urn:microsoft.com/office/officeart/2005/8/layout/hierarchy1"/>
    <dgm:cxn modelId="{555EE4DD-7225-4E7A-A2AB-71F658E67D6F}" type="presParOf" srcId="{8758FE25-5944-404C-BD8A-174368A4DCE8}" destId="{AA38F0D6-1EDD-4F21-887B-1DBDAF5F1CA9}" srcOrd="1" destOrd="0" presId="urn:microsoft.com/office/officeart/2005/8/layout/hierarchy1"/>
    <dgm:cxn modelId="{AC320F5F-B67C-471E-858E-199248855CC5}" type="presParOf" srcId="{AA38F0D6-1EDD-4F21-887B-1DBDAF5F1CA9}" destId="{99C372F5-8597-4AFD-9316-2AA417E6412E}" srcOrd="0" destOrd="0" presId="urn:microsoft.com/office/officeart/2005/8/layout/hierarchy1"/>
    <dgm:cxn modelId="{97616382-4C17-4D5B-BE54-0BD57F87C042}" type="presParOf" srcId="{AA38F0D6-1EDD-4F21-887B-1DBDAF5F1CA9}" destId="{9E4A35E1-8655-4ADB-80FA-F16B820C526A}" srcOrd="1" destOrd="0" presId="urn:microsoft.com/office/officeart/2005/8/layout/hierarchy1"/>
    <dgm:cxn modelId="{0D1C830D-07FC-49BD-A6B2-D7D3A3499F81}" type="presParOf" srcId="{9E4A35E1-8655-4ADB-80FA-F16B820C526A}" destId="{4D42DD88-B3F0-433E-B5A4-FEEBC4D044FC}" srcOrd="0" destOrd="0" presId="urn:microsoft.com/office/officeart/2005/8/layout/hierarchy1"/>
    <dgm:cxn modelId="{910A9F2F-BF1A-48FC-8E5C-63299EF9EE97}" type="presParOf" srcId="{4D42DD88-B3F0-433E-B5A4-FEEBC4D044FC}" destId="{BD8C3755-69A7-4887-BDBE-D3183F1F286B}" srcOrd="0" destOrd="0" presId="urn:microsoft.com/office/officeart/2005/8/layout/hierarchy1"/>
    <dgm:cxn modelId="{96C6A7B5-87A6-4DE8-A310-C4C39658C28B}" type="presParOf" srcId="{4D42DD88-B3F0-433E-B5A4-FEEBC4D044FC}" destId="{BD2FFE7A-A6CF-4687-AB64-FF864B65D25F}" srcOrd="1" destOrd="0" presId="urn:microsoft.com/office/officeart/2005/8/layout/hierarchy1"/>
    <dgm:cxn modelId="{8A49FB84-3AC0-4172-A515-0D4CF28CC6B3}" type="presParOf" srcId="{9E4A35E1-8655-4ADB-80FA-F16B820C526A}" destId="{D99B354A-EB09-4B61-BBA2-78469FEC9F5D}" srcOrd="1" destOrd="0" presId="urn:microsoft.com/office/officeart/2005/8/layout/hierarchy1"/>
    <dgm:cxn modelId="{F1F08311-228C-494D-BEE0-F8716BE7E7D6}" type="presParOf" srcId="{AA38F0D6-1EDD-4F21-887B-1DBDAF5F1CA9}" destId="{4FD4A485-E565-4E53-8D00-496863C17512}" srcOrd="2" destOrd="0" presId="urn:microsoft.com/office/officeart/2005/8/layout/hierarchy1"/>
    <dgm:cxn modelId="{D2D8ADDC-28DE-4DC6-AFE9-950D0615E4A0}" type="presParOf" srcId="{AA38F0D6-1EDD-4F21-887B-1DBDAF5F1CA9}" destId="{F10793EB-78FF-4DEC-9835-25A64C6FCF9E}" srcOrd="3" destOrd="0" presId="urn:microsoft.com/office/officeart/2005/8/layout/hierarchy1"/>
    <dgm:cxn modelId="{2E34525E-85FE-4079-9590-7D64C784EEA5}" type="presParOf" srcId="{F10793EB-78FF-4DEC-9835-25A64C6FCF9E}" destId="{B0E45295-39D2-4E79-A2E9-FB928A1232BE}" srcOrd="0" destOrd="0" presId="urn:microsoft.com/office/officeart/2005/8/layout/hierarchy1"/>
    <dgm:cxn modelId="{1956AF56-F8D4-44ED-BF6C-D173A918C719}" type="presParOf" srcId="{B0E45295-39D2-4E79-A2E9-FB928A1232BE}" destId="{B36435E2-1F77-4684-B250-E47816235F37}" srcOrd="0" destOrd="0" presId="urn:microsoft.com/office/officeart/2005/8/layout/hierarchy1"/>
    <dgm:cxn modelId="{40ED8982-834E-42B6-8322-C6266E90775C}" type="presParOf" srcId="{B0E45295-39D2-4E79-A2E9-FB928A1232BE}" destId="{9BE4EF4B-92DC-4A91-A00E-B3896A41D0EE}" srcOrd="1" destOrd="0" presId="urn:microsoft.com/office/officeart/2005/8/layout/hierarchy1"/>
    <dgm:cxn modelId="{83A1DED0-6405-4CDB-907A-DE60E07F3375}" type="presParOf" srcId="{F10793EB-78FF-4DEC-9835-25A64C6FCF9E}" destId="{C3F46988-FBBD-408F-AA71-1CEEE4EB5558}" srcOrd="1" destOrd="0" presId="urn:microsoft.com/office/officeart/2005/8/layout/hierarchy1"/>
    <dgm:cxn modelId="{A34D647C-18C5-4EDA-B94C-92312B75C082}" type="presParOf" srcId="{AA38F0D6-1EDD-4F21-887B-1DBDAF5F1CA9}" destId="{29DCBE34-DAD7-4F9D-A2E0-9004B3B7141F}" srcOrd="4" destOrd="0" presId="urn:microsoft.com/office/officeart/2005/8/layout/hierarchy1"/>
    <dgm:cxn modelId="{C1420123-07B1-4B19-BD95-FDE740FF762F}" type="presParOf" srcId="{AA38F0D6-1EDD-4F21-887B-1DBDAF5F1CA9}" destId="{DAE67EC0-BFAE-4164-8CC0-DBF6060D8EF3}" srcOrd="5" destOrd="0" presId="urn:microsoft.com/office/officeart/2005/8/layout/hierarchy1"/>
    <dgm:cxn modelId="{8D548F69-DE98-48D0-8299-75BC84742E7A}" type="presParOf" srcId="{DAE67EC0-BFAE-4164-8CC0-DBF6060D8EF3}" destId="{2436201C-7CDE-4546-80E3-5AFAE25962F8}" srcOrd="0" destOrd="0" presId="urn:microsoft.com/office/officeart/2005/8/layout/hierarchy1"/>
    <dgm:cxn modelId="{6FED405C-BDD0-4AFF-9612-4F3D4B81C7CF}" type="presParOf" srcId="{2436201C-7CDE-4546-80E3-5AFAE25962F8}" destId="{4E9CEFDD-6C9E-48A8-AFCF-27D3DBA72DDC}" srcOrd="0" destOrd="0" presId="urn:microsoft.com/office/officeart/2005/8/layout/hierarchy1"/>
    <dgm:cxn modelId="{5FEB6365-9052-4535-84F3-453A37B83E10}" type="presParOf" srcId="{2436201C-7CDE-4546-80E3-5AFAE25962F8}" destId="{7119555F-8C7B-4C75-8A38-B28BF4FA56C5}" srcOrd="1" destOrd="0" presId="urn:microsoft.com/office/officeart/2005/8/layout/hierarchy1"/>
    <dgm:cxn modelId="{4F420AB9-8FE3-44FF-969D-981ED097A352}" type="presParOf" srcId="{DAE67EC0-BFAE-4164-8CC0-DBF6060D8EF3}" destId="{FA10DBF8-984F-4342-AB78-1971C6B36373}" srcOrd="1" destOrd="0" presId="urn:microsoft.com/office/officeart/2005/8/layout/hierarchy1"/>
    <dgm:cxn modelId="{DA4EDE20-4501-41B2-B431-02C8F2D1840F}" type="presParOf" srcId="{243E2449-B792-48A5-B128-F0C04F01C4CB}" destId="{33864040-1E8C-4951-9201-34A9BCBC7719}" srcOrd="2" destOrd="0" presId="urn:microsoft.com/office/officeart/2005/8/layout/hierarchy1"/>
    <dgm:cxn modelId="{A11E44F6-1712-4B7B-80A4-654E83D6213D}" type="presParOf" srcId="{243E2449-B792-48A5-B128-F0C04F01C4CB}" destId="{D2303F55-FB6F-431B-A2D0-8438FA83C12F}" srcOrd="3" destOrd="0" presId="urn:microsoft.com/office/officeart/2005/8/layout/hierarchy1"/>
    <dgm:cxn modelId="{0218E778-CF8B-445F-BBF6-16A3C781B6C1}" type="presParOf" srcId="{D2303F55-FB6F-431B-A2D0-8438FA83C12F}" destId="{E59AFA56-5CFF-4CE6-8240-DACB3CD9E1F3}" srcOrd="0" destOrd="0" presId="urn:microsoft.com/office/officeart/2005/8/layout/hierarchy1"/>
    <dgm:cxn modelId="{805459B1-B034-4FD4-9BA1-E61FBD4487EB}" type="presParOf" srcId="{E59AFA56-5CFF-4CE6-8240-DACB3CD9E1F3}" destId="{865AED50-73F1-46E1-85CD-31F0DBF10B6D}" srcOrd="0" destOrd="0" presId="urn:microsoft.com/office/officeart/2005/8/layout/hierarchy1"/>
    <dgm:cxn modelId="{50BCD242-BB7D-4681-904F-0829B4FA3D63}" type="presParOf" srcId="{E59AFA56-5CFF-4CE6-8240-DACB3CD9E1F3}" destId="{AA72313A-9130-41C3-B3F3-6AEB9ADF4B07}" srcOrd="1" destOrd="0" presId="urn:microsoft.com/office/officeart/2005/8/layout/hierarchy1"/>
    <dgm:cxn modelId="{34F2A5E6-401C-4230-A7CA-8F106B68B1F2}" type="presParOf" srcId="{D2303F55-FB6F-431B-A2D0-8438FA83C12F}" destId="{D9A8ACD7-D958-4354-806B-FBF1D3BA14EE}" srcOrd="1" destOrd="0" presId="urn:microsoft.com/office/officeart/2005/8/layout/hierarchy1"/>
    <dgm:cxn modelId="{BBDD9875-7C5D-4612-A861-41C3F2A7BF7B}" type="presParOf" srcId="{CF8BCE69-1D57-4235-98C0-4FA109D920FB}" destId="{BAC4C787-F469-4293-8FFF-FF8731C3A297}" srcOrd="2" destOrd="0" presId="urn:microsoft.com/office/officeart/2005/8/layout/hierarchy1"/>
    <dgm:cxn modelId="{D28D8755-1A6B-4EBB-A25F-0C46E0C25396}" type="presParOf" srcId="{CF8BCE69-1D57-4235-98C0-4FA109D920FB}" destId="{F276D895-3B0A-4525-98A6-6915B620B3CD}" srcOrd="3" destOrd="0" presId="urn:microsoft.com/office/officeart/2005/8/layout/hierarchy1"/>
    <dgm:cxn modelId="{7DCD935B-948A-40A1-8D37-8E26E3590497}" type="presParOf" srcId="{F276D895-3B0A-4525-98A6-6915B620B3CD}" destId="{E7678085-78C1-4096-BB23-C5AB4AB3494C}" srcOrd="0" destOrd="0" presId="urn:microsoft.com/office/officeart/2005/8/layout/hierarchy1"/>
    <dgm:cxn modelId="{09FACBB9-A719-4553-82CB-9437EB7BEA53}" type="presParOf" srcId="{E7678085-78C1-4096-BB23-C5AB4AB3494C}" destId="{C15B60F9-8681-43FA-9BBC-093B12DEDCF3}" srcOrd="0" destOrd="0" presId="urn:microsoft.com/office/officeart/2005/8/layout/hierarchy1"/>
    <dgm:cxn modelId="{6432EC15-32FA-42B7-9836-EB71757B360B}" type="presParOf" srcId="{E7678085-78C1-4096-BB23-C5AB4AB3494C}" destId="{FEF37754-C886-442F-89DA-84F3402B1301}" srcOrd="1" destOrd="0" presId="urn:microsoft.com/office/officeart/2005/8/layout/hierarchy1"/>
    <dgm:cxn modelId="{E500732D-5CB2-45DA-8503-6DBB611A83E2}" type="presParOf" srcId="{F276D895-3B0A-4525-98A6-6915B620B3CD}" destId="{24E16C2C-7B6F-4D08-B0FC-AFF29C3B9945}" srcOrd="1" destOrd="0" presId="urn:microsoft.com/office/officeart/2005/8/layout/hierarchy1"/>
    <dgm:cxn modelId="{C67FE009-068B-429F-A8CD-1098A508B3CA}" type="presParOf" srcId="{24E16C2C-7B6F-4D08-B0FC-AFF29C3B9945}" destId="{DA767422-C134-44EB-B4DF-A3E5BED87D88}" srcOrd="0" destOrd="0" presId="urn:microsoft.com/office/officeart/2005/8/layout/hierarchy1"/>
    <dgm:cxn modelId="{6D60FB67-6C86-470A-B413-62F10C60651C}" type="presParOf" srcId="{24E16C2C-7B6F-4D08-B0FC-AFF29C3B9945}" destId="{0C15F90E-633F-48D2-AFBA-669ADF174A5D}" srcOrd="1" destOrd="0" presId="urn:microsoft.com/office/officeart/2005/8/layout/hierarchy1"/>
    <dgm:cxn modelId="{A527430E-95F5-4E58-A355-8C49F00A069C}" type="presParOf" srcId="{0C15F90E-633F-48D2-AFBA-669ADF174A5D}" destId="{4C3040A5-AA13-462D-A31D-230B36BB9470}" srcOrd="0" destOrd="0" presId="urn:microsoft.com/office/officeart/2005/8/layout/hierarchy1"/>
    <dgm:cxn modelId="{3159808C-1FA9-4A15-916F-43197077545E}" type="presParOf" srcId="{4C3040A5-AA13-462D-A31D-230B36BB9470}" destId="{94293394-A4B9-445C-B6FB-6FC96706F409}" srcOrd="0" destOrd="0" presId="urn:microsoft.com/office/officeart/2005/8/layout/hierarchy1"/>
    <dgm:cxn modelId="{04E8AAD2-693F-41FD-8516-A107382AD5C4}" type="presParOf" srcId="{4C3040A5-AA13-462D-A31D-230B36BB9470}" destId="{71C40131-F6E8-41A3-903C-8B40767B49B2}" srcOrd="1" destOrd="0" presId="urn:microsoft.com/office/officeart/2005/8/layout/hierarchy1"/>
    <dgm:cxn modelId="{6B0003CF-EB24-435E-85F1-8548B5734757}" type="presParOf" srcId="{0C15F90E-633F-48D2-AFBA-669ADF174A5D}" destId="{3DDC0C8C-B236-4F99-BC2E-4DE69271FD51}" srcOrd="1" destOrd="0" presId="urn:microsoft.com/office/officeart/2005/8/layout/hierarchy1"/>
    <dgm:cxn modelId="{9FF6473A-701A-410D-B728-5B4D73F0C14B}" type="presParOf" srcId="{CF8BCE69-1D57-4235-98C0-4FA109D920FB}" destId="{4182E10B-75B9-4DE4-9D95-01F92ED54784}" srcOrd="4" destOrd="0" presId="urn:microsoft.com/office/officeart/2005/8/layout/hierarchy1"/>
    <dgm:cxn modelId="{97F597A3-4234-4BF2-B573-2715A26BC1D2}" type="presParOf" srcId="{CF8BCE69-1D57-4235-98C0-4FA109D920FB}" destId="{56234C10-937E-4BD8-A58F-46838442669C}" srcOrd="5" destOrd="0" presId="urn:microsoft.com/office/officeart/2005/8/layout/hierarchy1"/>
    <dgm:cxn modelId="{514BFBD0-145F-47D2-895B-064901D7161A}" type="presParOf" srcId="{56234C10-937E-4BD8-A58F-46838442669C}" destId="{3069AE9E-F0A8-434B-8696-0EB376AD878F}" srcOrd="0" destOrd="0" presId="urn:microsoft.com/office/officeart/2005/8/layout/hierarchy1"/>
    <dgm:cxn modelId="{68E3100C-D98A-4972-9AFA-DB57A4EC30BE}" type="presParOf" srcId="{3069AE9E-F0A8-434B-8696-0EB376AD878F}" destId="{878F1159-120C-4328-B628-913F48442D51}" srcOrd="0" destOrd="0" presId="urn:microsoft.com/office/officeart/2005/8/layout/hierarchy1"/>
    <dgm:cxn modelId="{0A09FC2B-628C-4F85-9CF5-ABAD60B8247D}" type="presParOf" srcId="{3069AE9E-F0A8-434B-8696-0EB376AD878F}" destId="{C9315734-4638-4C7D-9D80-6EB32AE6C148}" srcOrd="1" destOrd="0" presId="urn:microsoft.com/office/officeart/2005/8/layout/hierarchy1"/>
    <dgm:cxn modelId="{97E7FDCA-765B-4646-84E8-862DA0123425}" type="presParOf" srcId="{56234C10-937E-4BD8-A58F-46838442669C}" destId="{B4C1CF20-04BD-4B80-9804-6894A9C0DC22}" srcOrd="1" destOrd="0" presId="urn:microsoft.com/office/officeart/2005/8/layout/hierarchy1"/>
    <dgm:cxn modelId="{04E7A2C8-E3D4-4634-8355-708336DF0837}" type="presParOf" srcId="{B4C1CF20-04BD-4B80-9804-6894A9C0DC22}" destId="{C9E0BA74-8234-4B7F-80A3-B1216B31E5DF}" srcOrd="0" destOrd="0" presId="urn:microsoft.com/office/officeart/2005/8/layout/hierarchy1"/>
    <dgm:cxn modelId="{046B3FB3-6A1A-45EC-A8A4-B88B31C770A2}" type="presParOf" srcId="{B4C1CF20-04BD-4B80-9804-6894A9C0DC22}" destId="{FE8F7E08-281F-42A7-B576-2B938915082E}" srcOrd="1" destOrd="0" presId="urn:microsoft.com/office/officeart/2005/8/layout/hierarchy1"/>
    <dgm:cxn modelId="{50DB9B4F-1FBB-4215-AF30-C1874F27A02E}" type="presParOf" srcId="{FE8F7E08-281F-42A7-B576-2B938915082E}" destId="{D4030CDA-6E4C-4A08-A6D2-137453680518}" srcOrd="0" destOrd="0" presId="urn:microsoft.com/office/officeart/2005/8/layout/hierarchy1"/>
    <dgm:cxn modelId="{F464BBF6-DC1F-466E-ACC4-B3154ABA01F1}" type="presParOf" srcId="{D4030CDA-6E4C-4A08-A6D2-137453680518}" destId="{4B9DC112-C96E-4E2F-8AF6-0A6C15FD2A44}" srcOrd="0" destOrd="0" presId="urn:microsoft.com/office/officeart/2005/8/layout/hierarchy1"/>
    <dgm:cxn modelId="{9E0DA5FB-5626-4472-9E65-3858DDC482AC}" type="presParOf" srcId="{D4030CDA-6E4C-4A08-A6D2-137453680518}" destId="{FFD1B912-58A1-4BAA-AD66-853077418274}" srcOrd="1" destOrd="0" presId="urn:microsoft.com/office/officeart/2005/8/layout/hierarchy1"/>
    <dgm:cxn modelId="{B38A607A-3EDA-42B8-8C73-CDFF51B6E781}" type="presParOf" srcId="{FE8F7E08-281F-42A7-B576-2B938915082E}" destId="{D05B49EF-2AF5-459A-BC45-D0744FD04D3A}" srcOrd="1" destOrd="0" presId="urn:microsoft.com/office/officeart/2005/8/layout/hierarchy1"/>
    <dgm:cxn modelId="{71EB051C-3FD0-450C-9413-0785826984DE}" type="presParOf" srcId="{D8D564FF-A794-4FD3-AC27-FBA7B0F1EA80}" destId="{F060B689-95D1-4F33-BE9F-EB00623F0549}" srcOrd="2" destOrd="0" presId="urn:microsoft.com/office/officeart/2005/8/layout/hierarchy1"/>
    <dgm:cxn modelId="{381D21A7-8E69-421F-8178-29B5D75503CF}" type="presParOf" srcId="{D8D564FF-A794-4FD3-AC27-FBA7B0F1EA80}" destId="{554873C0-0E2B-456C-A73A-BDFF382A1B23}" srcOrd="3" destOrd="0" presId="urn:microsoft.com/office/officeart/2005/8/layout/hierarchy1"/>
    <dgm:cxn modelId="{AEA919D3-19E1-4964-A9E6-56991C5C3D3E}" type="presParOf" srcId="{554873C0-0E2B-456C-A73A-BDFF382A1B23}" destId="{6F875BFE-98BE-4DD5-9ADA-78C7C891F1E0}" srcOrd="0" destOrd="0" presId="urn:microsoft.com/office/officeart/2005/8/layout/hierarchy1"/>
    <dgm:cxn modelId="{ACBC983B-7219-4970-8313-644CA8BD2171}" type="presParOf" srcId="{6F875BFE-98BE-4DD5-9ADA-78C7C891F1E0}" destId="{7AEFDA25-80D9-4B4A-8C47-31BCF0058A52}" srcOrd="0" destOrd="0" presId="urn:microsoft.com/office/officeart/2005/8/layout/hierarchy1"/>
    <dgm:cxn modelId="{AD16F245-88F1-4C9D-B597-AE6C43CC3450}" type="presParOf" srcId="{6F875BFE-98BE-4DD5-9ADA-78C7C891F1E0}" destId="{1D03DF3A-18C5-4DEB-9946-990E040E63CC}" srcOrd="1" destOrd="0" presId="urn:microsoft.com/office/officeart/2005/8/layout/hierarchy1"/>
    <dgm:cxn modelId="{D15520F1-E2B5-4CB0-AD3B-90F1F171D85E}" type="presParOf" srcId="{554873C0-0E2B-456C-A73A-BDFF382A1B23}" destId="{53D10171-5D05-422C-8FCF-B77BF28F97BC}" srcOrd="1" destOrd="0" presId="urn:microsoft.com/office/officeart/2005/8/layout/hierarchy1"/>
    <dgm:cxn modelId="{22A88604-7B3E-4B87-B4B6-072ACE40F2B3}" type="presParOf" srcId="{53D10171-5D05-422C-8FCF-B77BF28F97BC}" destId="{95343C2B-BE61-4CDE-8AF1-78DA75495053}" srcOrd="0" destOrd="0" presId="urn:microsoft.com/office/officeart/2005/8/layout/hierarchy1"/>
    <dgm:cxn modelId="{C0F25716-6B89-4599-9813-2DDE9BCEA62B}" type="presParOf" srcId="{53D10171-5D05-422C-8FCF-B77BF28F97BC}" destId="{A4DC75A2-2E08-4DB0-AFDD-A25CEFCD3A0B}" srcOrd="1" destOrd="0" presId="urn:microsoft.com/office/officeart/2005/8/layout/hierarchy1"/>
    <dgm:cxn modelId="{2216BAD3-9A29-4AFC-835A-E001C562C36D}" type="presParOf" srcId="{A4DC75A2-2E08-4DB0-AFDD-A25CEFCD3A0B}" destId="{E5EC9D55-8D15-4C3E-A39B-399927933099}" srcOrd="0" destOrd="0" presId="urn:microsoft.com/office/officeart/2005/8/layout/hierarchy1"/>
    <dgm:cxn modelId="{5944FFED-4359-4C45-A37F-BE232CE0AC8B}" type="presParOf" srcId="{E5EC9D55-8D15-4C3E-A39B-399927933099}" destId="{A75964E0-EC67-4C87-9DAC-4AADEF7B7B27}" srcOrd="0" destOrd="0" presId="urn:microsoft.com/office/officeart/2005/8/layout/hierarchy1"/>
    <dgm:cxn modelId="{925CB236-357A-48EC-AFDC-6AAE6EF86077}" type="presParOf" srcId="{E5EC9D55-8D15-4C3E-A39B-399927933099}" destId="{7FD497CA-33C8-4796-94B2-3F3B36836302}" srcOrd="1" destOrd="0" presId="urn:microsoft.com/office/officeart/2005/8/layout/hierarchy1"/>
    <dgm:cxn modelId="{F3740711-09FB-470B-83C2-10F4D6FCE4BE}" type="presParOf" srcId="{A4DC75A2-2E08-4DB0-AFDD-A25CEFCD3A0B}" destId="{3212DD0A-01FC-484D-AF57-66C5E7074DB3}" srcOrd="1" destOrd="0" presId="urn:microsoft.com/office/officeart/2005/8/layout/hierarchy1"/>
    <dgm:cxn modelId="{5BFAD82D-505C-4240-901B-AC793346C7FD}" type="presParOf" srcId="{53D10171-5D05-422C-8FCF-B77BF28F97BC}" destId="{AFDA8237-6743-4225-B47F-2E998D5B9D84}" srcOrd="2" destOrd="0" presId="urn:microsoft.com/office/officeart/2005/8/layout/hierarchy1"/>
    <dgm:cxn modelId="{D83AEBDF-CBB4-4EE4-AEC2-5EFC2FD8225A}" type="presParOf" srcId="{53D10171-5D05-422C-8FCF-B77BF28F97BC}" destId="{AF9ABABD-B99A-4D12-80D6-7B50695A2861}" srcOrd="3" destOrd="0" presId="urn:microsoft.com/office/officeart/2005/8/layout/hierarchy1"/>
    <dgm:cxn modelId="{62D92487-088A-4036-A325-5A508DBB5953}" type="presParOf" srcId="{AF9ABABD-B99A-4D12-80D6-7B50695A2861}" destId="{1FFCD30A-EBF6-4526-A3DA-4BE938C7EE54}" srcOrd="0" destOrd="0" presId="urn:microsoft.com/office/officeart/2005/8/layout/hierarchy1"/>
    <dgm:cxn modelId="{1EED3FC0-0A6B-44E0-ACBF-28C5F0E54759}" type="presParOf" srcId="{1FFCD30A-EBF6-4526-A3DA-4BE938C7EE54}" destId="{73F0D5C0-602C-4126-9919-5A9B5F6623D0}" srcOrd="0" destOrd="0" presId="urn:microsoft.com/office/officeart/2005/8/layout/hierarchy1"/>
    <dgm:cxn modelId="{8B5EDE1E-E8EB-4129-B2C7-64769FDC4BEE}" type="presParOf" srcId="{1FFCD30A-EBF6-4526-A3DA-4BE938C7EE54}" destId="{85465F6E-968D-451B-BEB1-B5FD25BD9A4B}" srcOrd="1" destOrd="0" presId="urn:microsoft.com/office/officeart/2005/8/layout/hierarchy1"/>
    <dgm:cxn modelId="{17FE0A57-E1E0-4667-AA58-DDDD2578E49D}" type="presParOf" srcId="{AF9ABABD-B99A-4D12-80D6-7B50695A2861}" destId="{80A446A0-B05B-40D0-A791-F8047E8588F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6BC6FB8-758E-4EB8-AFB1-9D770166AD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146FDBA0-631A-4A4D-962E-8C058C088176}" type="pres">
      <dgm:prSet presAssocID="{26BC6FB8-758E-4EB8-AFB1-9D770166AD66}" presName="linear" presStyleCnt="0">
        <dgm:presLayoutVars>
          <dgm:animLvl val="lvl"/>
          <dgm:resizeHandles val="exact"/>
        </dgm:presLayoutVars>
      </dgm:prSet>
      <dgm:spPr/>
      <dgm:t>
        <a:bodyPr/>
        <a:lstStyle/>
        <a:p>
          <a:endParaRPr lang="en-IN"/>
        </a:p>
      </dgm:t>
    </dgm:pt>
  </dgm:ptLst>
  <dgm:cxnLst>
    <dgm:cxn modelId="{FED6A80B-6ECA-4A0A-A66E-1AFAAFC78117}" type="presOf" srcId="{26BC6FB8-758E-4EB8-AFB1-9D770166AD66}" destId="{146FDBA0-631A-4A4D-962E-8C058C088176}"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E573E46-6062-4EA9-B746-A50F6165E78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268403D5-D44F-4214-87C2-168F154030A4}">
      <dgm:prSet phldrT="[Text]" custT="1"/>
      <dgm:spPr/>
      <dgm:t>
        <a:bodyPr/>
        <a:lstStyle/>
        <a:p>
          <a:r>
            <a:rPr lang="en-IN" sz="2800" b="1" dirty="0" smtClean="0"/>
            <a:t>CAAM</a:t>
          </a:r>
          <a:endParaRPr lang="en-IN" sz="2800" b="1" dirty="0"/>
        </a:p>
      </dgm:t>
    </dgm:pt>
    <dgm:pt modelId="{DCF35227-D71B-4118-9111-D4D054EE27A6}" type="parTrans" cxnId="{2778F9E4-C0F5-45B6-B2F3-E33EAE9579BC}">
      <dgm:prSet/>
      <dgm:spPr/>
      <dgm:t>
        <a:bodyPr/>
        <a:lstStyle/>
        <a:p>
          <a:endParaRPr lang="en-IN"/>
        </a:p>
      </dgm:t>
    </dgm:pt>
    <dgm:pt modelId="{CB94BD04-9831-4BDE-8B9A-22A3BC3B997D}" type="sibTrans" cxnId="{2778F9E4-C0F5-45B6-B2F3-E33EAE9579BC}">
      <dgm:prSet/>
      <dgm:spPr/>
      <dgm:t>
        <a:bodyPr/>
        <a:lstStyle/>
        <a:p>
          <a:endParaRPr lang="en-IN"/>
        </a:p>
      </dgm:t>
    </dgm:pt>
    <dgm:pt modelId="{A5E5BE96-4082-4EF9-A0A8-B7C1A738EF24}">
      <dgm:prSet phldrT="[Text]" custT="1"/>
      <dgm:spPr/>
      <dgm:t>
        <a:bodyPr/>
        <a:lstStyle/>
        <a:p>
          <a:r>
            <a:rPr lang="en-IN" sz="2800" b="1" dirty="0" smtClean="0"/>
            <a:t>Billing</a:t>
          </a:r>
          <a:endParaRPr lang="en-IN" sz="2800" b="1" dirty="0"/>
        </a:p>
      </dgm:t>
    </dgm:pt>
    <dgm:pt modelId="{0FBC778E-B8D1-4586-B027-9AA6E7A9F686}" type="parTrans" cxnId="{EC7B6633-B3DF-43E0-B608-0BE54FE6D838}">
      <dgm:prSet/>
      <dgm:spPr/>
      <dgm:t>
        <a:bodyPr/>
        <a:lstStyle/>
        <a:p>
          <a:endParaRPr lang="en-IN"/>
        </a:p>
      </dgm:t>
    </dgm:pt>
    <dgm:pt modelId="{37771A39-8A7B-4876-B61F-768569435541}" type="sibTrans" cxnId="{EC7B6633-B3DF-43E0-B608-0BE54FE6D838}">
      <dgm:prSet/>
      <dgm:spPr/>
      <dgm:t>
        <a:bodyPr/>
        <a:lstStyle/>
        <a:p>
          <a:endParaRPr lang="en-IN"/>
        </a:p>
      </dgm:t>
    </dgm:pt>
    <dgm:pt modelId="{E1F7E590-EF1E-4815-A908-D26C44677806}" type="pres">
      <dgm:prSet presAssocID="{4E573E46-6062-4EA9-B746-A50F6165E782}" presName="linear" presStyleCnt="0">
        <dgm:presLayoutVars>
          <dgm:animLvl val="lvl"/>
          <dgm:resizeHandles val="exact"/>
        </dgm:presLayoutVars>
      </dgm:prSet>
      <dgm:spPr/>
      <dgm:t>
        <a:bodyPr/>
        <a:lstStyle/>
        <a:p>
          <a:endParaRPr lang="en-IN"/>
        </a:p>
      </dgm:t>
    </dgm:pt>
    <dgm:pt modelId="{8051860D-7BB5-4B41-B6D9-CE98BA755277}" type="pres">
      <dgm:prSet presAssocID="{268403D5-D44F-4214-87C2-168F154030A4}" presName="parentText" presStyleLbl="node1" presStyleIdx="0" presStyleCnt="2">
        <dgm:presLayoutVars>
          <dgm:chMax val="0"/>
          <dgm:bulletEnabled val="1"/>
        </dgm:presLayoutVars>
      </dgm:prSet>
      <dgm:spPr/>
      <dgm:t>
        <a:bodyPr/>
        <a:lstStyle/>
        <a:p>
          <a:endParaRPr lang="en-IN"/>
        </a:p>
      </dgm:t>
    </dgm:pt>
    <dgm:pt modelId="{749B1E6D-E094-4C1F-8F5D-EED63C178ADE}" type="pres">
      <dgm:prSet presAssocID="{CB94BD04-9831-4BDE-8B9A-22A3BC3B997D}" presName="spacer" presStyleCnt="0"/>
      <dgm:spPr/>
    </dgm:pt>
    <dgm:pt modelId="{E9A5713A-B07C-4394-A198-DA33FCD73CEB}" type="pres">
      <dgm:prSet presAssocID="{A5E5BE96-4082-4EF9-A0A8-B7C1A738EF24}" presName="parentText" presStyleLbl="node1" presStyleIdx="1" presStyleCnt="2">
        <dgm:presLayoutVars>
          <dgm:chMax val="0"/>
          <dgm:bulletEnabled val="1"/>
        </dgm:presLayoutVars>
      </dgm:prSet>
      <dgm:spPr/>
      <dgm:t>
        <a:bodyPr/>
        <a:lstStyle/>
        <a:p>
          <a:endParaRPr lang="en-IN"/>
        </a:p>
      </dgm:t>
    </dgm:pt>
  </dgm:ptLst>
  <dgm:cxnLst>
    <dgm:cxn modelId="{27160D7D-AA55-49F7-B7BD-4FAD21D21128}" type="presOf" srcId="{4E573E46-6062-4EA9-B746-A50F6165E782}" destId="{E1F7E590-EF1E-4815-A908-D26C44677806}" srcOrd="0" destOrd="0" presId="urn:microsoft.com/office/officeart/2005/8/layout/vList2"/>
    <dgm:cxn modelId="{EC7B6633-B3DF-43E0-B608-0BE54FE6D838}" srcId="{4E573E46-6062-4EA9-B746-A50F6165E782}" destId="{A5E5BE96-4082-4EF9-A0A8-B7C1A738EF24}" srcOrd="1" destOrd="0" parTransId="{0FBC778E-B8D1-4586-B027-9AA6E7A9F686}" sibTransId="{37771A39-8A7B-4876-B61F-768569435541}"/>
    <dgm:cxn modelId="{39A88E64-2872-4A33-95AE-4CA727C292D5}" type="presOf" srcId="{268403D5-D44F-4214-87C2-168F154030A4}" destId="{8051860D-7BB5-4B41-B6D9-CE98BA755277}" srcOrd="0" destOrd="0" presId="urn:microsoft.com/office/officeart/2005/8/layout/vList2"/>
    <dgm:cxn modelId="{2778F9E4-C0F5-45B6-B2F3-E33EAE9579BC}" srcId="{4E573E46-6062-4EA9-B746-A50F6165E782}" destId="{268403D5-D44F-4214-87C2-168F154030A4}" srcOrd="0" destOrd="0" parTransId="{DCF35227-D71B-4118-9111-D4D054EE27A6}" sibTransId="{CB94BD04-9831-4BDE-8B9A-22A3BC3B997D}"/>
    <dgm:cxn modelId="{B9F57956-4BE7-4114-A2BE-D98DB91A4C55}" type="presOf" srcId="{A5E5BE96-4082-4EF9-A0A8-B7C1A738EF24}" destId="{E9A5713A-B07C-4394-A198-DA33FCD73CEB}" srcOrd="0" destOrd="0" presId="urn:microsoft.com/office/officeart/2005/8/layout/vList2"/>
    <dgm:cxn modelId="{EFA987E6-B7EE-44B0-A8E9-9390C90295FF}" type="presParOf" srcId="{E1F7E590-EF1E-4815-A908-D26C44677806}" destId="{8051860D-7BB5-4B41-B6D9-CE98BA755277}" srcOrd="0" destOrd="0" presId="urn:microsoft.com/office/officeart/2005/8/layout/vList2"/>
    <dgm:cxn modelId="{1F074E3D-0D7C-447D-ABDD-7DD28E184327}" type="presParOf" srcId="{E1F7E590-EF1E-4815-A908-D26C44677806}" destId="{749B1E6D-E094-4C1F-8F5D-EED63C178ADE}" srcOrd="1" destOrd="0" presId="urn:microsoft.com/office/officeart/2005/8/layout/vList2"/>
    <dgm:cxn modelId="{BA46512B-0862-494D-B5D2-D0EEF13DA891}" type="presParOf" srcId="{E1F7E590-EF1E-4815-A908-D26C44677806}" destId="{E9A5713A-B07C-4394-A198-DA33FCD73CE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6BC6FB8-758E-4EB8-AFB1-9D770166AD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AF7754EC-4232-493F-8B73-EB593F0634E8}">
      <dgm:prSet phldrT="[Text]" custT="1">
        <dgm:style>
          <a:lnRef idx="3">
            <a:schemeClr val="lt1"/>
          </a:lnRef>
          <a:fillRef idx="1">
            <a:schemeClr val="accent3"/>
          </a:fillRef>
          <a:effectRef idx="1">
            <a:schemeClr val="accent3"/>
          </a:effectRef>
          <a:fontRef idx="minor">
            <a:schemeClr val="lt1"/>
          </a:fontRef>
        </dgm:style>
      </dgm:prSet>
      <dgm:spPr/>
      <dgm:t>
        <a:bodyPr/>
        <a:lstStyle/>
        <a:p>
          <a:pPr algn="ctr"/>
          <a:r>
            <a:rPr lang="en-US" sz="1800" b="1" dirty="0" smtClean="0"/>
            <a:t>Dunning Unit Collector Service</a:t>
          </a:r>
          <a:endParaRPr lang="en-IN" sz="1800" b="1" dirty="0"/>
        </a:p>
      </dgm:t>
    </dgm:pt>
    <dgm:pt modelId="{7A9DE237-2D6C-4AB8-8FC1-61973DC64D63}" type="parTrans" cxnId="{2404EF25-3176-430E-86C1-FA8E2DF06563}">
      <dgm:prSet/>
      <dgm:spPr/>
      <dgm:t>
        <a:bodyPr/>
        <a:lstStyle/>
        <a:p>
          <a:endParaRPr lang="en-IN"/>
        </a:p>
      </dgm:t>
    </dgm:pt>
    <dgm:pt modelId="{19CC73FC-5CF0-4649-B1DB-1DDB5B930F4B}" type="sibTrans" cxnId="{2404EF25-3176-430E-86C1-FA8E2DF06563}">
      <dgm:prSet/>
      <dgm:spPr/>
      <dgm:t>
        <a:bodyPr/>
        <a:lstStyle/>
        <a:p>
          <a:endParaRPr lang="en-IN"/>
        </a:p>
      </dgm:t>
    </dgm:pt>
    <dgm:pt modelId="{146FDBA0-631A-4A4D-962E-8C058C088176}" type="pres">
      <dgm:prSet presAssocID="{26BC6FB8-758E-4EB8-AFB1-9D770166AD66}" presName="linear" presStyleCnt="0">
        <dgm:presLayoutVars>
          <dgm:animLvl val="lvl"/>
          <dgm:resizeHandles val="exact"/>
        </dgm:presLayoutVars>
      </dgm:prSet>
      <dgm:spPr/>
      <dgm:t>
        <a:bodyPr/>
        <a:lstStyle/>
        <a:p>
          <a:endParaRPr lang="en-IN"/>
        </a:p>
      </dgm:t>
    </dgm:pt>
    <dgm:pt modelId="{1A18217B-AA1F-4A42-AE9A-870B21EA3A54}" type="pres">
      <dgm:prSet presAssocID="{AF7754EC-4232-493F-8B73-EB593F0634E8}" presName="parentText" presStyleLbl="node1" presStyleIdx="0" presStyleCnt="1" custLinFactNeighborX="-870">
        <dgm:presLayoutVars>
          <dgm:chMax val="0"/>
          <dgm:bulletEnabled val="1"/>
        </dgm:presLayoutVars>
      </dgm:prSet>
      <dgm:spPr/>
      <dgm:t>
        <a:bodyPr/>
        <a:lstStyle/>
        <a:p>
          <a:endParaRPr lang="en-IN"/>
        </a:p>
      </dgm:t>
    </dgm:pt>
  </dgm:ptLst>
  <dgm:cxnLst>
    <dgm:cxn modelId="{2404EF25-3176-430E-86C1-FA8E2DF06563}" srcId="{26BC6FB8-758E-4EB8-AFB1-9D770166AD66}" destId="{AF7754EC-4232-493F-8B73-EB593F0634E8}" srcOrd="0" destOrd="0" parTransId="{7A9DE237-2D6C-4AB8-8FC1-61973DC64D63}" sibTransId="{19CC73FC-5CF0-4649-B1DB-1DDB5B930F4B}"/>
    <dgm:cxn modelId="{AA6D866B-B089-4E64-AACD-B8FF60BA5E4D}" type="presOf" srcId="{26BC6FB8-758E-4EB8-AFB1-9D770166AD66}" destId="{146FDBA0-631A-4A4D-962E-8C058C088176}" srcOrd="0" destOrd="0" presId="urn:microsoft.com/office/officeart/2005/8/layout/vList2"/>
    <dgm:cxn modelId="{FB3870F2-CB79-4DC8-B7D5-CAE1D31B20C0}" type="presOf" srcId="{AF7754EC-4232-493F-8B73-EB593F0634E8}" destId="{1A18217B-AA1F-4A42-AE9A-870B21EA3A54}" srcOrd="0" destOrd="0" presId="urn:microsoft.com/office/officeart/2005/8/layout/vList2"/>
    <dgm:cxn modelId="{2DF3EDE0-ED1D-4D84-AB80-7F213FB17236}" type="presParOf" srcId="{146FDBA0-631A-4A4D-962E-8C058C088176}" destId="{1A18217B-AA1F-4A42-AE9A-870B21EA3A54}" srcOrd="0"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6BC6FB8-758E-4EB8-AFB1-9D770166AD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AF7754EC-4232-493F-8B73-EB593F0634E8}">
      <dgm:prSet phldrT="[Text]" custT="1">
        <dgm:style>
          <a:lnRef idx="3">
            <a:schemeClr val="lt1"/>
          </a:lnRef>
          <a:fillRef idx="1">
            <a:schemeClr val="accent3"/>
          </a:fillRef>
          <a:effectRef idx="1">
            <a:schemeClr val="accent3"/>
          </a:effectRef>
          <a:fontRef idx="minor">
            <a:schemeClr val="lt1"/>
          </a:fontRef>
        </dgm:style>
      </dgm:prSet>
      <dgm:spPr/>
      <dgm:t>
        <a:bodyPr/>
        <a:lstStyle/>
        <a:p>
          <a:pPr algn="ctr"/>
          <a:r>
            <a:rPr lang="en-IN" sz="1800" b="1" dirty="0" smtClean="0"/>
            <a:t>Entry Queue Service</a:t>
          </a:r>
          <a:endParaRPr lang="en-IN" sz="1800" b="1" dirty="0"/>
        </a:p>
      </dgm:t>
    </dgm:pt>
    <dgm:pt modelId="{7A9DE237-2D6C-4AB8-8FC1-61973DC64D63}" type="parTrans" cxnId="{2404EF25-3176-430E-86C1-FA8E2DF06563}">
      <dgm:prSet/>
      <dgm:spPr/>
      <dgm:t>
        <a:bodyPr/>
        <a:lstStyle/>
        <a:p>
          <a:endParaRPr lang="en-IN"/>
        </a:p>
      </dgm:t>
    </dgm:pt>
    <dgm:pt modelId="{19CC73FC-5CF0-4649-B1DB-1DDB5B930F4B}" type="sibTrans" cxnId="{2404EF25-3176-430E-86C1-FA8E2DF06563}">
      <dgm:prSet/>
      <dgm:spPr/>
      <dgm:t>
        <a:bodyPr/>
        <a:lstStyle/>
        <a:p>
          <a:endParaRPr lang="en-IN"/>
        </a:p>
      </dgm:t>
    </dgm:pt>
    <dgm:pt modelId="{146FDBA0-631A-4A4D-962E-8C058C088176}" type="pres">
      <dgm:prSet presAssocID="{26BC6FB8-758E-4EB8-AFB1-9D770166AD66}" presName="linear" presStyleCnt="0">
        <dgm:presLayoutVars>
          <dgm:animLvl val="lvl"/>
          <dgm:resizeHandles val="exact"/>
        </dgm:presLayoutVars>
      </dgm:prSet>
      <dgm:spPr/>
      <dgm:t>
        <a:bodyPr/>
        <a:lstStyle/>
        <a:p>
          <a:endParaRPr lang="en-IN"/>
        </a:p>
      </dgm:t>
    </dgm:pt>
    <dgm:pt modelId="{1A18217B-AA1F-4A42-AE9A-870B21EA3A54}" type="pres">
      <dgm:prSet presAssocID="{AF7754EC-4232-493F-8B73-EB593F0634E8}" presName="parentText" presStyleLbl="node1" presStyleIdx="0" presStyleCnt="1" custLinFactNeighborX="-870">
        <dgm:presLayoutVars>
          <dgm:chMax val="0"/>
          <dgm:bulletEnabled val="1"/>
        </dgm:presLayoutVars>
      </dgm:prSet>
      <dgm:spPr/>
      <dgm:t>
        <a:bodyPr/>
        <a:lstStyle/>
        <a:p>
          <a:endParaRPr lang="en-IN"/>
        </a:p>
      </dgm:t>
    </dgm:pt>
  </dgm:ptLst>
  <dgm:cxnLst>
    <dgm:cxn modelId="{2404EF25-3176-430E-86C1-FA8E2DF06563}" srcId="{26BC6FB8-758E-4EB8-AFB1-9D770166AD66}" destId="{AF7754EC-4232-493F-8B73-EB593F0634E8}" srcOrd="0" destOrd="0" parTransId="{7A9DE237-2D6C-4AB8-8FC1-61973DC64D63}" sibTransId="{19CC73FC-5CF0-4649-B1DB-1DDB5B930F4B}"/>
    <dgm:cxn modelId="{3320C0A1-AB82-4FB1-A3FC-2EA51EABC410}" type="presOf" srcId="{AF7754EC-4232-493F-8B73-EB593F0634E8}" destId="{1A18217B-AA1F-4A42-AE9A-870B21EA3A54}" srcOrd="0" destOrd="0" presId="urn:microsoft.com/office/officeart/2005/8/layout/vList2"/>
    <dgm:cxn modelId="{07156D1D-126B-4A4B-9A23-CF50EE4DBC4E}" type="presOf" srcId="{26BC6FB8-758E-4EB8-AFB1-9D770166AD66}" destId="{146FDBA0-631A-4A4D-962E-8C058C088176}" srcOrd="0" destOrd="0" presId="urn:microsoft.com/office/officeart/2005/8/layout/vList2"/>
    <dgm:cxn modelId="{8FD9DC1C-8947-41AD-8BA8-B893EA3B0221}" type="presParOf" srcId="{146FDBA0-631A-4A4D-962E-8C058C088176}" destId="{1A18217B-AA1F-4A42-AE9A-870B21EA3A5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716441D-F569-4627-9D91-FD61DCC3C53D}" type="doc">
      <dgm:prSet loTypeId="urn:microsoft.com/office/officeart/2005/8/layout/gear1" loCatId="process" qsTypeId="urn:microsoft.com/office/officeart/2005/8/quickstyle/simple1" qsCatId="simple" csTypeId="urn:microsoft.com/office/officeart/2005/8/colors/accent1_2" csCatId="accent1" phldr="1"/>
      <dgm:spPr/>
    </dgm:pt>
    <dgm:pt modelId="{13462AAA-5D18-441C-8399-CD32FEE36CAA}">
      <dgm:prSet phldrT="[Text]" custT="1">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IN" sz="1600" b="1" dirty="0" smtClean="0"/>
            <a:t>Dunning Unit Collector Agent</a:t>
          </a:r>
          <a:endParaRPr lang="en-IN" sz="1600" b="1" dirty="0"/>
        </a:p>
      </dgm:t>
    </dgm:pt>
    <dgm:pt modelId="{266630B6-8957-4C4C-B2CD-C4BF62FDAD96}" type="parTrans" cxnId="{D732DE72-C53F-41A1-957E-AF343502D38E}">
      <dgm:prSet/>
      <dgm:spPr/>
      <dgm:t>
        <a:bodyPr/>
        <a:lstStyle/>
        <a:p>
          <a:endParaRPr lang="en-IN"/>
        </a:p>
      </dgm:t>
    </dgm:pt>
    <dgm:pt modelId="{D8F948B6-AA60-43E0-A60F-CAA984B87436}" type="sibTrans" cxnId="{D732DE72-C53F-41A1-957E-AF343502D38E}">
      <dgm:prSet>
        <dgm:style>
          <a:lnRef idx="2">
            <a:schemeClr val="accent4">
              <a:shade val="50000"/>
            </a:schemeClr>
          </a:lnRef>
          <a:fillRef idx="1">
            <a:schemeClr val="accent4"/>
          </a:fillRef>
          <a:effectRef idx="0">
            <a:schemeClr val="accent4"/>
          </a:effectRef>
          <a:fontRef idx="minor">
            <a:schemeClr val="lt1"/>
          </a:fontRef>
        </dgm:style>
      </dgm:prSet>
      <dgm:spPr/>
      <dgm:t>
        <a:bodyPr/>
        <a:lstStyle/>
        <a:p>
          <a:endParaRPr lang="en-IN"/>
        </a:p>
      </dgm:t>
    </dgm:pt>
    <dgm:pt modelId="{A916FEF2-24F8-49F3-8F09-7A4257ADE387}" type="pres">
      <dgm:prSet presAssocID="{6716441D-F569-4627-9D91-FD61DCC3C53D}" presName="composite" presStyleCnt="0">
        <dgm:presLayoutVars>
          <dgm:chMax val="3"/>
          <dgm:animLvl val="lvl"/>
          <dgm:resizeHandles val="exact"/>
        </dgm:presLayoutVars>
      </dgm:prSet>
      <dgm:spPr/>
    </dgm:pt>
    <dgm:pt modelId="{28384241-0682-4DA2-876F-20689A85B2E9}" type="pres">
      <dgm:prSet presAssocID="{13462AAA-5D18-441C-8399-CD32FEE36CAA}" presName="gear1" presStyleLbl="node1" presStyleIdx="0" presStyleCnt="1" custLinFactNeighborX="-17482">
        <dgm:presLayoutVars>
          <dgm:chMax val="1"/>
          <dgm:bulletEnabled val="1"/>
        </dgm:presLayoutVars>
      </dgm:prSet>
      <dgm:spPr/>
      <dgm:t>
        <a:bodyPr/>
        <a:lstStyle/>
        <a:p>
          <a:endParaRPr lang="en-IN"/>
        </a:p>
      </dgm:t>
    </dgm:pt>
    <dgm:pt modelId="{F4D7C422-7EC4-4366-AB6D-B3C25E269173}" type="pres">
      <dgm:prSet presAssocID="{13462AAA-5D18-441C-8399-CD32FEE36CAA}" presName="gear1srcNode" presStyleLbl="node1" presStyleIdx="0" presStyleCnt="1"/>
      <dgm:spPr/>
      <dgm:t>
        <a:bodyPr/>
        <a:lstStyle/>
        <a:p>
          <a:endParaRPr lang="en-IN"/>
        </a:p>
      </dgm:t>
    </dgm:pt>
    <dgm:pt modelId="{182382EE-8F85-4CAF-87D5-2021A6B7B5AC}" type="pres">
      <dgm:prSet presAssocID="{13462AAA-5D18-441C-8399-CD32FEE36CAA}" presName="gear1dstNode" presStyleLbl="node1" presStyleIdx="0" presStyleCnt="1"/>
      <dgm:spPr/>
      <dgm:t>
        <a:bodyPr/>
        <a:lstStyle/>
        <a:p>
          <a:endParaRPr lang="en-IN"/>
        </a:p>
      </dgm:t>
    </dgm:pt>
    <dgm:pt modelId="{A73BCDD2-4A00-4093-8A65-F78960F74B14}" type="pres">
      <dgm:prSet presAssocID="{D8F948B6-AA60-43E0-A60F-CAA984B87436}" presName="connector1" presStyleLbl="sibTrans2D1" presStyleIdx="0" presStyleCnt="1" custLinFactNeighborX="-14215"/>
      <dgm:spPr/>
      <dgm:t>
        <a:bodyPr/>
        <a:lstStyle/>
        <a:p>
          <a:endParaRPr lang="en-IN"/>
        </a:p>
      </dgm:t>
    </dgm:pt>
  </dgm:ptLst>
  <dgm:cxnLst>
    <dgm:cxn modelId="{C4AB5E2E-785F-4216-B0F4-8145CB95EB17}" type="presOf" srcId="{D8F948B6-AA60-43E0-A60F-CAA984B87436}" destId="{A73BCDD2-4A00-4093-8A65-F78960F74B14}" srcOrd="0" destOrd="0" presId="urn:microsoft.com/office/officeart/2005/8/layout/gear1"/>
    <dgm:cxn modelId="{D732DE72-C53F-41A1-957E-AF343502D38E}" srcId="{6716441D-F569-4627-9D91-FD61DCC3C53D}" destId="{13462AAA-5D18-441C-8399-CD32FEE36CAA}" srcOrd="0" destOrd="0" parTransId="{266630B6-8957-4C4C-B2CD-C4BF62FDAD96}" sibTransId="{D8F948B6-AA60-43E0-A60F-CAA984B87436}"/>
    <dgm:cxn modelId="{A57D23FD-3D4C-4C84-867F-2E984EE7A124}" type="presOf" srcId="{6716441D-F569-4627-9D91-FD61DCC3C53D}" destId="{A916FEF2-24F8-49F3-8F09-7A4257ADE387}" srcOrd="0" destOrd="0" presId="urn:microsoft.com/office/officeart/2005/8/layout/gear1"/>
    <dgm:cxn modelId="{945C6939-C807-441A-BF52-4EECA01AAF0A}" type="presOf" srcId="{13462AAA-5D18-441C-8399-CD32FEE36CAA}" destId="{F4D7C422-7EC4-4366-AB6D-B3C25E269173}" srcOrd="1" destOrd="0" presId="urn:microsoft.com/office/officeart/2005/8/layout/gear1"/>
    <dgm:cxn modelId="{9C7BA15E-A667-4ED6-A5A5-3CC18ECE206B}" type="presOf" srcId="{13462AAA-5D18-441C-8399-CD32FEE36CAA}" destId="{28384241-0682-4DA2-876F-20689A85B2E9}" srcOrd="0" destOrd="0" presId="urn:microsoft.com/office/officeart/2005/8/layout/gear1"/>
    <dgm:cxn modelId="{BCAD7601-7199-46D2-8903-21BC90E61A79}" type="presOf" srcId="{13462AAA-5D18-441C-8399-CD32FEE36CAA}" destId="{182382EE-8F85-4CAF-87D5-2021A6B7B5AC}" srcOrd="2" destOrd="0" presId="urn:microsoft.com/office/officeart/2005/8/layout/gear1"/>
    <dgm:cxn modelId="{7F2F58B6-FCDF-4F66-92D7-AE8F60ABA290}" type="presParOf" srcId="{A916FEF2-24F8-49F3-8F09-7A4257ADE387}" destId="{28384241-0682-4DA2-876F-20689A85B2E9}" srcOrd="0" destOrd="0" presId="urn:microsoft.com/office/officeart/2005/8/layout/gear1"/>
    <dgm:cxn modelId="{A7E17D5B-64F1-4995-8624-4AF4401F439F}" type="presParOf" srcId="{A916FEF2-24F8-49F3-8F09-7A4257ADE387}" destId="{F4D7C422-7EC4-4366-AB6D-B3C25E269173}" srcOrd="1" destOrd="0" presId="urn:microsoft.com/office/officeart/2005/8/layout/gear1"/>
    <dgm:cxn modelId="{867BA273-8B0F-4C83-9476-5ACD836B1AE2}" type="presParOf" srcId="{A916FEF2-24F8-49F3-8F09-7A4257ADE387}" destId="{182382EE-8F85-4CAF-87D5-2021A6B7B5AC}" srcOrd="2" destOrd="0" presId="urn:microsoft.com/office/officeart/2005/8/layout/gear1"/>
    <dgm:cxn modelId="{5B25EC9C-9943-4227-BC6C-111BA586D60F}" type="presParOf" srcId="{A916FEF2-24F8-49F3-8F09-7A4257ADE387}" destId="{A73BCDD2-4A00-4093-8A65-F78960F74B14}" srcOrd="3"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E573E46-6062-4EA9-B746-A50F6165E78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268403D5-D44F-4214-87C2-168F154030A4}">
      <dgm:prSet phldrT="[Text]" custT="1"/>
      <dgm:spPr/>
      <dgm:t>
        <a:bodyPr/>
        <a:lstStyle/>
        <a:p>
          <a:r>
            <a:rPr lang="en-IN" sz="2800" b="1" dirty="0" smtClean="0"/>
            <a:t>CAAM</a:t>
          </a:r>
          <a:endParaRPr lang="en-IN" sz="2800" b="1" dirty="0"/>
        </a:p>
      </dgm:t>
    </dgm:pt>
    <dgm:pt modelId="{DCF35227-D71B-4118-9111-D4D054EE27A6}" type="parTrans" cxnId="{2778F9E4-C0F5-45B6-B2F3-E33EAE9579BC}">
      <dgm:prSet/>
      <dgm:spPr/>
      <dgm:t>
        <a:bodyPr/>
        <a:lstStyle/>
        <a:p>
          <a:endParaRPr lang="en-IN"/>
        </a:p>
      </dgm:t>
    </dgm:pt>
    <dgm:pt modelId="{CB94BD04-9831-4BDE-8B9A-22A3BC3B997D}" type="sibTrans" cxnId="{2778F9E4-C0F5-45B6-B2F3-E33EAE9579BC}">
      <dgm:prSet/>
      <dgm:spPr/>
      <dgm:t>
        <a:bodyPr/>
        <a:lstStyle/>
        <a:p>
          <a:endParaRPr lang="en-IN"/>
        </a:p>
      </dgm:t>
    </dgm:pt>
    <dgm:pt modelId="{A5E5BE96-4082-4EF9-A0A8-B7C1A738EF24}">
      <dgm:prSet phldrT="[Text]" custT="1"/>
      <dgm:spPr/>
      <dgm:t>
        <a:bodyPr/>
        <a:lstStyle/>
        <a:p>
          <a:r>
            <a:rPr lang="en-IN" sz="2800" b="1" dirty="0" smtClean="0"/>
            <a:t>Billing</a:t>
          </a:r>
          <a:endParaRPr lang="en-IN" sz="2800" b="1" dirty="0"/>
        </a:p>
      </dgm:t>
    </dgm:pt>
    <dgm:pt modelId="{0FBC778E-B8D1-4586-B027-9AA6E7A9F686}" type="parTrans" cxnId="{EC7B6633-B3DF-43E0-B608-0BE54FE6D838}">
      <dgm:prSet/>
      <dgm:spPr/>
      <dgm:t>
        <a:bodyPr/>
        <a:lstStyle/>
        <a:p>
          <a:endParaRPr lang="en-IN"/>
        </a:p>
      </dgm:t>
    </dgm:pt>
    <dgm:pt modelId="{37771A39-8A7B-4876-B61F-768569435541}" type="sibTrans" cxnId="{EC7B6633-B3DF-43E0-B608-0BE54FE6D838}">
      <dgm:prSet/>
      <dgm:spPr/>
      <dgm:t>
        <a:bodyPr/>
        <a:lstStyle/>
        <a:p>
          <a:endParaRPr lang="en-IN"/>
        </a:p>
      </dgm:t>
    </dgm:pt>
    <dgm:pt modelId="{E1F7E590-EF1E-4815-A908-D26C44677806}" type="pres">
      <dgm:prSet presAssocID="{4E573E46-6062-4EA9-B746-A50F6165E782}" presName="linear" presStyleCnt="0">
        <dgm:presLayoutVars>
          <dgm:animLvl val="lvl"/>
          <dgm:resizeHandles val="exact"/>
        </dgm:presLayoutVars>
      </dgm:prSet>
      <dgm:spPr/>
      <dgm:t>
        <a:bodyPr/>
        <a:lstStyle/>
        <a:p>
          <a:endParaRPr lang="en-IN"/>
        </a:p>
      </dgm:t>
    </dgm:pt>
    <dgm:pt modelId="{8051860D-7BB5-4B41-B6D9-CE98BA755277}" type="pres">
      <dgm:prSet presAssocID="{268403D5-D44F-4214-87C2-168F154030A4}" presName="parentText" presStyleLbl="node1" presStyleIdx="0" presStyleCnt="2">
        <dgm:presLayoutVars>
          <dgm:chMax val="0"/>
          <dgm:bulletEnabled val="1"/>
        </dgm:presLayoutVars>
      </dgm:prSet>
      <dgm:spPr/>
      <dgm:t>
        <a:bodyPr/>
        <a:lstStyle/>
        <a:p>
          <a:endParaRPr lang="en-IN"/>
        </a:p>
      </dgm:t>
    </dgm:pt>
    <dgm:pt modelId="{749B1E6D-E094-4C1F-8F5D-EED63C178ADE}" type="pres">
      <dgm:prSet presAssocID="{CB94BD04-9831-4BDE-8B9A-22A3BC3B997D}" presName="spacer" presStyleCnt="0"/>
      <dgm:spPr/>
    </dgm:pt>
    <dgm:pt modelId="{E9A5713A-B07C-4394-A198-DA33FCD73CEB}" type="pres">
      <dgm:prSet presAssocID="{A5E5BE96-4082-4EF9-A0A8-B7C1A738EF24}" presName="parentText" presStyleLbl="node1" presStyleIdx="1" presStyleCnt="2">
        <dgm:presLayoutVars>
          <dgm:chMax val="0"/>
          <dgm:bulletEnabled val="1"/>
        </dgm:presLayoutVars>
      </dgm:prSet>
      <dgm:spPr/>
      <dgm:t>
        <a:bodyPr/>
        <a:lstStyle/>
        <a:p>
          <a:endParaRPr lang="en-IN"/>
        </a:p>
      </dgm:t>
    </dgm:pt>
  </dgm:ptLst>
  <dgm:cxnLst>
    <dgm:cxn modelId="{B9AA1ABF-292B-4FC0-9FAF-C562A507FBEE}" type="presOf" srcId="{4E573E46-6062-4EA9-B746-A50F6165E782}" destId="{E1F7E590-EF1E-4815-A908-D26C44677806}" srcOrd="0" destOrd="0" presId="urn:microsoft.com/office/officeart/2005/8/layout/vList2"/>
    <dgm:cxn modelId="{D12E93E9-B0B9-4189-B8B5-A1345B6DE6A7}" type="presOf" srcId="{A5E5BE96-4082-4EF9-A0A8-B7C1A738EF24}" destId="{E9A5713A-B07C-4394-A198-DA33FCD73CEB}" srcOrd="0" destOrd="0" presId="urn:microsoft.com/office/officeart/2005/8/layout/vList2"/>
    <dgm:cxn modelId="{EC7B6633-B3DF-43E0-B608-0BE54FE6D838}" srcId="{4E573E46-6062-4EA9-B746-A50F6165E782}" destId="{A5E5BE96-4082-4EF9-A0A8-B7C1A738EF24}" srcOrd="1" destOrd="0" parTransId="{0FBC778E-B8D1-4586-B027-9AA6E7A9F686}" sibTransId="{37771A39-8A7B-4876-B61F-768569435541}"/>
    <dgm:cxn modelId="{2778F9E4-C0F5-45B6-B2F3-E33EAE9579BC}" srcId="{4E573E46-6062-4EA9-B746-A50F6165E782}" destId="{268403D5-D44F-4214-87C2-168F154030A4}" srcOrd="0" destOrd="0" parTransId="{DCF35227-D71B-4118-9111-D4D054EE27A6}" sibTransId="{CB94BD04-9831-4BDE-8B9A-22A3BC3B997D}"/>
    <dgm:cxn modelId="{B2ACB951-7B01-4794-849D-E0A69446D231}" type="presOf" srcId="{268403D5-D44F-4214-87C2-168F154030A4}" destId="{8051860D-7BB5-4B41-B6D9-CE98BA755277}" srcOrd="0" destOrd="0" presId="urn:microsoft.com/office/officeart/2005/8/layout/vList2"/>
    <dgm:cxn modelId="{BD0165FF-D753-461D-8615-ED836218FE2C}" type="presParOf" srcId="{E1F7E590-EF1E-4815-A908-D26C44677806}" destId="{8051860D-7BB5-4B41-B6D9-CE98BA755277}" srcOrd="0" destOrd="0" presId="urn:microsoft.com/office/officeart/2005/8/layout/vList2"/>
    <dgm:cxn modelId="{7C94CA6A-1338-4C1A-BDA2-043C513FD091}" type="presParOf" srcId="{E1F7E590-EF1E-4815-A908-D26C44677806}" destId="{749B1E6D-E094-4C1F-8F5D-EED63C178ADE}" srcOrd="1" destOrd="0" presId="urn:microsoft.com/office/officeart/2005/8/layout/vList2"/>
    <dgm:cxn modelId="{AEFEB7BD-57CD-47F3-906F-865CBC19943C}" type="presParOf" srcId="{E1F7E590-EF1E-4815-A908-D26C44677806}" destId="{E9A5713A-B07C-4394-A198-DA33FCD73CEB}" srcOrd="2"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6BC6FB8-758E-4EB8-AFB1-9D770166AD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AF7754EC-4232-493F-8B73-EB593F0634E8}">
      <dgm:prSet phldrT="[Text]" custT="1">
        <dgm:style>
          <a:lnRef idx="3">
            <a:schemeClr val="lt1"/>
          </a:lnRef>
          <a:fillRef idx="1">
            <a:schemeClr val="accent3"/>
          </a:fillRef>
          <a:effectRef idx="1">
            <a:schemeClr val="accent3"/>
          </a:effectRef>
          <a:fontRef idx="minor">
            <a:schemeClr val="lt1"/>
          </a:fontRef>
        </dgm:style>
      </dgm:prSet>
      <dgm:spPr/>
      <dgm:t>
        <a:bodyPr/>
        <a:lstStyle/>
        <a:p>
          <a:pPr algn="ctr"/>
          <a:r>
            <a:rPr lang="en-IN" sz="1800" b="1" dirty="0" smtClean="0"/>
            <a:t>Entry Queue Service</a:t>
          </a:r>
          <a:endParaRPr lang="en-IN" sz="1800" b="1" dirty="0"/>
        </a:p>
      </dgm:t>
    </dgm:pt>
    <dgm:pt modelId="{7A9DE237-2D6C-4AB8-8FC1-61973DC64D63}" type="parTrans" cxnId="{2404EF25-3176-430E-86C1-FA8E2DF06563}">
      <dgm:prSet/>
      <dgm:spPr/>
      <dgm:t>
        <a:bodyPr/>
        <a:lstStyle/>
        <a:p>
          <a:endParaRPr lang="en-IN"/>
        </a:p>
      </dgm:t>
    </dgm:pt>
    <dgm:pt modelId="{19CC73FC-5CF0-4649-B1DB-1DDB5B930F4B}" type="sibTrans" cxnId="{2404EF25-3176-430E-86C1-FA8E2DF06563}">
      <dgm:prSet/>
      <dgm:spPr/>
      <dgm:t>
        <a:bodyPr/>
        <a:lstStyle/>
        <a:p>
          <a:endParaRPr lang="en-IN"/>
        </a:p>
      </dgm:t>
    </dgm:pt>
    <dgm:pt modelId="{146FDBA0-631A-4A4D-962E-8C058C088176}" type="pres">
      <dgm:prSet presAssocID="{26BC6FB8-758E-4EB8-AFB1-9D770166AD66}" presName="linear" presStyleCnt="0">
        <dgm:presLayoutVars>
          <dgm:animLvl val="lvl"/>
          <dgm:resizeHandles val="exact"/>
        </dgm:presLayoutVars>
      </dgm:prSet>
      <dgm:spPr/>
      <dgm:t>
        <a:bodyPr/>
        <a:lstStyle/>
        <a:p>
          <a:endParaRPr lang="en-IN"/>
        </a:p>
      </dgm:t>
    </dgm:pt>
    <dgm:pt modelId="{1A18217B-AA1F-4A42-AE9A-870B21EA3A54}" type="pres">
      <dgm:prSet presAssocID="{AF7754EC-4232-493F-8B73-EB593F0634E8}" presName="parentText" presStyleLbl="node1" presStyleIdx="0" presStyleCnt="1" custLinFactNeighborX="-870">
        <dgm:presLayoutVars>
          <dgm:chMax val="0"/>
          <dgm:bulletEnabled val="1"/>
        </dgm:presLayoutVars>
      </dgm:prSet>
      <dgm:spPr/>
      <dgm:t>
        <a:bodyPr/>
        <a:lstStyle/>
        <a:p>
          <a:endParaRPr lang="en-IN"/>
        </a:p>
      </dgm:t>
    </dgm:pt>
  </dgm:ptLst>
  <dgm:cxnLst>
    <dgm:cxn modelId="{2404EF25-3176-430E-86C1-FA8E2DF06563}" srcId="{26BC6FB8-758E-4EB8-AFB1-9D770166AD66}" destId="{AF7754EC-4232-493F-8B73-EB593F0634E8}" srcOrd="0" destOrd="0" parTransId="{7A9DE237-2D6C-4AB8-8FC1-61973DC64D63}" sibTransId="{19CC73FC-5CF0-4649-B1DB-1DDB5B930F4B}"/>
    <dgm:cxn modelId="{95C02231-3F04-4D8D-9DAE-1D7A14FB6484}" type="presOf" srcId="{AF7754EC-4232-493F-8B73-EB593F0634E8}" destId="{1A18217B-AA1F-4A42-AE9A-870B21EA3A54}" srcOrd="0" destOrd="0" presId="urn:microsoft.com/office/officeart/2005/8/layout/vList2"/>
    <dgm:cxn modelId="{C4C90858-A824-4831-ACBA-185E8F0DA8CC}" type="presOf" srcId="{26BC6FB8-758E-4EB8-AFB1-9D770166AD66}" destId="{146FDBA0-631A-4A4D-962E-8C058C088176}" srcOrd="0" destOrd="0" presId="urn:microsoft.com/office/officeart/2005/8/layout/vList2"/>
    <dgm:cxn modelId="{67D3E1C8-EAA9-4B55-AC2C-673708A03EF0}" type="presParOf" srcId="{146FDBA0-631A-4A4D-962E-8C058C088176}" destId="{1A18217B-AA1F-4A42-AE9A-870B21EA3A54}" srcOrd="0" destOrd="0" presId="urn:microsoft.com/office/officeart/2005/8/layout/vList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6BC6FB8-758E-4EB8-AFB1-9D770166AD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AF7754EC-4232-493F-8B73-EB593F0634E8}">
      <dgm:prSet phldrT="[Text]" custT="1">
        <dgm:style>
          <a:lnRef idx="3">
            <a:schemeClr val="lt1"/>
          </a:lnRef>
          <a:fillRef idx="1">
            <a:schemeClr val="accent5"/>
          </a:fillRef>
          <a:effectRef idx="1">
            <a:schemeClr val="accent5"/>
          </a:effectRef>
          <a:fontRef idx="minor">
            <a:schemeClr val="lt1"/>
          </a:fontRef>
        </dgm:style>
      </dgm:prSet>
      <dgm:spPr/>
      <dgm:t>
        <a:bodyPr/>
        <a:lstStyle/>
        <a:p>
          <a:pPr algn="ctr"/>
          <a:r>
            <a:rPr lang="en-IN" sz="2000" b="1" dirty="0" smtClean="0"/>
            <a:t>Process Queue</a:t>
          </a:r>
          <a:endParaRPr lang="en-IN" sz="2000" b="1" dirty="0"/>
        </a:p>
      </dgm:t>
    </dgm:pt>
    <dgm:pt modelId="{7A9DE237-2D6C-4AB8-8FC1-61973DC64D63}" type="parTrans" cxnId="{2404EF25-3176-430E-86C1-FA8E2DF06563}">
      <dgm:prSet/>
      <dgm:spPr/>
      <dgm:t>
        <a:bodyPr/>
        <a:lstStyle/>
        <a:p>
          <a:endParaRPr lang="en-IN"/>
        </a:p>
      </dgm:t>
    </dgm:pt>
    <dgm:pt modelId="{19CC73FC-5CF0-4649-B1DB-1DDB5B930F4B}" type="sibTrans" cxnId="{2404EF25-3176-430E-86C1-FA8E2DF06563}">
      <dgm:prSet/>
      <dgm:spPr/>
      <dgm:t>
        <a:bodyPr/>
        <a:lstStyle/>
        <a:p>
          <a:endParaRPr lang="en-IN"/>
        </a:p>
      </dgm:t>
    </dgm:pt>
    <dgm:pt modelId="{146FDBA0-631A-4A4D-962E-8C058C088176}" type="pres">
      <dgm:prSet presAssocID="{26BC6FB8-758E-4EB8-AFB1-9D770166AD66}" presName="linear" presStyleCnt="0">
        <dgm:presLayoutVars>
          <dgm:animLvl val="lvl"/>
          <dgm:resizeHandles val="exact"/>
        </dgm:presLayoutVars>
      </dgm:prSet>
      <dgm:spPr/>
      <dgm:t>
        <a:bodyPr/>
        <a:lstStyle/>
        <a:p>
          <a:endParaRPr lang="en-IN"/>
        </a:p>
      </dgm:t>
    </dgm:pt>
    <dgm:pt modelId="{1A18217B-AA1F-4A42-AE9A-870B21EA3A54}" type="pres">
      <dgm:prSet presAssocID="{AF7754EC-4232-493F-8B73-EB593F0634E8}" presName="parentText" presStyleLbl="node1" presStyleIdx="0" presStyleCnt="1" custLinFactNeighborX="-870">
        <dgm:presLayoutVars>
          <dgm:chMax val="0"/>
          <dgm:bulletEnabled val="1"/>
        </dgm:presLayoutVars>
      </dgm:prSet>
      <dgm:spPr/>
      <dgm:t>
        <a:bodyPr/>
        <a:lstStyle/>
        <a:p>
          <a:endParaRPr lang="en-IN"/>
        </a:p>
      </dgm:t>
    </dgm:pt>
  </dgm:ptLst>
  <dgm:cxnLst>
    <dgm:cxn modelId="{2404EF25-3176-430E-86C1-FA8E2DF06563}" srcId="{26BC6FB8-758E-4EB8-AFB1-9D770166AD66}" destId="{AF7754EC-4232-493F-8B73-EB593F0634E8}" srcOrd="0" destOrd="0" parTransId="{7A9DE237-2D6C-4AB8-8FC1-61973DC64D63}" sibTransId="{19CC73FC-5CF0-4649-B1DB-1DDB5B930F4B}"/>
    <dgm:cxn modelId="{25A4DF97-65B5-487A-BE13-AAC438DD1595}" type="presOf" srcId="{AF7754EC-4232-493F-8B73-EB593F0634E8}" destId="{1A18217B-AA1F-4A42-AE9A-870B21EA3A54}" srcOrd="0" destOrd="0" presId="urn:microsoft.com/office/officeart/2005/8/layout/vList2"/>
    <dgm:cxn modelId="{2DE3444F-3FB8-4E69-A1CC-476AFC921ADA}" type="presOf" srcId="{26BC6FB8-758E-4EB8-AFB1-9D770166AD66}" destId="{146FDBA0-631A-4A4D-962E-8C058C088176}" srcOrd="0" destOrd="0" presId="urn:microsoft.com/office/officeart/2005/8/layout/vList2"/>
    <dgm:cxn modelId="{BF7AD9B9-D354-454D-AE24-22579B033906}" type="presParOf" srcId="{146FDBA0-631A-4A4D-962E-8C058C088176}" destId="{1A18217B-AA1F-4A42-AE9A-870B21EA3A54}"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E573E46-6062-4EA9-B746-A50F6165E78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268403D5-D44F-4214-87C2-168F154030A4}">
      <dgm:prSet phldrT="[Text]" custT="1"/>
      <dgm:spPr/>
      <dgm:t>
        <a:bodyPr/>
        <a:lstStyle/>
        <a:p>
          <a:r>
            <a:rPr lang="en-IN" sz="2800" b="1" dirty="0" smtClean="0"/>
            <a:t>CAAM</a:t>
          </a:r>
          <a:endParaRPr lang="en-IN" sz="2800" b="1" dirty="0"/>
        </a:p>
      </dgm:t>
    </dgm:pt>
    <dgm:pt modelId="{DCF35227-D71B-4118-9111-D4D054EE27A6}" type="parTrans" cxnId="{2778F9E4-C0F5-45B6-B2F3-E33EAE9579BC}">
      <dgm:prSet/>
      <dgm:spPr/>
      <dgm:t>
        <a:bodyPr/>
        <a:lstStyle/>
        <a:p>
          <a:endParaRPr lang="en-IN"/>
        </a:p>
      </dgm:t>
    </dgm:pt>
    <dgm:pt modelId="{CB94BD04-9831-4BDE-8B9A-22A3BC3B997D}" type="sibTrans" cxnId="{2778F9E4-C0F5-45B6-B2F3-E33EAE9579BC}">
      <dgm:prSet/>
      <dgm:spPr/>
      <dgm:t>
        <a:bodyPr/>
        <a:lstStyle/>
        <a:p>
          <a:endParaRPr lang="en-IN"/>
        </a:p>
      </dgm:t>
    </dgm:pt>
    <dgm:pt modelId="{A5E5BE96-4082-4EF9-A0A8-B7C1A738EF24}">
      <dgm:prSet phldrT="[Text]" custT="1"/>
      <dgm:spPr/>
      <dgm:t>
        <a:bodyPr/>
        <a:lstStyle/>
        <a:p>
          <a:r>
            <a:rPr lang="en-IN" sz="2800" b="1" dirty="0" smtClean="0"/>
            <a:t>Billing</a:t>
          </a:r>
          <a:endParaRPr lang="en-IN" sz="2800" b="1" dirty="0"/>
        </a:p>
      </dgm:t>
    </dgm:pt>
    <dgm:pt modelId="{0FBC778E-B8D1-4586-B027-9AA6E7A9F686}" type="parTrans" cxnId="{EC7B6633-B3DF-43E0-B608-0BE54FE6D838}">
      <dgm:prSet/>
      <dgm:spPr/>
      <dgm:t>
        <a:bodyPr/>
        <a:lstStyle/>
        <a:p>
          <a:endParaRPr lang="en-IN"/>
        </a:p>
      </dgm:t>
    </dgm:pt>
    <dgm:pt modelId="{37771A39-8A7B-4876-B61F-768569435541}" type="sibTrans" cxnId="{EC7B6633-B3DF-43E0-B608-0BE54FE6D838}">
      <dgm:prSet/>
      <dgm:spPr/>
      <dgm:t>
        <a:bodyPr/>
        <a:lstStyle/>
        <a:p>
          <a:endParaRPr lang="en-IN"/>
        </a:p>
      </dgm:t>
    </dgm:pt>
    <dgm:pt modelId="{E1F7E590-EF1E-4815-A908-D26C44677806}" type="pres">
      <dgm:prSet presAssocID="{4E573E46-6062-4EA9-B746-A50F6165E782}" presName="linear" presStyleCnt="0">
        <dgm:presLayoutVars>
          <dgm:animLvl val="lvl"/>
          <dgm:resizeHandles val="exact"/>
        </dgm:presLayoutVars>
      </dgm:prSet>
      <dgm:spPr/>
      <dgm:t>
        <a:bodyPr/>
        <a:lstStyle/>
        <a:p>
          <a:endParaRPr lang="en-IN"/>
        </a:p>
      </dgm:t>
    </dgm:pt>
    <dgm:pt modelId="{8051860D-7BB5-4B41-B6D9-CE98BA755277}" type="pres">
      <dgm:prSet presAssocID="{268403D5-D44F-4214-87C2-168F154030A4}" presName="parentText" presStyleLbl="node1" presStyleIdx="0" presStyleCnt="2">
        <dgm:presLayoutVars>
          <dgm:chMax val="0"/>
          <dgm:bulletEnabled val="1"/>
        </dgm:presLayoutVars>
      </dgm:prSet>
      <dgm:spPr/>
      <dgm:t>
        <a:bodyPr/>
        <a:lstStyle/>
        <a:p>
          <a:endParaRPr lang="en-IN"/>
        </a:p>
      </dgm:t>
    </dgm:pt>
    <dgm:pt modelId="{749B1E6D-E094-4C1F-8F5D-EED63C178ADE}" type="pres">
      <dgm:prSet presAssocID="{CB94BD04-9831-4BDE-8B9A-22A3BC3B997D}" presName="spacer" presStyleCnt="0"/>
      <dgm:spPr/>
    </dgm:pt>
    <dgm:pt modelId="{E9A5713A-B07C-4394-A198-DA33FCD73CEB}" type="pres">
      <dgm:prSet presAssocID="{A5E5BE96-4082-4EF9-A0A8-B7C1A738EF24}" presName="parentText" presStyleLbl="node1" presStyleIdx="1" presStyleCnt="2">
        <dgm:presLayoutVars>
          <dgm:chMax val="0"/>
          <dgm:bulletEnabled val="1"/>
        </dgm:presLayoutVars>
      </dgm:prSet>
      <dgm:spPr/>
      <dgm:t>
        <a:bodyPr/>
        <a:lstStyle/>
        <a:p>
          <a:endParaRPr lang="en-IN"/>
        </a:p>
      </dgm:t>
    </dgm:pt>
  </dgm:ptLst>
  <dgm:cxnLst>
    <dgm:cxn modelId="{0ED0FA1B-5FC7-4E42-84E9-CF663742C3F3}" type="presOf" srcId="{A5E5BE96-4082-4EF9-A0A8-B7C1A738EF24}" destId="{E9A5713A-B07C-4394-A198-DA33FCD73CEB}" srcOrd="0" destOrd="0" presId="urn:microsoft.com/office/officeart/2005/8/layout/vList2"/>
    <dgm:cxn modelId="{61D90B63-B7EE-4D9E-B2DC-0AC2A6B3D441}" type="presOf" srcId="{268403D5-D44F-4214-87C2-168F154030A4}" destId="{8051860D-7BB5-4B41-B6D9-CE98BA755277}" srcOrd="0" destOrd="0" presId="urn:microsoft.com/office/officeart/2005/8/layout/vList2"/>
    <dgm:cxn modelId="{EC7B6633-B3DF-43E0-B608-0BE54FE6D838}" srcId="{4E573E46-6062-4EA9-B746-A50F6165E782}" destId="{A5E5BE96-4082-4EF9-A0A8-B7C1A738EF24}" srcOrd="1" destOrd="0" parTransId="{0FBC778E-B8D1-4586-B027-9AA6E7A9F686}" sibTransId="{37771A39-8A7B-4876-B61F-768569435541}"/>
    <dgm:cxn modelId="{2126F5FC-3325-420B-B236-CB0F0037CB18}" type="presOf" srcId="{4E573E46-6062-4EA9-B746-A50F6165E782}" destId="{E1F7E590-EF1E-4815-A908-D26C44677806}" srcOrd="0" destOrd="0" presId="urn:microsoft.com/office/officeart/2005/8/layout/vList2"/>
    <dgm:cxn modelId="{2778F9E4-C0F5-45B6-B2F3-E33EAE9579BC}" srcId="{4E573E46-6062-4EA9-B746-A50F6165E782}" destId="{268403D5-D44F-4214-87C2-168F154030A4}" srcOrd="0" destOrd="0" parTransId="{DCF35227-D71B-4118-9111-D4D054EE27A6}" sibTransId="{CB94BD04-9831-4BDE-8B9A-22A3BC3B997D}"/>
    <dgm:cxn modelId="{6FF25587-3DCE-464F-B583-903255DF3CC2}" type="presParOf" srcId="{E1F7E590-EF1E-4815-A908-D26C44677806}" destId="{8051860D-7BB5-4B41-B6D9-CE98BA755277}" srcOrd="0" destOrd="0" presId="urn:microsoft.com/office/officeart/2005/8/layout/vList2"/>
    <dgm:cxn modelId="{E2D96AEC-6D35-42B4-89F0-3FD0EB048397}" type="presParOf" srcId="{E1F7E590-EF1E-4815-A908-D26C44677806}" destId="{749B1E6D-E094-4C1F-8F5D-EED63C178ADE}" srcOrd="1" destOrd="0" presId="urn:microsoft.com/office/officeart/2005/8/layout/vList2"/>
    <dgm:cxn modelId="{7C6A3201-689E-48D3-87E8-EED8F9A93179}" type="presParOf" srcId="{E1F7E590-EF1E-4815-A908-D26C44677806}" destId="{E9A5713A-B07C-4394-A198-DA33FCD73CEB}"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6BC6FB8-758E-4EB8-AFB1-9D770166AD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AF7754EC-4232-493F-8B73-EB593F0634E8}">
      <dgm:prSet phldrT="[Text]" custT="1">
        <dgm:style>
          <a:lnRef idx="3">
            <a:schemeClr val="lt1"/>
          </a:lnRef>
          <a:fillRef idx="1">
            <a:schemeClr val="accent2"/>
          </a:fillRef>
          <a:effectRef idx="1">
            <a:schemeClr val="accent2"/>
          </a:effectRef>
          <a:fontRef idx="minor">
            <a:schemeClr val="lt1"/>
          </a:fontRef>
        </dgm:style>
      </dgm:prSet>
      <dgm:spPr/>
      <dgm:t>
        <a:bodyPr/>
        <a:lstStyle/>
        <a:p>
          <a:pPr algn="ctr"/>
          <a:r>
            <a:rPr lang="en-IN" sz="1800" b="1" dirty="0" smtClean="0"/>
            <a:t>Exit Queue Service</a:t>
          </a:r>
          <a:endParaRPr lang="en-IN" sz="1800" b="1" dirty="0"/>
        </a:p>
      </dgm:t>
    </dgm:pt>
    <dgm:pt modelId="{7A9DE237-2D6C-4AB8-8FC1-61973DC64D63}" type="parTrans" cxnId="{2404EF25-3176-430E-86C1-FA8E2DF06563}">
      <dgm:prSet/>
      <dgm:spPr/>
      <dgm:t>
        <a:bodyPr/>
        <a:lstStyle/>
        <a:p>
          <a:endParaRPr lang="en-IN"/>
        </a:p>
      </dgm:t>
    </dgm:pt>
    <dgm:pt modelId="{19CC73FC-5CF0-4649-B1DB-1DDB5B930F4B}" type="sibTrans" cxnId="{2404EF25-3176-430E-86C1-FA8E2DF06563}">
      <dgm:prSet/>
      <dgm:spPr/>
      <dgm:t>
        <a:bodyPr/>
        <a:lstStyle/>
        <a:p>
          <a:endParaRPr lang="en-IN"/>
        </a:p>
      </dgm:t>
    </dgm:pt>
    <dgm:pt modelId="{146FDBA0-631A-4A4D-962E-8C058C088176}" type="pres">
      <dgm:prSet presAssocID="{26BC6FB8-758E-4EB8-AFB1-9D770166AD66}" presName="linear" presStyleCnt="0">
        <dgm:presLayoutVars>
          <dgm:animLvl val="lvl"/>
          <dgm:resizeHandles val="exact"/>
        </dgm:presLayoutVars>
      </dgm:prSet>
      <dgm:spPr/>
      <dgm:t>
        <a:bodyPr/>
        <a:lstStyle/>
        <a:p>
          <a:endParaRPr lang="en-IN"/>
        </a:p>
      </dgm:t>
    </dgm:pt>
    <dgm:pt modelId="{1A18217B-AA1F-4A42-AE9A-870B21EA3A54}" type="pres">
      <dgm:prSet presAssocID="{AF7754EC-4232-493F-8B73-EB593F0634E8}" presName="parentText" presStyleLbl="node1" presStyleIdx="0" presStyleCnt="1" custLinFactNeighborX="-870">
        <dgm:presLayoutVars>
          <dgm:chMax val="0"/>
          <dgm:bulletEnabled val="1"/>
        </dgm:presLayoutVars>
      </dgm:prSet>
      <dgm:spPr/>
      <dgm:t>
        <a:bodyPr/>
        <a:lstStyle/>
        <a:p>
          <a:endParaRPr lang="en-IN"/>
        </a:p>
      </dgm:t>
    </dgm:pt>
  </dgm:ptLst>
  <dgm:cxnLst>
    <dgm:cxn modelId="{2404EF25-3176-430E-86C1-FA8E2DF06563}" srcId="{26BC6FB8-758E-4EB8-AFB1-9D770166AD66}" destId="{AF7754EC-4232-493F-8B73-EB593F0634E8}" srcOrd="0" destOrd="0" parTransId="{7A9DE237-2D6C-4AB8-8FC1-61973DC64D63}" sibTransId="{19CC73FC-5CF0-4649-B1DB-1DDB5B930F4B}"/>
    <dgm:cxn modelId="{7551DFA7-8189-4B16-AE45-2F3053D9E980}" type="presOf" srcId="{26BC6FB8-758E-4EB8-AFB1-9D770166AD66}" destId="{146FDBA0-631A-4A4D-962E-8C058C088176}" srcOrd="0" destOrd="0" presId="urn:microsoft.com/office/officeart/2005/8/layout/vList2"/>
    <dgm:cxn modelId="{F8BC27E1-272E-4CD0-925B-F8CF0271B772}" type="presOf" srcId="{AF7754EC-4232-493F-8B73-EB593F0634E8}" destId="{1A18217B-AA1F-4A42-AE9A-870B21EA3A54}" srcOrd="0" destOrd="0" presId="urn:microsoft.com/office/officeart/2005/8/layout/vList2"/>
    <dgm:cxn modelId="{CDC6C7F4-97FA-4AD8-BE78-916C11067B7F}" type="presParOf" srcId="{146FDBA0-631A-4A4D-962E-8C058C088176}" destId="{1A18217B-AA1F-4A42-AE9A-870B21EA3A54}"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ED4177-4BA5-46C0-8266-5A11971B6F46}" type="doc">
      <dgm:prSet loTypeId="urn:microsoft.com/office/officeart/2005/8/layout/list1" loCatId="list" qsTypeId="urn:microsoft.com/office/officeart/2005/8/quickstyle/simple1" qsCatId="simple" csTypeId="urn:microsoft.com/office/officeart/2005/8/colors/colorful1#1" csCatId="colorful" phldr="1"/>
      <dgm:spPr/>
      <dgm:t>
        <a:bodyPr/>
        <a:lstStyle/>
        <a:p>
          <a:endParaRPr lang="en-US"/>
        </a:p>
      </dgm:t>
    </dgm:pt>
    <dgm:pt modelId="{0049D983-B02E-4E60-A1B5-46822B7F42F8}">
      <dgm:prSet/>
      <dgm:spPr/>
      <dgm:t>
        <a:bodyPr/>
        <a:lstStyle/>
        <a:p>
          <a:pPr rtl="0"/>
          <a:r>
            <a:rPr lang="en-US" dirty="0" smtClean="0"/>
            <a:t>Package Creation to Sell Inventory</a:t>
          </a:r>
          <a:endParaRPr lang="en-US" dirty="0"/>
        </a:p>
      </dgm:t>
    </dgm:pt>
    <dgm:pt modelId="{7DB67B1B-9961-4A24-9421-1CE75C842A71}" type="parTrans" cxnId="{C59E6B55-56EF-4CA0-9F51-933E9977F4D9}">
      <dgm:prSet/>
      <dgm:spPr/>
      <dgm:t>
        <a:bodyPr/>
        <a:lstStyle/>
        <a:p>
          <a:endParaRPr lang="en-US"/>
        </a:p>
      </dgm:t>
    </dgm:pt>
    <dgm:pt modelId="{E5DE3968-48DA-4473-9AC0-94381A6ED788}" type="sibTrans" cxnId="{C59E6B55-56EF-4CA0-9F51-933E9977F4D9}">
      <dgm:prSet/>
      <dgm:spPr/>
      <dgm:t>
        <a:bodyPr/>
        <a:lstStyle/>
        <a:p>
          <a:endParaRPr lang="en-US"/>
        </a:p>
      </dgm:t>
    </dgm:pt>
    <dgm:pt modelId="{58B22CAB-347E-4A48-8BC6-BB24A07E8E1F}">
      <dgm:prSet/>
      <dgm:spPr/>
      <dgm:t>
        <a:bodyPr/>
        <a:lstStyle/>
        <a:p>
          <a:pPr rtl="0"/>
          <a:r>
            <a:rPr lang="en-US" dirty="0" smtClean="0"/>
            <a:t>Allocate Inventory to Customer</a:t>
          </a:r>
          <a:endParaRPr lang="en-US" dirty="0"/>
        </a:p>
      </dgm:t>
    </dgm:pt>
    <dgm:pt modelId="{B94A1ECC-17F9-4CC1-A779-1CEB3F6F42A6}" type="parTrans" cxnId="{A31624F9-C9EC-466C-AD9C-E2DC92905BD8}">
      <dgm:prSet/>
      <dgm:spPr/>
      <dgm:t>
        <a:bodyPr/>
        <a:lstStyle/>
        <a:p>
          <a:endParaRPr lang="en-US"/>
        </a:p>
      </dgm:t>
    </dgm:pt>
    <dgm:pt modelId="{E220B132-1485-4429-BC90-E0B95121B00D}" type="sibTrans" cxnId="{A31624F9-C9EC-466C-AD9C-E2DC92905BD8}">
      <dgm:prSet/>
      <dgm:spPr/>
      <dgm:t>
        <a:bodyPr/>
        <a:lstStyle/>
        <a:p>
          <a:endParaRPr lang="en-US"/>
        </a:p>
      </dgm:t>
    </dgm:pt>
    <dgm:pt modelId="{C6838CB4-E98C-4548-AE40-F4EE166FE371}">
      <dgm:prSet/>
      <dgm:spPr/>
      <dgm:t>
        <a:bodyPr/>
        <a:lstStyle/>
        <a:p>
          <a:pPr rtl="0"/>
          <a:r>
            <a:rPr lang="en-US" dirty="0" smtClean="0"/>
            <a:t>Un-pair Inventory and Allocate New</a:t>
          </a:r>
          <a:endParaRPr lang="en-US" dirty="0"/>
        </a:p>
      </dgm:t>
    </dgm:pt>
    <dgm:pt modelId="{AC47884F-EDA7-4311-9930-E8678CCBB1A2}" type="parTrans" cxnId="{A39D33DF-8B20-41BE-BF66-FD19BA957BE3}">
      <dgm:prSet/>
      <dgm:spPr/>
      <dgm:t>
        <a:bodyPr/>
        <a:lstStyle/>
        <a:p>
          <a:endParaRPr lang="en-US"/>
        </a:p>
      </dgm:t>
    </dgm:pt>
    <dgm:pt modelId="{FDBFD57A-69F8-4BF1-BD09-168DB7FB29A7}" type="sibTrans" cxnId="{A39D33DF-8B20-41BE-BF66-FD19BA957BE3}">
      <dgm:prSet/>
      <dgm:spPr/>
      <dgm:t>
        <a:bodyPr/>
        <a:lstStyle/>
        <a:p>
          <a:endParaRPr lang="en-US"/>
        </a:p>
      </dgm:t>
    </dgm:pt>
    <dgm:pt modelId="{ACC1C7A5-AF76-49B6-BD0E-695B690608E4}">
      <dgm:prSet/>
      <dgm:spPr/>
      <dgm:t>
        <a:bodyPr/>
        <a:lstStyle/>
        <a:p>
          <a:pPr rtl="0"/>
          <a:r>
            <a:rPr lang="en-US" dirty="0" smtClean="0"/>
            <a:t>Mark Inventory as Damaged</a:t>
          </a:r>
          <a:endParaRPr lang="en-US" dirty="0"/>
        </a:p>
      </dgm:t>
    </dgm:pt>
    <dgm:pt modelId="{BA095CE8-BB15-485F-9E50-37C050AD6AAE}" type="parTrans" cxnId="{E555B634-94CF-451B-855F-811651EF5D68}">
      <dgm:prSet/>
      <dgm:spPr/>
      <dgm:t>
        <a:bodyPr/>
        <a:lstStyle/>
        <a:p>
          <a:endParaRPr lang="en-US"/>
        </a:p>
      </dgm:t>
    </dgm:pt>
    <dgm:pt modelId="{098C8FB4-0A91-41A3-BD38-D90C8D0B0BBC}" type="sibTrans" cxnId="{E555B634-94CF-451B-855F-811651EF5D68}">
      <dgm:prSet/>
      <dgm:spPr/>
      <dgm:t>
        <a:bodyPr/>
        <a:lstStyle/>
        <a:p>
          <a:endParaRPr lang="en-US"/>
        </a:p>
      </dgm:t>
    </dgm:pt>
    <dgm:pt modelId="{377C71E2-ECDD-41DF-A10C-7F0AD3E45DF4}">
      <dgm:prSet/>
      <dgm:spPr/>
      <dgm:t>
        <a:bodyPr/>
        <a:lstStyle/>
        <a:p>
          <a:pPr rtl="0"/>
          <a:r>
            <a:rPr lang="en-US" dirty="0" smtClean="0"/>
            <a:t>Release Inventory on Service Termination</a:t>
          </a:r>
          <a:endParaRPr lang="en-US" dirty="0"/>
        </a:p>
      </dgm:t>
    </dgm:pt>
    <dgm:pt modelId="{BD16372C-510B-4720-B7D6-7C0809D06596}" type="parTrans" cxnId="{CE227C14-62CD-4E08-936D-996593BBA66F}">
      <dgm:prSet/>
      <dgm:spPr/>
      <dgm:t>
        <a:bodyPr/>
        <a:lstStyle/>
        <a:p>
          <a:endParaRPr lang="en-US"/>
        </a:p>
      </dgm:t>
    </dgm:pt>
    <dgm:pt modelId="{DBC9A288-A2AB-4C99-B1AC-94F5564C04B1}" type="sibTrans" cxnId="{CE227C14-62CD-4E08-936D-996593BBA66F}">
      <dgm:prSet/>
      <dgm:spPr/>
      <dgm:t>
        <a:bodyPr/>
        <a:lstStyle/>
        <a:p>
          <a:endParaRPr lang="en-US"/>
        </a:p>
      </dgm:t>
    </dgm:pt>
    <dgm:pt modelId="{FD8FE347-D319-4A33-872C-972157D83D93}" type="pres">
      <dgm:prSet presAssocID="{55ED4177-4BA5-46C0-8266-5A11971B6F46}" presName="linear" presStyleCnt="0">
        <dgm:presLayoutVars>
          <dgm:dir/>
          <dgm:animLvl val="lvl"/>
          <dgm:resizeHandles val="exact"/>
        </dgm:presLayoutVars>
      </dgm:prSet>
      <dgm:spPr/>
      <dgm:t>
        <a:bodyPr/>
        <a:lstStyle/>
        <a:p>
          <a:endParaRPr lang="en-US"/>
        </a:p>
      </dgm:t>
    </dgm:pt>
    <dgm:pt modelId="{ADCB0C62-B227-4656-8F59-D29571D19390}" type="pres">
      <dgm:prSet presAssocID="{0049D983-B02E-4E60-A1B5-46822B7F42F8}" presName="parentLin" presStyleCnt="0"/>
      <dgm:spPr/>
    </dgm:pt>
    <dgm:pt modelId="{64F414D9-D594-4B67-B35F-EE80282240FA}" type="pres">
      <dgm:prSet presAssocID="{0049D983-B02E-4E60-A1B5-46822B7F42F8}" presName="parentLeftMargin" presStyleLbl="node1" presStyleIdx="0" presStyleCnt="5"/>
      <dgm:spPr/>
      <dgm:t>
        <a:bodyPr/>
        <a:lstStyle/>
        <a:p>
          <a:endParaRPr lang="en-US"/>
        </a:p>
      </dgm:t>
    </dgm:pt>
    <dgm:pt modelId="{E65D1FE6-A035-46BD-AB85-81E59A509B9F}" type="pres">
      <dgm:prSet presAssocID="{0049D983-B02E-4E60-A1B5-46822B7F42F8}" presName="parentText" presStyleLbl="node1" presStyleIdx="0" presStyleCnt="5">
        <dgm:presLayoutVars>
          <dgm:chMax val="0"/>
          <dgm:bulletEnabled val="1"/>
        </dgm:presLayoutVars>
      </dgm:prSet>
      <dgm:spPr/>
      <dgm:t>
        <a:bodyPr/>
        <a:lstStyle/>
        <a:p>
          <a:endParaRPr lang="en-US"/>
        </a:p>
      </dgm:t>
    </dgm:pt>
    <dgm:pt modelId="{FF74C494-5315-4E31-B5CA-3C60644915B7}" type="pres">
      <dgm:prSet presAssocID="{0049D983-B02E-4E60-A1B5-46822B7F42F8}" presName="negativeSpace" presStyleCnt="0"/>
      <dgm:spPr/>
    </dgm:pt>
    <dgm:pt modelId="{B0E2A501-ED44-416B-8DC8-45565DA2FB39}" type="pres">
      <dgm:prSet presAssocID="{0049D983-B02E-4E60-A1B5-46822B7F42F8}" presName="childText" presStyleLbl="conFgAcc1" presStyleIdx="0" presStyleCnt="5">
        <dgm:presLayoutVars>
          <dgm:bulletEnabled val="1"/>
        </dgm:presLayoutVars>
      </dgm:prSet>
      <dgm:spPr/>
    </dgm:pt>
    <dgm:pt modelId="{39166BA3-F099-4704-94B0-6718C1463194}" type="pres">
      <dgm:prSet presAssocID="{E5DE3968-48DA-4473-9AC0-94381A6ED788}" presName="spaceBetweenRectangles" presStyleCnt="0"/>
      <dgm:spPr/>
    </dgm:pt>
    <dgm:pt modelId="{3386D882-5C28-47A3-95AD-284C51629241}" type="pres">
      <dgm:prSet presAssocID="{58B22CAB-347E-4A48-8BC6-BB24A07E8E1F}" presName="parentLin" presStyleCnt="0"/>
      <dgm:spPr/>
    </dgm:pt>
    <dgm:pt modelId="{0326E770-6296-4EDD-BA93-5BC925B607A0}" type="pres">
      <dgm:prSet presAssocID="{58B22CAB-347E-4A48-8BC6-BB24A07E8E1F}" presName="parentLeftMargin" presStyleLbl="node1" presStyleIdx="0" presStyleCnt="5"/>
      <dgm:spPr/>
      <dgm:t>
        <a:bodyPr/>
        <a:lstStyle/>
        <a:p>
          <a:endParaRPr lang="en-US"/>
        </a:p>
      </dgm:t>
    </dgm:pt>
    <dgm:pt modelId="{47FB8C84-C6C7-4CB9-A54B-6B362FEEEE7A}" type="pres">
      <dgm:prSet presAssocID="{58B22CAB-347E-4A48-8BC6-BB24A07E8E1F}" presName="parentText" presStyleLbl="node1" presStyleIdx="1" presStyleCnt="5">
        <dgm:presLayoutVars>
          <dgm:chMax val="0"/>
          <dgm:bulletEnabled val="1"/>
        </dgm:presLayoutVars>
      </dgm:prSet>
      <dgm:spPr/>
      <dgm:t>
        <a:bodyPr/>
        <a:lstStyle/>
        <a:p>
          <a:endParaRPr lang="en-US"/>
        </a:p>
      </dgm:t>
    </dgm:pt>
    <dgm:pt modelId="{299E2FFA-925D-4A5F-ADD8-F7D6204698C4}" type="pres">
      <dgm:prSet presAssocID="{58B22CAB-347E-4A48-8BC6-BB24A07E8E1F}" presName="negativeSpace" presStyleCnt="0"/>
      <dgm:spPr/>
    </dgm:pt>
    <dgm:pt modelId="{A34810F1-8F55-4674-B620-C001AF6E45BB}" type="pres">
      <dgm:prSet presAssocID="{58B22CAB-347E-4A48-8BC6-BB24A07E8E1F}" presName="childText" presStyleLbl="conFgAcc1" presStyleIdx="1" presStyleCnt="5">
        <dgm:presLayoutVars>
          <dgm:bulletEnabled val="1"/>
        </dgm:presLayoutVars>
      </dgm:prSet>
      <dgm:spPr/>
    </dgm:pt>
    <dgm:pt modelId="{A305FD61-288A-44F6-BD3C-3A73B035CAFC}" type="pres">
      <dgm:prSet presAssocID="{E220B132-1485-4429-BC90-E0B95121B00D}" presName="spaceBetweenRectangles" presStyleCnt="0"/>
      <dgm:spPr/>
    </dgm:pt>
    <dgm:pt modelId="{FD74FEA6-87F6-4DEF-A459-B4FB13A6663B}" type="pres">
      <dgm:prSet presAssocID="{C6838CB4-E98C-4548-AE40-F4EE166FE371}" presName="parentLin" presStyleCnt="0"/>
      <dgm:spPr/>
    </dgm:pt>
    <dgm:pt modelId="{FDA81E1C-81BB-44FB-A8AB-1374926147A9}" type="pres">
      <dgm:prSet presAssocID="{C6838CB4-E98C-4548-AE40-F4EE166FE371}" presName="parentLeftMargin" presStyleLbl="node1" presStyleIdx="1" presStyleCnt="5"/>
      <dgm:spPr/>
      <dgm:t>
        <a:bodyPr/>
        <a:lstStyle/>
        <a:p>
          <a:endParaRPr lang="en-US"/>
        </a:p>
      </dgm:t>
    </dgm:pt>
    <dgm:pt modelId="{A8074784-6761-41D3-89D9-CC5DF7F0E553}" type="pres">
      <dgm:prSet presAssocID="{C6838CB4-E98C-4548-AE40-F4EE166FE371}" presName="parentText" presStyleLbl="node1" presStyleIdx="2" presStyleCnt="5">
        <dgm:presLayoutVars>
          <dgm:chMax val="0"/>
          <dgm:bulletEnabled val="1"/>
        </dgm:presLayoutVars>
      </dgm:prSet>
      <dgm:spPr/>
      <dgm:t>
        <a:bodyPr/>
        <a:lstStyle/>
        <a:p>
          <a:endParaRPr lang="en-US"/>
        </a:p>
      </dgm:t>
    </dgm:pt>
    <dgm:pt modelId="{DA292E99-D327-4742-B292-A739EA93FCC7}" type="pres">
      <dgm:prSet presAssocID="{C6838CB4-E98C-4548-AE40-F4EE166FE371}" presName="negativeSpace" presStyleCnt="0"/>
      <dgm:spPr/>
    </dgm:pt>
    <dgm:pt modelId="{D9EF43CD-816C-438A-A2BB-E1979C27147E}" type="pres">
      <dgm:prSet presAssocID="{C6838CB4-E98C-4548-AE40-F4EE166FE371}" presName="childText" presStyleLbl="conFgAcc1" presStyleIdx="2" presStyleCnt="5">
        <dgm:presLayoutVars>
          <dgm:bulletEnabled val="1"/>
        </dgm:presLayoutVars>
      </dgm:prSet>
      <dgm:spPr/>
    </dgm:pt>
    <dgm:pt modelId="{DE4B6862-2AAA-4088-AE78-8C153596E0E2}" type="pres">
      <dgm:prSet presAssocID="{FDBFD57A-69F8-4BF1-BD09-168DB7FB29A7}" presName="spaceBetweenRectangles" presStyleCnt="0"/>
      <dgm:spPr/>
    </dgm:pt>
    <dgm:pt modelId="{4FB149EE-78A1-4447-8D21-0FE03158FE80}" type="pres">
      <dgm:prSet presAssocID="{ACC1C7A5-AF76-49B6-BD0E-695B690608E4}" presName="parentLin" presStyleCnt="0"/>
      <dgm:spPr/>
    </dgm:pt>
    <dgm:pt modelId="{E6D68AE2-CDFA-4257-9FFE-FE14192B2165}" type="pres">
      <dgm:prSet presAssocID="{ACC1C7A5-AF76-49B6-BD0E-695B690608E4}" presName="parentLeftMargin" presStyleLbl="node1" presStyleIdx="2" presStyleCnt="5"/>
      <dgm:spPr/>
      <dgm:t>
        <a:bodyPr/>
        <a:lstStyle/>
        <a:p>
          <a:endParaRPr lang="en-US"/>
        </a:p>
      </dgm:t>
    </dgm:pt>
    <dgm:pt modelId="{B4AFE4EF-AA72-4727-956E-11528A89C0A7}" type="pres">
      <dgm:prSet presAssocID="{ACC1C7A5-AF76-49B6-BD0E-695B690608E4}" presName="parentText" presStyleLbl="node1" presStyleIdx="3" presStyleCnt="5">
        <dgm:presLayoutVars>
          <dgm:chMax val="0"/>
          <dgm:bulletEnabled val="1"/>
        </dgm:presLayoutVars>
      </dgm:prSet>
      <dgm:spPr/>
      <dgm:t>
        <a:bodyPr/>
        <a:lstStyle/>
        <a:p>
          <a:endParaRPr lang="en-US"/>
        </a:p>
      </dgm:t>
    </dgm:pt>
    <dgm:pt modelId="{002EA611-F698-4557-BD56-20DE015CC5DE}" type="pres">
      <dgm:prSet presAssocID="{ACC1C7A5-AF76-49B6-BD0E-695B690608E4}" presName="negativeSpace" presStyleCnt="0"/>
      <dgm:spPr/>
    </dgm:pt>
    <dgm:pt modelId="{09BED9A3-DAA3-4846-AF7F-985FF7AC4D83}" type="pres">
      <dgm:prSet presAssocID="{ACC1C7A5-AF76-49B6-BD0E-695B690608E4}" presName="childText" presStyleLbl="conFgAcc1" presStyleIdx="3" presStyleCnt="5">
        <dgm:presLayoutVars>
          <dgm:bulletEnabled val="1"/>
        </dgm:presLayoutVars>
      </dgm:prSet>
      <dgm:spPr/>
    </dgm:pt>
    <dgm:pt modelId="{A4F3D13B-576E-4491-98C9-195FFE86E4EA}" type="pres">
      <dgm:prSet presAssocID="{098C8FB4-0A91-41A3-BD38-D90C8D0B0BBC}" presName="spaceBetweenRectangles" presStyleCnt="0"/>
      <dgm:spPr/>
    </dgm:pt>
    <dgm:pt modelId="{5F291E84-C875-41D0-9790-C1EE709D445A}" type="pres">
      <dgm:prSet presAssocID="{377C71E2-ECDD-41DF-A10C-7F0AD3E45DF4}" presName="parentLin" presStyleCnt="0"/>
      <dgm:spPr/>
    </dgm:pt>
    <dgm:pt modelId="{63BA1EFC-BAC0-4A3F-BA8B-B6DB36B3340D}" type="pres">
      <dgm:prSet presAssocID="{377C71E2-ECDD-41DF-A10C-7F0AD3E45DF4}" presName="parentLeftMargin" presStyleLbl="node1" presStyleIdx="3" presStyleCnt="5"/>
      <dgm:spPr/>
      <dgm:t>
        <a:bodyPr/>
        <a:lstStyle/>
        <a:p>
          <a:endParaRPr lang="en-US"/>
        </a:p>
      </dgm:t>
    </dgm:pt>
    <dgm:pt modelId="{DC11EF1D-4253-4ABB-ABE2-32385229BD40}" type="pres">
      <dgm:prSet presAssocID="{377C71E2-ECDD-41DF-A10C-7F0AD3E45DF4}" presName="parentText" presStyleLbl="node1" presStyleIdx="4" presStyleCnt="5">
        <dgm:presLayoutVars>
          <dgm:chMax val="0"/>
          <dgm:bulletEnabled val="1"/>
        </dgm:presLayoutVars>
      </dgm:prSet>
      <dgm:spPr/>
      <dgm:t>
        <a:bodyPr/>
        <a:lstStyle/>
        <a:p>
          <a:endParaRPr lang="en-US"/>
        </a:p>
      </dgm:t>
    </dgm:pt>
    <dgm:pt modelId="{059C6880-5EB6-428F-80C6-B79636EF1E66}" type="pres">
      <dgm:prSet presAssocID="{377C71E2-ECDD-41DF-A10C-7F0AD3E45DF4}" presName="negativeSpace" presStyleCnt="0"/>
      <dgm:spPr/>
    </dgm:pt>
    <dgm:pt modelId="{84C7BC07-7834-463A-B597-5D4C3E4C2F8B}" type="pres">
      <dgm:prSet presAssocID="{377C71E2-ECDD-41DF-A10C-7F0AD3E45DF4}" presName="childText" presStyleLbl="conFgAcc1" presStyleIdx="4" presStyleCnt="5">
        <dgm:presLayoutVars>
          <dgm:bulletEnabled val="1"/>
        </dgm:presLayoutVars>
      </dgm:prSet>
      <dgm:spPr/>
    </dgm:pt>
  </dgm:ptLst>
  <dgm:cxnLst>
    <dgm:cxn modelId="{D5E5B534-A53B-4125-99FF-C2D6DB7DDDF5}" type="presOf" srcId="{0049D983-B02E-4E60-A1B5-46822B7F42F8}" destId="{E65D1FE6-A035-46BD-AB85-81E59A509B9F}" srcOrd="1" destOrd="0" presId="urn:microsoft.com/office/officeart/2005/8/layout/list1"/>
    <dgm:cxn modelId="{CE227C14-62CD-4E08-936D-996593BBA66F}" srcId="{55ED4177-4BA5-46C0-8266-5A11971B6F46}" destId="{377C71E2-ECDD-41DF-A10C-7F0AD3E45DF4}" srcOrd="4" destOrd="0" parTransId="{BD16372C-510B-4720-B7D6-7C0809D06596}" sibTransId="{DBC9A288-A2AB-4C99-B1AC-94F5564C04B1}"/>
    <dgm:cxn modelId="{06DBA39F-10C3-4292-98A5-E64FBD4E5A29}" type="presOf" srcId="{C6838CB4-E98C-4548-AE40-F4EE166FE371}" destId="{FDA81E1C-81BB-44FB-A8AB-1374926147A9}" srcOrd="0" destOrd="0" presId="urn:microsoft.com/office/officeart/2005/8/layout/list1"/>
    <dgm:cxn modelId="{927A8D68-1046-4485-9344-9034A628CFD2}" type="presOf" srcId="{55ED4177-4BA5-46C0-8266-5A11971B6F46}" destId="{FD8FE347-D319-4A33-872C-972157D83D93}" srcOrd="0" destOrd="0" presId="urn:microsoft.com/office/officeart/2005/8/layout/list1"/>
    <dgm:cxn modelId="{CCCB4676-D94D-4A25-B177-8AAC9C60950A}" type="presOf" srcId="{ACC1C7A5-AF76-49B6-BD0E-695B690608E4}" destId="{E6D68AE2-CDFA-4257-9FFE-FE14192B2165}" srcOrd="0" destOrd="0" presId="urn:microsoft.com/office/officeart/2005/8/layout/list1"/>
    <dgm:cxn modelId="{A94716D0-CD68-4EC9-9D84-4944F612CEF6}" type="presOf" srcId="{377C71E2-ECDD-41DF-A10C-7F0AD3E45DF4}" destId="{DC11EF1D-4253-4ABB-ABE2-32385229BD40}" srcOrd="1" destOrd="0" presId="urn:microsoft.com/office/officeart/2005/8/layout/list1"/>
    <dgm:cxn modelId="{A31624F9-C9EC-466C-AD9C-E2DC92905BD8}" srcId="{55ED4177-4BA5-46C0-8266-5A11971B6F46}" destId="{58B22CAB-347E-4A48-8BC6-BB24A07E8E1F}" srcOrd="1" destOrd="0" parTransId="{B94A1ECC-17F9-4CC1-A779-1CEB3F6F42A6}" sibTransId="{E220B132-1485-4429-BC90-E0B95121B00D}"/>
    <dgm:cxn modelId="{C77D0C17-719B-4D73-9168-6B7EDE97845B}" type="presOf" srcId="{0049D983-B02E-4E60-A1B5-46822B7F42F8}" destId="{64F414D9-D594-4B67-B35F-EE80282240FA}" srcOrd="0" destOrd="0" presId="urn:microsoft.com/office/officeart/2005/8/layout/list1"/>
    <dgm:cxn modelId="{6227AF38-86AC-4522-BE86-3A496513A218}" type="presOf" srcId="{C6838CB4-E98C-4548-AE40-F4EE166FE371}" destId="{A8074784-6761-41D3-89D9-CC5DF7F0E553}" srcOrd="1" destOrd="0" presId="urn:microsoft.com/office/officeart/2005/8/layout/list1"/>
    <dgm:cxn modelId="{C59E6B55-56EF-4CA0-9F51-933E9977F4D9}" srcId="{55ED4177-4BA5-46C0-8266-5A11971B6F46}" destId="{0049D983-B02E-4E60-A1B5-46822B7F42F8}" srcOrd="0" destOrd="0" parTransId="{7DB67B1B-9961-4A24-9421-1CE75C842A71}" sibTransId="{E5DE3968-48DA-4473-9AC0-94381A6ED788}"/>
    <dgm:cxn modelId="{BCCF3936-A2CF-498F-9C3D-21079258D02C}" type="presOf" srcId="{58B22CAB-347E-4A48-8BC6-BB24A07E8E1F}" destId="{47FB8C84-C6C7-4CB9-A54B-6B362FEEEE7A}" srcOrd="1" destOrd="0" presId="urn:microsoft.com/office/officeart/2005/8/layout/list1"/>
    <dgm:cxn modelId="{E555B634-94CF-451B-855F-811651EF5D68}" srcId="{55ED4177-4BA5-46C0-8266-5A11971B6F46}" destId="{ACC1C7A5-AF76-49B6-BD0E-695B690608E4}" srcOrd="3" destOrd="0" parTransId="{BA095CE8-BB15-485F-9E50-37C050AD6AAE}" sibTransId="{098C8FB4-0A91-41A3-BD38-D90C8D0B0BBC}"/>
    <dgm:cxn modelId="{D4FB02BC-1CF5-4FBA-8F54-06F4CD2DDDDB}" type="presOf" srcId="{58B22CAB-347E-4A48-8BC6-BB24A07E8E1F}" destId="{0326E770-6296-4EDD-BA93-5BC925B607A0}" srcOrd="0" destOrd="0" presId="urn:microsoft.com/office/officeart/2005/8/layout/list1"/>
    <dgm:cxn modelId="{A39D33DF-8B20-41BE-BF66-FD19BA957BE3}" srcId="{55ED4177-4BA5-46C0-8266-5A11971B6F46}" destId="{C6838CB4-E98C-4548-AE40-F4EE166FE371}" srcOrd="2" destOrd="0" parTransId="{AC47884F-EDA7-4311-9930-E8678CCBB1A2}" sibTransId="{FDBFD57A-69F8-4BF1-BD09-168DB7FB29A7}"/>
    <dgm:cxn modelId="{EBE4767D-2824-4194-86A3-BA67CC68918B}" type="presOf" srcId="{ACC1C7A5-AF76-49B6-BD0E-695B690608E4}" destId="{B4AFE4EF-AA72-4727-956E-11528A89C0A7}" srcOrd="1" destOrd="0" presId="urn:microsoft.com/office/officeart/2005/8/layout/list1"/>
    <dgm:cxn modelId="{4DF5929C-1425-4570-97E4-19EE3156E8EC}" type="presOf" srcId="{377C71E2-ECDD-41DF-A10C-7F0AD3E45DF4}" destId="{63BA1EFC-BAC0-4A3F-BA8B-B6DB36B3340D}" srcOrd="0" destOrd="0" presId="urn:microsoft.com/office/officeart/2005/8/layout/list1"/>
    <dgm:cxn modelId="{C41AF1F5-63FE-41A0-A80B-821F8CC09392}" type="presParOf" srcId="{FD8FE347-D319-4A33-872C-972157D83D93}" destId="{ADCB0C62-B227-4656-8F59-D29571D19390}" srcOrd="0" destOrd="0" presId="urn:microsoft.com/office/officeart/2005/8/layout/list1"/>
    <dgm:cxn modelId="{442047B3-49DF-4315-B325-83AD0E2FB52A}" type="presParOf" srcId="{ADCB0C62-B227-4656-8F59-D29571D19390}" destId="{64F414D9-D594-4B67-B35F-EE80282240FA}" srcOrd="0" destOrd="0" presId="urn:microsoft.com/office/officeart/2005/8/layout/list1"/>
    <dgm:cxn modelId="{1DBF0283-F796-4AA5-AC47-B42D01B8DC34}" type="presParOf" srcId="{ADCB0C62-B227-4656-8F59-D29571D19390}" destId="{E65D1FE6-A035-46BD-AB85-81E59A509B9F}" srcOrd="1" destOrd="0" presId="urn:microsoft.com/office/officeart/2005/8/layout/list1"/>
    <dgm:cxn modelId="{4090E2B5-5E3A-4028-AF8A-21C408F1428F}" type="presParOf" srcId="{FD8FE347-D319-4A33-872C-972157D83D93}" destId="{FF74C494-5315-4E31-B5CA-3C60644915B7}" srcOrd="1" destOrd="0" presId="urn:microsoft.com/office/officeart/2005/8/layout/list1"/>
    <dgm:cxn modelId="{ED7D26FD-AE4F-43F5-8D6B-8199D7DDFBE8}" type="presParOf" srcId="{FD8FE347-D319-4A33-872C-972157D83D93}" destId="{B0E2A501-ED44-416B-8DC8-45565DA2FB39}" srcOrd="2" destOrd="0" presId="urn:microsoft.com/office/officeart/2005/8/layout/list1"/>
    <dgm:cxn modelId="{B0EC0EC2-554D-48BD-8461-0DBA8B5F65BA}" type="presParOf" srcId="{FD8FE347-D319-4A33-872C-972157D83D93}" destId="{39166BA3-F099-4704-94B0-6718C1463194}" srcOrd="3" destOrd="0" presId="urn:microsoft.com/office/officeart/2005/8/layout/list1"/>
    <dgm:cxn modelId="{310D4A36-3315-4168-B027-B8C9E0228283}" type="presParOf" srcId="{FD8FE347-D319-4A33-872C-972157D83D93}" destId="{3386D882-5C28-47A3-95AD-284C51629241}" srcOrd="4" destOrd="0" presId="urn:microsoft.com/office/officeart/2005/8/layout/list1"/>
    <dgm:cxn modelId="{0F59F841-0682-4CB8-A302-7F1EEA59C9DA}" type="presParOf" srcId="{3386D882-5C28-47A3-95AD-284C51629241}" destId="{0326E770-6296-4EDD-BA93-5BC925B607A0}" srcOrd="0" destOrd="0" presId="urn:microsoft.com/office/officeart/2005/8/layout/list1"/>
    <dgm:cxn modelId="{177578C3-890D-4A31-B26D-DEB6E4D8C374}" type="presParOf" srcId="{3386D882-5C28-47A3-95AD-284C51629241}" destId="{47FB8C84-C6C7-4CB9-A54B-6B362FEEEE7A}" srcOrd="1" destOrd="0" presId="urn:microsoft.com/office/officeart/2005/8/layout/list1"/>
    <dgm:cxn modelId="{53B1C79F-9D4D-4DC1-9B96-DDE6B787B125}" type="presParOf" srcId="{FD8FE347-D319-4A33-872C-972157D83D93}" destId="{299E2FFA-925D-4A5F-ADD8-F7D6204698C4}" srcOrd="5" destOrd="0" presId="urn:microsoft.com/office/officeart/2005/8/layout/list1"/>
    <dgm:cxn modelId="{B8BAA616-D6E3-43D5-88C2-61155C113DDF}" type="presParOf" srcId="{FD8FE347-D319-4A33-872C-972157D83D93}" destId="{A34810F1-8F55-4674-B620-C001AF6E45BB}" srcOrd="6" destOrd="0" presId="urn:microsoft.com/office/officeart/2005/8/layout/list1"/>
    <dgm:cxn modelId="{05463860-A681-4BE2-8FBF-01ACDF26DFFC}" type="presParOf" srcId="{FD8FE347-D319-4A33-872C-972157D83D93}" destId="{A305FD61-288A-44F6-BD3C-3A73B035CAFC}" srcOrd="7" destOrd="0" presId="urn:microsoft.com/office/officeart/2005/8/layout/list1"/>
    <dgm:cxn modelId="{4C0DC9EF-CBB0-499A-9448-7F0757F1F3D1}" type="presParOf" srcId="{FD8FE347-D319-4A33-872C-972157D83D93}" destId="{FD74FEA6-87F6-4DEF-A459-B4FB13A6663B}" srcOrd="8" destOrd="0" presId="urn:microsoft.com/office/officeart/2005/8/layout/list1"/>
    <dgm:cxn modelId="{A79D4087-AA8C-4D3A-8239-5647292AB900}" type="presParOf" srcId="{FD74FEA6-87F6-4DEF-A459-B4FB13A6663B}" destId="{FDA81E1C-81BB-44FB-A8AB-1374926147A9}" srcOrd="0" destOrd="0" presId="urn:microsoft.com/office/officeart/2005/8/layout/list1"/>
    <dgm:cxn modelId="{DC11CEF5-BC2C-4574-8F63-9C7A572332D5}" type="presParOf" srcId="{FD74FEA6-87F6-4DEF-A459-B4FB13A6663B}" destId="{A8074784-6761-41D3-89D9-CC5DF7F0E553}" srcOrd="1" destOrd="0" presId="urn:microsoft.com/office/officeart/2005/8/layout/list1"/>
    <dgm:cxn modelId="{20459DF7-DEC4-42B3-81B7-B8380E6451B3}" type="presParOf" srcId="{FD8FE347-D319-4A33-872C-972157D83D93}" destId="{DA292E99-D327-4742-B292-A739EA93FCC7}" srcOrd="9" destOrd="0" presId="urn:microsoft.com/office/officeart/2005/8/layout/list1"/>
    <dgm:cxn modelId="{0C6E9CEB-559E-4355-9301-A097D4B40F16}" type="presParOf" srcId="{FD8FE347-D319-4A33-872C-972157D83D93}" destId="{D9EF43CD-816C-438A-A2BB-E1979C27147E}" srcOrd="10" destOrd="0" presId="urn:microsoft.com/office/officeart/2005/8/layout/list1"/>
    <dgm:cxn modelId="{252E4029-F5A6-42D5-852F-73EE75E69A53}" type="presParOf" srcId="{FD8FE347-D319-4A33-872C-972157D83D93}" destId="{DE4B6862-2AAA-4088-AE78-8C153596E0E2}" srcOrd="11" destOrd="0" presId="urn:microsoft.com/office/officeart/2005/8/layout/list1"/>
    <dgm:cxn modelId="{99E2A990-CC09-4904-9A62-64D58972212E}" type="presParOf" srcId="{FD8FE347-D319-4A33-872C-972157D83D93}" destId="{4FB149EE-78A1-4447-8D21-0FE03158FE80}" srcOrd="12" destOrd="0" presId="urn:microsoft.com/office/officeart/2005/8/layout/list1"/>
    <dgm:cxn modelId="{5274288C-1C37-4A07-933E-0B70011B657A}" type="presParOf" srcId="{4FB149EE-78A1-4447-8D21-0FE03158FE80}" destId="{E6D68AE2-CDFA-4257-9FFE-FE14192B2165}" srcOrd="0" destOrd="0" presId="urn:microsoft.com/office/officeart/2005/8/layout/list1"/>
    <dgm:cxn modelId="{E8E688F3-2DBB-4211-8058-4AE2EE69E91D}" type="presParOf" srcId="{4FB149EE-78A1-4447-8D21-0FE03158FE80}" destId="{B4AFE4EF-AA72-4727-956E-11528A89C0A7}" srcOrd="1" destOrd="0" presId="urn:microsoft.com/office/officeart/2005/8/layout/list1"/>
    <dgm:cxn modelId="{5B26FD1D-5D41-4673-AFCA-E11E855312D0}" type="presParOf" srcId="{FD8FE347-D319-4A33-872C-972157D83D93}" destId="{002EA611-F698-4557-BD56-20DE015CC5DE}" srcOrd="13" destOrd="0" presId="urn:microsoft.com/office/officeart/2005/8/layout/list1"/>
    <dgm:cxn modelId="{5F2F4EA6-8553-4558-8566-6D5348100182}" type="presParOf" srcId="{FD8FE347-D319-4A33-872C-972157D83D93}" destId="{09BED9A3-DAA3-4846-AF7F-985FF7AC4D83}" srcOrd="14" destOrd="0" presId="urn:microsoft.com/office/officeart/2005/8/layout/list1"/>
    <dgm:cxn modelId="{4D37D3B2-CFB1-4E9B-AF16-5F3080C35A3B}" type="presParOf" srcId="{FD8FE347-D319-4A33-872C-972157D83D93}" destId="{A4F3D13B-576E-4491-98C9-195FFE86E4EA}" srcOrd="15" destOrd="0" presId="urn:microsoft.com/office/officeart/2005/8/layout/list1"/>
    <dgm:cxn modelId="{322A9644-2416-431F-B7D4-D9E16774291C}" type="presParOf" srcId="{FD8FE347-D319-4A33-872C-972157D83D93}" destId="{5F291E84-C875-41D0-9790-C1EE709D445A}" srcOrd="16" destOrd="0" presId="urn:microsoft.com/office/officeart/2005/8/layout/list1"/>
    <dgm:cxn modelId="{FAC81FD9-0B8D-485A-B773-6C7184F47A77}" type="presParOf" srcId="{5F291E84-C875-41D0-9790-C1EE709D445A}" destId="{63BA1EFC-BAC0-4A3F-BA8B-B6DB36B3340D}" srcOrd="0" destOrd="0" presId="urn:microsoft.com/office/officeart/2005/8/layout/list1"/>
    <dgm:cxn modelId="{AB8A9513-16EA-4FFE-BDD2-4D8C37CE114E}" type="presParOf" srcId="{5F291E84-C875-41D0-9790-C1EE709D445A}" destId="{DC11EF1D-4253-4ABB-ABE2-32385229BD40}" srcOrd="1" destOrd="0" presId="urn:microsoft.com/office/officeart/2005/8/layout/list1"/>
    <dgm:cxn modelId="{1B041C0E-06DB-43D4-BB4C-217E9D8BEB8F}" type="presParOf" srcId="{FD8FE347-D319-4A33-872C-972157D83D93}" destId="{059C6880-5EB6-428F-80C6-B79636EF1E66}" srcOrd="17" destOrd="0" presId="urn:microsoft.com/office/officeart/2005/8/layout/list1"/>
    <dgm:cxn modelId="{A8BEB394-E428-4C2F-B32A-AD0FC0A2917A}" type="presParOf" srcId="{FD8FE347-D319-4A33-872C-972157D83D93}" destId="{84C7BC07-7834-463A-B597-5D4C3E4C2F8B}"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6BC6FB8-758E-4EB8-AFB1-9D770166AD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AF7754EC-4232-493F-8B73-EB593F0634E8}">
      <dgm:prSet phldrT="[Text]" custT="1">
        <dgm:style>
          <a:lnRef idx="3">
            <a:schemeClr val="lt1"/>
          </a:lnRef>
          <a:fillRef idx="1">
            <a:schemeClr val="accent6"/>
          </a:fillRef>
          <a:effectRef idx="1">
            <a:schemeClr val="accent6"/>
          </a:effectRef>
          <a:fontRef idx="minor">
            <a:schemeClr val="lt1"/>
          </a:fontRef>
        </dgm:style>
      </dgm:prSet>
      <dgm:spPr/>
      <dgm:t>
        <a:bodyPr/>
        <a:lstStyle/>
        <a:p>
          <a:pPr algn="ctr"/>
          <a:r>
            <a:rPr lang="en-IN" sz="2000" b="1" dirty="0" smtClean="0"/>
            <a:t>Escalation Queue</a:t>
          </a:r>
          <a:endParaRPr lang="en-IN" sz="2000" b="1" dirty="0"/>
        </a:p>
      </dgm:t>
    </dgm:pt>
    <dgm:pt modelId="{7A9DE237-2D6C-4AB8-8FC1-61973DC64D63}" type="parTrans" cxnId="{2404EF25-3176-430E-86C1-FA8E2DF06563}">
      <dgm:prSet/>
      <dgm:spPr/>
      <dgm:t>
        <a:bodyPr/>
        <a:lstStyle/>
        <a:p>
          <a:endParaRPr lang="en-IN"/>
        </a:p>
      </dgm:t>
    </dgm:pt>
    <dgm:pt modelId="{19CC73FC-5CF0-4649-B1DB-1DDB5B930F4B}" type="sibTrans" cxnId="{2404EF25-3176-430E-86C1-FA8E2DF06563}">
      <dgm:prSet/>
      <dgm:spPr/>
      <dgm:t>
        <a:bodyPr/>
        <a:lstStyle/>
        <a:p>
          <a:endParaRPr lang="en-IN"/>
        </a:p>
      </dgm:t>
    </dgm:pt>
    <dgm:pt modelId="{146FDBA0-631A-4A4D-962E-8C058C088176}" type="pres">
      <dgm:prSet presAssocID="{26BC6FB8-758E-4EB8-AFB1-9D770166AD66}" presName="linear" presStyleCnt="0">
        <dgm:presLayoutVars>
          <dgm:animLvl val="lvl"/>
          <dgm:resizeHandles val="exact"/>
        </dgm:presLayoutVars>
      </dgm:prSet>
      <dgm:spPr/>
      <dgm:t>
        <a:bodyPr/>
        <a:lstStyle/>
        <a:p>
          <a:endParaRPr lang="en-IN"/>
        </a:p>
      </dgm:t>
    </dgm:pt>
    <dgm:pt modelId="{1A18217B-AA1F-4A42-AE9A-870B21EA3A54}" type="pres">
      <dgm:prSet presAssocID="{AF7754EC-4232-493F-8B73-EB593F0634E8}" presName="parentText" presStyleLbl="node1" presStyleIdx="0" presStyleCnt="1" custLinFactNeighborX="-870">
        <dgm:presLayoutVars>
          <dgm:chMax val="0"/>
          <dgm:bulletEnabled val="1"/>
        </dgm:presLayoutVars>
      </dgm:prSet>
      <dgm:spPr/>
      <dgm:t>
        <a:bodyPr/>
        <a:lstStyle/>
        <a:p>
          <a:endParaRPr lang="en-IN"/>
        </a:p>
      </dgm:t>
    </dgm:pt>
  </dgm:ptLst>
  <dgm:cxnLst>
    <dgm:cxn modelId="{84BB4FDD-ECC5-49AA-B6EA-12F06EA37DA6}" type="presOf" srcId="{26BC6FB8-758E-4EB8-AFB1-9D770166AD66}" destId="{146FDBA0-631A-4A4D-962E-8C058C088176}" srcOrd="0" destOrd="0" presId="urn:microsoft.com/office/officeart/2005/8/layout/vList2"/>
    <dgm:cxn modelId="{2404EF25-3176-430E-86C1-FA8E2DF06563}" srcId="{26BC6FB8-758E-4EB8-AFB1-9D770166AD66}" destId="{AF7754EC-4232-493F-8B73-EB593F0634E8}" srcOrd="0" destOrd="0" parTransId="{7A9DE237-2D6C-4AB8-8FC1-61973DC64D63}" sibTransId="{19CC73FC-5CF0-4649-B1DB-1DDB5B930F4B}"/>
    <dgm:cxn modelId="{3FF79BDD-32AB-4453-92AA-437CFD23D856}" type="presOf" srcId="{AF7754EC-4232-493F-8B73-EB593F0634E8}" destId="{1A18217B-AA1F-4A42-AE9A-870B21EA3A54}" srcOrd="0" destOrd="0" presId="urn:microsoft.com/office/officeart/2005/8/layout/vList2"/>
    <dgm:cxn modelId="{0CEF8A4C-6AD3-47AB-A39C-CFF1689254E2}" type="presParOf" srcId="{146FDBA0-631A-4A4D-962E-8C058C088176}" destId="{1A18217B-AA1F-4A42-AE9A-870B21EA3A54}"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6BC6FB8-758E-4EB8-AFB1-9D770166AD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AF7754EC-4232-493F-8B73-EB593F0634E8}">
      <dgm:prSet phldrT="[Text]" custT="1">
        <dgm:style>
          <a:lnRef idx="3">
            <a:schemeClr val="lt1"/>
          </a:lnRef>
          <a:fillRef idx="1">
            <a:schemeClr val="accent4"/>
          </a:fillRef>
          <a:effectRef idx="1">
            <a:schemeClr val="accent4"/>
          </a:effectRef>
          <a:fontRef idx="minor">
            <a:schemeClr val="lt1"/>
          </a:fontRef>
        </dgm:style>
      </dgm:prSet>
      <dgm:spPr/>
      <dgm:t>
        <a:bodyPr/>
        <a:lstStyle/>
        <a:p>
          <a:pPr algn="ctr"/>
          <a:r>
            <a:rPr lang="en-IN" sz="2000" b="1" dirty="0" smtClean="0"/>
            <a:t>Notification Request Service</a:t>
          </a:r>
          <a:endParaRPr lang="en-IN" sz="2000" b="1" dirty="0"/>
        </a:p>
      </dgm:t>
    </dgm:pt>
    <dgm:pt modelId="{7A9DE237-2D6C-4AB8-8FC1-61973DC64D63}" type="parTrans" cxnId="{2404EF25-3176-430E-86C1-FA8E2DF06563}">
      <dgm:prSet/>
      <dgm:spPr/>
      <dgm:t>
        <a:bodyPr/>
        <a:lstStyle/>
        <a:p>
          <a:endParaRPr lang="en-IN"/>
        </a:p>
      </dgm:t>
    </dgm:pt>
    <dgm:pt modelId="{19CC73FC-5CF0-4649-B1DB-1DDB5B930F4B}" type="sibTrans" cxnId="{2404EF25-3176-430E-86C1-FA8E2DF06563}">
      <dgm:prSet/>
      <dgm:spPr/>
      <dgm:t>
        <a:bodyPr/>
        <a:lstStyle/>
        <a:p>
          <a:endParaRPr lang="en-IN"/>
        </a:p>
      </dgm:t>
    </dgm:pt>
    <dgm:pt modelId="{146FDBA0-631A-4A4D-962E-8C058C088176}" type="pres">
      <dgm:prSet presAssocID="{26BC6FB8-758E-4EB8-AFB1-9D770166AD66}" presName="linear" presStyleCnt="0">
        <dgm:presLayoutVars>
          <dgm:animLvl val="lvl"/>
          <dgm:resizeHandles val="exact"/>
        </dgm:presLayoutVars>
      </dgm:prSet>
      <dgm:spPr/>
      <dgm:t>
        <a:bodyPr/>
        <a:lstStyle/>
        <a:p>
          <a:endParaRPr lang="en-IN"/>
        </a:p>
      </dgm:t>
    </dgm:pt>
    <dgm:pt modelId="{1A18217B-AA1F-4A42-AE9A-870B21EA3A54}" type="pres">
      <dgm:prSet presAssocID="{AF7754EC-4232-493F-8B73-EB593F0634E8}" presName="parentText" presStyleLbl="node1" presStyleIdx="0" presStyleCnt="1" custLinFactNeighborX="-870">
        <dgm:presLayoutVars>
          <dgm:chMax val="0"/>
          <dgm:bulletEnabled val="1"/>
        </dgm:presLayoutVars>
      </dgm:prSet>
      <dgm:spPr/>
      <dgm:t>
        <a:bodyPr/>
        <a:lstStyle/>
        <a:p>
          <a:endParaRPr lang="en-IN"/>
        </a:p>
      </dgm:t>
    </dgm:pt>
  </dgm:ptLst>
  <dgm:cxnLst>
    <dgm:cxn modelId="{2404EF25-3176-430E-86C1-FA8E2DF06563}" srcId="{26BC6FB8-758E-4EB8-AFB1-9D770166AD66}" destId="{AF7754EC-4232-493F-8B73-EB593F0634E8}" srcOrd="0" destOrd="0" parTransId="{7A9DE237-2D6C-4AB8-8FC1-61973DC64D63}" sibTransId="{19CC73FC-5CF0-4649-B1DB-1DDB5B930F4B}"/>
    <dgm:cxn modelId="{4475454A-6743-4532-9711-9322990E9515}" type="presOf" srcId="{AF7754EC-4232-493F-8B73-EB593F0634E8}" destId="{1A18217B-AA1F-4A42-AE9A-870B21EA3A54}" srcOrd="0" destOrd="0" presId="urn:microsoft.com/office/officeart/2005/8/layout/vList2"/>
    <dgm:cxn modelId="{89E6511C-DF18-44C3-BB58-C3C45885A27A}" type="presOf" srcId="{26BC6FB8-758E-4EB8-AFB1-9D770166AD66}" destId="{146FDBA0-631A-4A4D-962E-8C058C088176}" srcOrd="0" destOrd="0" presId="urn:microsoft.com/office/officeart/2005/8/layout/vList2"/>
    <dgm:cxn modelId="{3C5C40EB-1E8F-4938-952F-5E677A021D6E}" type="presParOf" srcId="{146FDBA0-631A-4A4D-962E-8C058C088176}" destId="{1A18217B-AA1F-4A42-AE9A-870B21EA3A54}"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4E573E46-6062-4EA9-B746-A50F6165E78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A5E5BE96-4082-4EF9-A0A8-B7C1A738EF24}">
      <dgm:prSet phldrT="[Text]" custT="1"/>
      <dgm:spPr/>
      <dgm:t>
        <a:bodyPr/>
        <a:lstStyle/>
        <a:p>
          <a:r>
            <a:rPr lang="en-IN" sz="1400" b="1" dirty="0" smtClean="0"/>
            <a:t>North bound System</a:t>
          </a:r>
          <a:endParaRPr lang="en-IN" sz="1400" b="1" dirty="0"/>
        </a:p>
      </dgm:t>
    </dgm:pt>
    <dgm:pt modelId="{0FBC778E-B8D1-4586-B027-9AA6E7A9F686}" type="parTrans" cxnId="{EC7B6633-B3DF-43E0-B608-0BE54FE6D838}">
      <dgm:prSet/>
      <dgm:spPr/>
      <dgm:t>
        <a:bodyPr/>
        <a:lstStyle/>
        <a:p>
          <a:endParaRPr lang="en-IN"/>
        </a:p>
      </dgm:t>
    </dgm:pt>
    <dgm:pt modelId="{37771A39-8A7B-4876-B61F-768569435541}" type="sibTrans" cxnId="{EC7B6633-B3DF-43E0-B608-0BE54FE6D838}">
      <dgm:prSet/>
      <dgm:spPr/>
      <dgm:t>
        <a:bodyPr/>
        <a:lstStyle/>
        <a:p>
          <a:endParaRPr lang="en-IN"/>
        </a:p>
      </dgm:t>
    </dgm:pt>
    <dgm:pt modelId="{E1F7E590-EF1E-4815-A908-D26C44677806}" type="pres">
      <dgm:prSet presAssocID="{4E573E46-6062-4EA9-B746-A50F6165E782}" presName="linear" presStyleCnt="0">
        <dgm:presLayoutVars>
          <dgm:animLvl val="lvl"/>
          <dgm:resizeHandles val="exact"/>
        </dgm:presLayoutVars>
      </dgm:prSet>
      <dgm:spPr/>
      <dgm:t>
        <a:bodyPr/>
        <a:lstStyle/>
        <a:p>
          <a:endParaRPr lang="en-IN"/>
        </a:p>
      </dgm:t>
    </dgm:pt>
    <dgm:pt modelId="{E9A5713A-B07C-4394-A198-DA33FCD73CEB}" type="pres">
      <dgm:prSet presAssocID="{A5E5BE96-4082-4EF9-A0A8-B7C1A738EF24}" presName="parentText" presStyleLbl="node1" presStyleIdx="0" presStyleCnt="1">
        <dgm:presLayoutVars>
          <dgm:chMax val="0"/>
          <dgm:bulletEnabled val="1"/>
        </dgm:presLayoutVars>
      </dgm:prSet>
      <dgm:spPr/>
      <dgm:t>
        <a:bodyPr/>
        <a:lstStyle/>
        <a:p>
          <a:endParaRPr lang="en-IN"/>
        </a:p>
      </dgm:t>
    </dgm:pt>
  </dgm:ptLst>
  <dgm:cxnLst>
    <dgm:cxn modelId="{FAC5F34E-B4A4-4823-9448-63894FF3D986}" type="presOf" srcId="{A5E5BE96-4082-4EF9-A0A8-B7C1A738EF24}" destId="{E9A5713A-B07C-4394-A198-DA33FCD73CEB}" srcOrd="0" destOrd="0" presId="urn:microsoft.com/office/officeart/2005/8/layout/vList2"/>
    <dgm:cxn modelId="{539EEB22-2517-4C36-9143-2A594FEE379A}" type="presOf" srcId="{4E573E46-6062-4EA9-B746-A50F6165E782}" destId="{E1F7E590-EF1E-4815-A908-D26C44677806}" srcOrd="0" destOrd="0" presId="urn:microsoft.com/office/officeart/2005/8/layout/vList2"/>
    <dgm:cxn modelId="{EC7B6633-B3DF-43E0-B608-0BE54FE6D838}" srcId="{4E573E46-6062-4EA9-B746-A50F6165E782}" destId="{A5E5BE96-4082-4EF9-A0A8-B7C1A738EF24}" srcOrd="0" destOrd="0" parTransId="{0FBC778E-B8D1-4586-B027-9AA6E7A9F686}" sibTransId="{37771A39-8A7B-4876-B61F-768569435541}"/>
    <dgm:cxn modelId="{AC7333F2-E9CF-4E5F-BF55-57C9B429F5BD}" type="presParOf" srcId="{E1F7E590-EF1E-4815-A908-D26C44677806}" destId="{E9A5713A-B07C-4394-A198-DA33FCD73CEB}"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26BC6FB8-758E-4EB8-AFB1-9D770166AD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AF7754EC-4232-493F-8B73-EB593F0634E8}">
      <dgm:prSet phldrT="[Text]" custT="1">
        <dgm:style>
          <a:lnRef idx="3">
            <a:schemeClr val="lt1"/>
          </a:lnRef>
          <a:fillRef idx="1">
            <a:schemeClr val="accent3"/>
          </a:fillRef>
          <a:effectRef idx="1">
            <a:schemeClr val="accent3"/>
          </a:effectRef>
          <a:fontRef idx="minor">
            <a:schemeClr val="lt1"/>
          </a:fontRef>
        </dgm:style>
      </dgm:prSet>
      <dgm:spPr/>
      <dgm:t>
        <a:bodyPr/>
        <a:lstStyle/>
        <a:p>
          <a:pPr algn="ctr"/>
          <a:r>
            <a:rPr lang="en-IN" sz="1600" b="1" dirty="0" smtClean="0"/>
            <a:t>Process Posting Request Service</a:t>
          </a:r>
          <a:endParaRPr lang="en-IN" sz="1600" b="1" dirty="0"/>
        </a:p>
      </dgm:t>
    </dgm:pt>
    <dgm:pt modelId="{7A9DE237-2D6C-4AB8-8FC1-61973DC64D63}" type="parTrans" cxnId="{2404EF25-3176-430E-86C1-FA8E2DF06563}">
      <dgm:prSet/>
      <dgm:spPr/>
      <dgm:t>
        <a:bodyPr/>
        <a:lstStyle/>
        <a:p>
          <a:endParaRPr lang="en-IN"/>
        </a:p>
      </dgm:t>
    </dgm:pt>
    <dgm:pt modelId="{19CC73FC-5CF0-4649-B1DB-1DDB5B930F4B}" type="sibTrans" cxnId="{2404EF25-3176-430E-86C1-FA8E2DF06563}">
      <dgm:prSet/>
      <dgm:spPr/>
      <dgm:t>
        <a:bodyPr/>
        <a:lstStyle/>
        <a:p>
          <a:endParaRPr lang="en-IN"/>
        </a:p>
      </dgm:t>
    </dgm:pt>
    <dgm:pt modelId="{146FDBA0-631A-4A4D-962E-8C058C088176}" type="pres">
      <dgm:prSet presAssocID="{26BC6FB8-758E-4EB8-AFB1-9D770166AD66}" presName="linear" presStyleCnt="0">
        <dgm:presLayoutVars>
          <dgm:animLvl val="lvl"/>
          <dgm:resizeHandles val="exact"/>
        </dgm:presLayoutVars>
      </dgm:prSet>
      <dgm:spPr/>
      <dgm:t>
        <a:bodyPr/>
        <a:lstStyle/>
        <a:p>
          <a:endParaRPr lang="en-IN"/>
        </a:p>
      </dgm:t>
    </dgm:pt>
    <dgm:pt modelId="{1A18217B-AA1F-4A42-AE9A-870B21EA3A54}" type="pres">
      <dgm:prSet presAssocID="{AF7754EC-4232-493F-8B73-EB593F0634E8}" presName="parentText" presStyleLbl="node1" presStyleIdx="0" presStyleCnt="1" custLinFactNeighborX="-870">
        <dgm:presLayoutVars>
          <dgm:chMax val="0"/>
          <dgm:bulletEnabled val="1"/>
        </dgm:presLayoutVars>
      </dgm:prSet>
      <dgm:spPr/>
      <dgm:t>
        <a:bodyPr/>
        <a:lstStyle/>
        <a:p>
          <a:endParaRPr lang="en-IN"/>
        </a:p>
      </dgm:t>
    </dgm:pt>
  </dgm:ptLst>
  <dgm:cxnLst>
    <dgm:cxn modelId="{2404EF25-3176-430E-86C1-FA8E2DF06563}" srcId="{26BC6FB8-758E-4EB8-AFB1-9D770166AD66}" destId="{AF7754EC-4232-493F-8B73-EB593F0634E8}" srcOrd="0" destOrd="0" parTransId="{7A9DE237-2D6C-4AB8-8FC1-61973DC64D63}" sibTransId="{19CC73FC-5CF0-4649-B1DB-1DDB5B930F4B}"/>
    <dgm:cxn modelId="{AE1EC866-39CE-4C66-B3D6-1D5E549DD33E}" type="presOf" srcId="{AF7754EC-4232-493F-8B73-EB593F0634E8}" destId="{1A18217B-AA1F-4A42-AE9A-870B21EA3A54}" srcOrd="0" destOrd="0" presId="urn:microsoft.com/office/officeart/2005/8/layout/vList2"/>
    <dgm:cxn modelId="{9C2032A6-A192-443C-9332-65370F44564C}" type="presOf" srcId="{26BC6FB8-758E-4EB8-AFB1-9D770166AD66}" destId="{146FDBA0-631A-4A4D-962E-8C058C088176}" srcOrd="0" destOrd="0" presId="urn:microsoft.com/office/officeart/2005/8/layout/vList2"/>
    <dgm:cxn modelId="{B9DAD234-EB75-4934-B516-478AB5A794C7}" type="presParOf" srcId="{146FDBA0-631A-4A4D-962E-8C058C088176}" destId="{1A18217B-AA1F-4A42-AE9A-870B21EA3A54}" srcOrd="0" destOrd="0" presId="urn:microsoft.com/office/officeart/2005/8/layout/vList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4E573E46-6062-4EA9-B746-A50F6165E78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A5E5BE96-4082-4EF9-A0A8-B7C1A738EF24}">
      <dgm:prSet phldrT="[Text]" custT="1"/>
      <dgm:spPr>
        <a:solidFill>
          <a:schemeClr val="accent6"/>
        </a:solidFill>
      </dgm:spPr>
      <dgm:t>
        <a:bodyPr/>
        <a:lstStyle/>
        <a:p>
          <a:r>
            <a:rPr lang="en-IN" sz="2000" b="1" dirty="0" smtClean="0"/>
            <a:t>Payment</a:t>
          </a:r>
          <a:endParaRPr lang="en-IN" sz="2000" b="1" dirty="0"/>
        </a:p>
      </dgm:t>
    </dgm:pt>
    <dgm:pt modelId="{0FBC778E-B8D1-4586-B027-9AA6E7A9F686}" type="parTrans" cxnId="{EC7B6633-B3DF-43E0-B608-0BE54FE6D838}">
      <dgm:prSet/>
      <dgm:spPr/>
      <dgm:t>
        <a:bodyPr/>
        <a:lstStyle/>
        <a:p>
          <a:endParaRPr lang="en-IN"/>
        </a:p>
      </dgm:t>
    </dgm:pt>
    <dgm:pt modelId="{37771A39-8A7B-4876-B61F-768569435541}" type="sibTrans" cxnId="{EC7B6633-B3DF-43E0-B608-0BE54FE6D838}">
      <dgm:prSet/>
      <dgm:spPr/>
      <dgm:t>
        <a:bodyPr/>
        <a:lstStyle/>
        <a:p>
          <a:endParaRPr lang="en-IN"/>
        </a:p>
      </dgm:t>
    </dgm:pt>
    <dgm:pt modelId="{E1F7E590-EF1E-4815-A908-D26C44677806}" type="pres">
      <dgm:prSet presAssocID="{4E573E46-6062-4EA9-B746-A50F6165E782}" presName="linear" presStyleCnt="0">
        <dgm:presLayoutVars>
          <dgm:animLvl val="lvl"/>
          <dgm:resizeHandles val="exact"/>
        </dgm:presLayoutVars>
      </dgm:prSet>
      <dgm:spPr/>
      <dgm:t>
        <a:bodyPr/>
        <a:lstStyle/>
        <a:p>
          <a:endParaRPr lang="en-IN"/>
        </a:p>
      </dgm:t>
    </dgm:pt>
    <dgm:pt modelId="{E9A5713A-B07C-4394-A198-DA33FCD73CEB}" type="pres">
      <dgm:prSet presAssocID="{A5E5BE96-4082-4EF9-A0A8-B7C1A738EF24}" presName="parentText" presStyleLbl="node1" presStyleIdx="0" presStyleCnt="1" custScaleY="231183">
        <dgm:presLayoutVars>
          <dgm:chMax val="0"/>
          <dgm:bulletEnabled val="1"/>
        </dgm:presLayoutVars>
      </dgm:prSet>
      <dgm:spPr/>
      <dgm:t>
        <a:bodyPr/>
        <a:lstStyle/>
        <a:p>
          <a:endParaRPr lang="en-IN"/>
        </a:p>
      </dgm:t>
    </dgm:pt>
  </dgm:ptLst>
  <dgm:cxnLst>
    <dgm:cxn modelId="{EC7B6633-B3DF-43E0-B608-0BE54FE6D838}" srcId="{4E573E46-6062-4EA9-B746-A50F6165E782}" destId="{A5E5BE96-4082-4EF9-A0A8-B7C1A738EF24}" srcOrd="0" destOrd="0" parTransId="{0FBC778E-B8D1-4586-B027-9AA6E7A9F686}" sibTransId="{37771A39-8A7B-4876-B61F-768569435541}"/>
    <dgm:cxn modelId="{287AC5E3-A050-4E6F-AC03-B0BA03E6A119}" type="presOf" srcId="{4E573E46-6062-4EA9-B746-A50F6165E782}" destId="{E1F7E590-EF1E-4815-A908-D26C44677806}" srcOrd="0" destOrd="0" presId="urn:microsoft.com/office/officeart/2005/8/layout/vList2"/>
    <dgm:cxn modelId="{E130C81A-67FD-4860-8F62-5614F1BA5843}" type="presOf" srcId="{A5E5BE96-4082-4EF9-A0A8-B7C1A738EF24}" destId="{E9A5713A-B07C-4394-A198-DA33FCD73CEB}" srcOrd="0" destOrd="0" presId="urn:microsoft.com/office/officeart/2005/8/layout/vList2"/>
    <dgm:cxn modelId="{34346A1A-1447-4E73-9A34-D03D8356594C}" type="presParOf" srcId="{E1F7E590-EF1E-4815-A908-D26C44677806}" destId="{E9A5713A-B07C-4394-A198-DA33FCD73CEB}" srcOrd="0" destOrd="0" presId="urn:microsoft.com/office/officeart/2005/8/layout/vList2"/>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26BC6FB8-758E-4EB8-AFB1-9D770166AD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AF7754EC-4232-493F-8B73-EB593F0634E8}">
      <dgm:prSet phldrT="[Text]" custT="1">
        <dgm:style>
          <a:lnRef idx="3">
            <a:schemeClr val="lt1"/>
          </a:lnRef>
          <a:fillRef idx="1">
            <a:schemeClr val="accent1"/>
          </a:fillRef>
          <a:effectRef idx="1">
            <a:schemeClr val="accent1"/>
          </a:effectRef>
          <a:fontRef idx="minor">
            <a:schemeClr val="lt1"/>
          </a:fontRef>
        </dgm:style>
      </dgm:prSet>
      <dgm:spPr/>
      <dgm:t>
        <a:bodyPr/>
        <a:lstStyle/>
        <a:p>
          <a:pPr algn="ctr"/>
          <a:r>
            <a:rPr lang="en-IN" sz="2000" b="1" dirty="0" err="1" smtClean="0"/>
            <a:t>Unsnooze</a:t>
          </a:r>
          <a:r>
            <a:rPr lang="en-IN" sz="2000" b="1" dirty="0" smtClean="0"/>
            <a:t> Service</a:t>
          </a:r>
          <a:endParaRPr lang="en-IN" sz="2000" b="1" dirty="0"/>
        </a:p>
      </dgm:t>
    </dgm:pt>
    <dgm:pt modelId="{7A9DE237-2D6C-4AB8-8FC1-61973DC64D63}" type="parTrans" cxnId="{2404EF25-3176-430E-86C1-FA8E2DF06563}">
      <dgm:prSet/>
      <dgm:spPr/>
      <dgm:t>
        <a:bodyPr/>
        <a:lstStyle/>
        <a:p>
          <a:endParaRPr lang="en-IN"/>
        </a:p>
      </dgm:t>
    </dgm:pt>
    <dgm:pt modelId="{19CC73FC-5CF0-4649-B1DB-1DDB5B930F4B}" type="sibTrans" cxnId="{2404EF25-3176-430E-86C1-FA8E2DF06563}">
      <dgm:prSet/>
      <dgm:spPr/>
      <dgm:t>
        <a:bodyPr/>
        <a:lstStyle/>
        <a:p>
          <a:endParaRPr lang="en-IN"/>
        </a:p>
      </dgm:t>
    </dgm:pt>
    <dgm:pt modelId="{146FDBA0-631A-4A4D-962E-8C058C088176}" type="pres">
      <dgm:prSet presAssocID="{26BC6FB8-758E-4EB8-AFB1-9D770166AD66}" presName="linear" presStyleCnt="0">
        <dgm:presLayoutVars>
          <dgm:animLvl val="lvl"/>
          <dgm:resizeHandles val="exact"/>
        </dgm:presLayoutVars>
      </dgm:prSet>
      <dgm:spPr/>
      <dgm:t>
        <a:bodyPr/>
        <a:lstStyle/>
        <a:p>
          <a:endParaRPr lang="en-IN"/>
        </a:p>
      </dgm:t>
    </dgm:pt>
    <dgm:pt modelId="{1A18217B-AA1F-4A42-AE9A-870B21EA3A54}" type="pres">
      <dgm:prSet presAssocID="{AF7754EC-4232-493F-8B73-EB593F0634E8}" presName="parentText" presStyleLbl="node1" presStyleIdx="0" presStyleCnt="1" custLinFactNeighborX="-870">
        <dgm:presLayoutVars>
          <dgm:chMax val="0"/>
          <dgm:bulletEnabled val="1"/>
        </dgm:presLayoutVars>
      </dgm:prSet>
      <dgm:spPr/>
      <dgm:t>
        <a:bodyPr/>
        <a:lstStyle/>
        <a:p>
          <a:endParaRPr lang="en-IN"/>
        </a:p>
      </dgm:t>
    </dgm:pt>
  </dgm:ptLst>
  <dgm:cxnLst>
    <dgm:cxn modelId="{2404EF25-3176-430E-86C1-FA8E2DF06563}" srcId="{26BC6FB8-758E-4EB8-AFB1-9D770166AD66}" destId="{AF7754EC-4232-493F-8B73-EB593F0634E8}" srcOrd="0" destOrd="0" parTransId="{7A9DE237-2D6C-4AB8-8FC1-61973DC64D63}" sibTransId="{19CC73FC-5CF0-4649-B1DB-1DDB5B930F4B}"/>
    <dgm:cxn modelId="{C5E51E0A-D695-436A-BA00-816E5E50F4EE}" type="presOf" srcId="{AF7754EC-4232-493F-8B73-EB593F0634E8}" destId="{1A18217B-AA1F-4A42-AE9A-870B21EA3A54}" srcOrd="0" destOrd="0" presId="urn:microsoft.com/office/officeart/2005/8/layout/vList2"/>
    <dgm:cxn modelId="{73AA02E8-797B-45C0-94A1-1F4B0654FA7B}" type="presOf" srcId="{26BC6FB8-758E-4EB8-AFB1-9D770166AD66}" destId="{146FDBA0-631A-4A4D-962E-8C058C088176}" srcOrd="0" destOrd="0" presId="urn:microsoft.com/office/officeart/2005/8/layout/vList2"/>
    <dgm:cxn modelId="{B9ED5FB4-0A3C-4249-B23B-A2532E393A61}" type="presParOf" srcId="{146FDBA0-631A-4A4D-962E-8C058C088176}" destId="{1A18217B-AA1F-4A42-AE9A-870B21EA3A54}"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0808225-3B5E-430F-A3C9-5268186EB0F9}" type="doc">
      <dgm:prSet loTypeId="urn:microsoft.com/office/officeart/2005/8/layout/gear1" loCatId="process" qsTypeId="urn:microsoft.com/office/officeart/2005/8/quickstyle/simple1" qsCatId="simple" csTypeId="urn:microsoft.com/office/officeart/2005/8/colors/accent5_4" csCatId="accent5" phldr="1"/>
      <dgm:spPr/>
    </dgm:pt>
    <dgm:pt modelId="{AE3616CD-B903-4453-A47C-8CCF7B4272A4}">
      <dgm:prSet phldrT="[Text]" custT="1"/>
      <dgm:spPr/>
      <dgm:t>
        <a:bodyPr/>
        <a:lstStyle/>
        <a:p>
          <a:r>
            <a:rPr lang="en-US" sz="1600" b="1" dirty="0" smtClean="0"/>
            <a:t>Voucher and Recharge Processing</a:t>
          </a:r>
        </a:p>
        <a:p>
          <a:r>
            <a:rPr lang="en-US" sz="1200" b="1" dirty="0" smtClean="0"/>
            <a:t>5. Pin Validation</a:t>
          </a:r>
        </a:p>
        <a:p>
          <a:r>
            <a:rPr lang="en-US" sz="1200" b="1" dirty="0" smtClean="0"/>
            <a:t>6. Account Validation</a:t>
          </a:r>
        </a:p>
        <a:p>
          <a:r>
            <a:rPr lang="en-US" sz="1200" b="1" dirty="0" smtClean="0"/>
            <a:t>7. Recharge processing</a:t>
          </a:r>
        </a:p>
        <a:p>
          <a:r>
            <a:rPr lang="en-US" sz="1200" b="1" dirty="0" smtClean="0"/>
            <a:t>8. Post recharge processing</a:t>
          </a:r>
          <a:endParaRPr lang="en-IN" sz="1200" b="1" dirty="0"/>
        </a:p>
      </dgm:t>
    </dgm:pt>
    <dgm:pt modelId="{1B81643D-E782-412B-A2F8-6B72F0252BE2}" type="parTrans" cxnId="{55AC1F09-22D9-4B5F-A2D5-386E9D132502}">
      <dgm:prSet/>
      <dgm:spPr/>
      <dgm:t>
        <a:bodyPr/>
        <a:lstStyle/>
        <a:p>
          <a:endParaRPr lang="en-IN"/>
        </a:p>
      </dgm:t>
    </dgm:pt>
    <dgm:pt modelId="{D84CE2D9-B4DF-4586-AFB9-DF5E8ABD7482}" type="sibTrans" cxnId="{55AC1F09-22D9-4B5F-A2D5-386E9D132502}">
      <dgm:prSet/>
      <dgm:spPr/>
      <dgm:t>
        <a:bodyPr/>
        <a:lstStyle/>
        <a:p>
          <a:endParaRPr lang="en-IN"/>
        </a:p>
      </dgm:t>
    </dgm:pt>
    <dgm:pt modelId="{B5E9F20B-5F5B-4135-9EC1-AF4CAF6607AB}" type="pres">
      <dgm:prSet presAssocID="{F0808225-3B5E-430F-A3C9-5268186EB0F9}" presName="composite" presStyleCnt="0">
        <dgm:presLayoutVars>
          <dgm:chMax val="3"/>
          <dgm:animLvl val="lvl"/>
          <dgm:resizeHandles val="exact"/>
        </dgm:presLayoutVars>
      </dgm:prSet>
      <dgm:spPr/>
    </dgm:pt>
    <dgm:pt modelId="{158B8BB8-0D36-45B1-B67B-A3E9C4C75BA4}" type="pres">
      <dgm:prSet presAssocID="{AE3616CD-B903-4453-A47C-8CCF7B4272A4}" presName="gear1" presStyleLbl="node1" presStyleIdx="0" presStyleCnt="1" custScaleX="165088" custScaleY="133333" custLinFactNeighborX="-18466">
        <dgm:presLayoutVars>
          <dgm:chMax val="1"/>
          <dgm:bulletEnabled val="1"/>
        </dgm:presLayoutVars>
      </dgm:prSet>
      <dgm:spPr/>
      <dgm:t>
        <a:bodyPr/>
        <a:lstStyle/>
        <a:p>
          <a:endParaRPr lang="en-IN"/>
        </a:p>
      </dgm:t>
    </dgm:pt>
    <dgm:pt modelId="{F6FC19C7-40EF-4793-94A1-1DAF220AB7A0}" type="pres">
      <dgm:prSet presAssocID="{AE3616CD-B903-4453-A47C-8CCF7B4272A4}" presName="gear1srcNode" presStyleLbl="node1" presStyleIdx="0" presStyleCnt="1"/>
      <dgm:spPr/>
      <dgm:t>
        <a:bodyPr/>
        <a:lstStyle/>
        <a:p>
          <a:endParaRPr lang="en-IN"/>
        </a:p>
      </dgm:t>
    </dgm:pt>
    <dgm:pt modelId="{E3BBBB56-8005-4F4E-9E8F-E778928AC0D6}" type="pres">
      <dgm:prSet presAssocID="{AE3616CD-B903-4453-A47C-8CCF7B4272A4}" presName="gear1dstNode" presStyleLbl="node1" presStyleIdx="0" presStyleCnt="1"/>
      <dgm:spPr/>
      <dgm:t>
        <a:bodyPr/>
        <a:lstStyle/>
        <a:p>
          <a:endParaRPr lang="en-IN"/>
        </a:p>
      </dgm:t>
    </dgm:pt>
    <dgm:pt modelId="{7A62F8CB-A07E-4AE0-9E9B-88CB12B2EBDB}" type="pres">
      <dgm:prSet presAssocID="{D84CE2D9-B4DF-4586-AFB9-DF5E8ABD7482}" presName="connector1" presStyleLbl="sibTrans2D1" presStyleIdx="0" presStyleCnt="1" custScaleX="159913" custScaleY="125465" custLinFactNeighborX="-15015"/>
      <dgm:spPr/>
      <dgm:t>
        <a:bodyPr/>
        <a:lstStyle/>
        <a:p>
          <a:endParaRPr lang="en-IN"/>
        </a:p>
      </dgm:t>
    </dgm:pt>
  </dgm:ptLst>
  <dgm:cxnLst>
    <dgm:cxn modelId="{680FE4B3-CEEF-4D58-BE45-373140124892}" type="presOf" srcId="{F0808225-3B5E-430F-A3C9-5268186EB0F9}" destId="{B5E9F20B-5F5B-4135-9EC1-AF4CAF6607AB}" srcOrd="0" destOrd="0" presId="urn:microsoft.com/office/officeart/2005/8/layout/gear1"/>
    <dgm:cxn modelId="{55AC1F09-22D9-4B5F-A2D5-386E9D132502}" srcId="{F0808225-3B5E-430F-A3C9-5268186EB0F9}" destId="{AE3616CD-B903-4453-A47C-8CCF7B4272A4}" srcOrd="0" destOrd="0" parTransId="{1B81643D-E782-412B-A2F8-6B72F0252BE2}" sibTransId="{D84CE2D9-B4DF-4586-AFB9-DF5E8ABD7482}"/>
    <dgm:cxn modelId="{5C59C994-7BC3-4D6E-B966-28F9AC607DFA}" type="presOf" srcId="{D84CE2D9-B4DF-4586-AFB9-DF5E8ABD7482}" destId="{7A62F8CB-A07E-4AE0-9E9B-88CB12B2EBDB}" srcOrd="0" destOrd="0" presId="urn:microsoft.com/office/officeart/2005/8/layout/gear1"/>
    <dgm:cxn modelId="{90CF0563-A97C-4A6F-ACE9-DC1A2B6AA600}" type="presOf" srcId="{AE3616CD-B903-4453-A47C-8CCF7B4272A4}" destId="{F6FC19C7-40EF-4793-94A1-1DAF220AB7A0}" srcOrd="1" destOrd="0" presId="urn:microsoft.com/office/officeart/2005/8/layout/gear1"/>
    <dgm:cxn modelId="{8C881919-70D9-4846-9989-5E735156516D}" type="presOf" srcId="{AE3616CD-B903-4453-A47C-8CCF7B4272A4}" destId="{E3BBBB56-8005-4F4E-9E8F-E778928AC0D6}" srcOrd="2" destOrd="0" presId="urn:microsoft.com/office/officeart/2005/8/layout/gear1"/>
    <dgm:cxn modelId="{40DCBF58-598F-4291-BA0A-CDBD46C998ED}" type="presOf" srcId="{AE3616CD-B903-4453-A47C-8CCF7B4272A4}" destId="{158B8BB8-0D36-45B1-B67B-A3E9C4C75BA4}" srcOrd="0" destOrd="0" presId="urn:microsoft.com/office/officeart/2005/8/layout/gear1"/>
    <dgm:cxn modelId="{A7065810-AF24-47C6-8D6C-AEF379C09E0F}" type="presParOf" srcId="{B5E9F20B-5F5B-4135-9EC1-AF4CAF6607AB}" destId="{158B8BB8-0D36-45B1-B67B-A3E9C4C75BA4}" srcOrd="0" destOrd="0" presId="urn:microsoft.com/office/officeart/2005/8/layout/gear1"/>
    <dgm:cxn modelId="{A02ED20F-EBC2-4ADD-80F6-DA76C152F260}" type="presParOf" srcId="{B5E9F20B-5F5B-4135-9EC1-AF4CAF6607AB}" destId="{F6FC19C7-40EF-4793-94A1-1DAF220AB7A0}" srcOrd="1" destOrd="0" presId="urn:microsoft.com/office/officeart/2005/8/layout/gear1"/>
    <dgm:cxn modelId="{ED88CCDF-6EF1-4AFD-8420-FC06810DBE91}" type="presParOf" srcId="{B5E9F20B-5F5B-4135-9EC1-AF4CAF6607AB}" destId="{E3BBBB56-8005-4F4E-9E8F-E778928AC0D6}" srcOrd="2" destOrd="0" presId="urn:microsoft.com/office/officeart/2005/8/layout/gear1"/>
    <dgm:cxn modelId="{B5EF759A-5594-40FD-A85F-61ACFBB1945C}" type="presParOf" srcId="{B5E9F20B-5F5B-4135-9EC1-AF4CAF6607AB}" destId="{7A62F8CB-A07E-4AE0-9E9B-88CB12B2EBDB}" srcOrd="3"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F0808225-3B5E-430F-A3C9-5268186EB0F9}" type="doc">
      <dgm:prSet loTypeId="urn:microsoft.com/office/officeart/2005/8/layout/gear1" loCatId="process" qsTypeId="urn:microsoft.com/office/officeart/2005/8/quickstyle/simple1" qsCatId="simple" csTypeId="urn:microsoft.com/office/officeart/2005/8/colors/accent5_4" csCatId="accent5" phldr="1"/>
      <dgm:spPr/>
    </dgm:pt>
    <dgm:pt modelId="{AE3616CD-B903-4453-A47C-8CCF7B4272A4}">
      <dgm:prSet phldrT="[Text]" custT="1"/>
      <dgm:spPr/>
      <dgm:t>
        <a:bodyPr/>
        <a:lstStyle/>
        <a:p>
          <a:r>
            <a:rPr lang="en-US" sz="1600" b="1" dirty="0" smtClean="0"/>
            <a:t>Voucher and Recharge Processing</a:t>
          </a:r>
        </a:p>
        <a:p>
          <a:r>
            <a:rPr lang="en-US" sz="1200" b="1" dirty="0" smtClean="0"/>
            <a:t>7. Recharge processing</a:t>
          </a:r>
        </a:p>
        <a:p>
          <a:r>
            <a:rPr lang="en-US" sz="1200" b="1" dirty="0" smtClean="0"/>
            <a:t>8. Post Recharge processing</a:t>
          </a:r>
          <a:endParaRPr lang="en-IN" sz="1200" b="1" dirty="0"/>
        </a:p>
      </dgm:t>
    </dgm:pt>
    <dgm:pt modelId="{1B81643D-E782-412B-A2F8-6B72F0252BE2}" type="parTrans" cxnId="{55AC1F09-22D9-4B5F-A2D5-386E9D132502}">
      <dgm:prSet/>
      <dgm:spPr/>
      <dgm:t>
        <a:bodyPr/>
        <a:lstStyle/>
        <a:p>
          <a:endParaRPr lang="en-IN"/>
        </a:p>
      </dgm:t>
    </dgm:pt>
    <dgm:pt modelId="{D84CE2D9-B4DF-4586-AFB9-DF5E8ABD7482}" type="sibTrans" cxnId="{55AC1F09-22D9-4B5F-A2D5-386E9D132502}">
      <dgm:prSet/>
      <dgm:spPr/>
      <dgm:t>
        <a:bodyPr/>
        <a:lstStyle/>
        <a:p>
          <a:endParaRPr lang="en-IN"/>
        </a:p>
      </dgm:t>
    </dgm:pt>
    <dgm:pt modelId="{B5E9F20B-5F5B-4135-9EC1-AF4CAF6607AB}" type="pres">
      <dgm:prSet presAssocID="{F0808225-3B5E-430F-A3C9-5268186EB0F9}" presName="composite" presStyleCnt="0">
        <dgm:presLayoutVars>
          <dgm:chMax val="3"/>
          <dgm:animLvl val="lvl"/>
          <dgm:resizeHandles val="exact"/>
        </dgm:presLayoutVars>
      </dgm:prSet>
      <dgm:spPr/>
    </dgm:pt>
    <dgm:pt modelId="{158B8BB8-0D36-45B1-B67B-A3E9C4C75BA4}" type="pres">
      <dgm:prSet presAssocID="{AE3616CD-B903-4453-A47C-8CCF7B4272A4}" presName="gear1" presStyleLbl="node1" presStyleIdx="0" presStyleCnt="1" custScaleX="172159" custScaleY="136364" custLinFactNeighborX="-18466">
        <dgm:presLayoutVars>
          <dgm:chMax val="1"/>
          <dgm:bulletEnabled val="1"/>
        </dgm:presLayoutVars>
      </dgm:prSet>
      <dgm:spPr/>
      <dgm:t>
        <a:bodyPr/>
        <a:lstStyle/>
        <a:p>
          <a:endParaRPr lang="en-IN"/>
        </a:p>
      </dgm:t>
    </dgm:pt>
    <dgm:pt modelId="{F6FC19C7-40EF-4793-94A1-1DAF220AB7A0}" type="pres">
      <dgm:prSet presAssocID="{AE3616CD-B903-4453-A47C-8CCF7B4272A4}" presName="gear1srcNode" presStyleLbl="node1" presStyleIdx="0" presStyleCnt="1"/>
      <dgm:spPr/>
      <dgm:t>
        <a:bodyPr/>
        <a:lstStyle/>
        <a:p>
          <a:endParaRPr lang="en-IN"/>
        </a:p>
      </dgm:t>
    </dgm:pt>
    <dgm:pt modelId="{E3BBBB56-8005-4F4E-9E8F-E778928AC0D6}" type="pres">
      <dgm:prSet presAssocID="{AE3616CD-B903-4453-A47C-8CCF7B4272A4}" presName="gear1dstNode" presStyleLbl="node1" presStyleIdx="0" presStyleCnt="1"/>
      <dgm:spPr/>
      <dgm:t>
        <a:bodyPr/>
        <a:lstStyle/>
        <a:p>
          <a:endParaRPr lang="en-IN"/>
        </a:p>
      </dgm:t>
    </dgm:pt>
    <dgm:pt modelId="{7A62F8CB-A07E-4AE0-9E9B-88CB12B2EBDB}" type="pres">
      <dgm:prSet presAssocID="{D84CE2D9-B4DF-4586-AFB9-DF5E8ABD7482}" presName="connector1" presStyleLbl="sibTrans2D1" presStyleIdx="0" presStyleCnt="1" custScaleX="176540" custScaleY="125465" custLinFactNeighborX="-15015"/>
      <dgm:spPr/>
      <dgm:t>
        <a:bodyPr/>
        <a:lstStyle/>
        <a:p>
          <a:endParaRPr lang="en-IN"/>
        </a:p>
      </dgm:t>
    </dgm:pt>
  </dgm:ptLst>
  <dgm:cxnLst>
    <dgm:cxn modelId="{B2015D94-DFBA-4D7A-805D-268190E8D217}" type="presOf" srcId="{D84CE2D9-B4DF-4586-AFB9-DF5E8ABD7482}" destId="{7A62F8CB-A07E-4AE0-9E9B-88CB12B2EBDB}" srcOrd="0" destOrd="0" presId="urn:microsoft.com/office/officeart/2005/8/layout/gear1"/>
    <dgm:cxn modelId="{F7929F25-CD0D-4EA4-8672-BA9959267379}" type="presOf" srcId="{F0808225-3B5E-430F-A3C9-5268186EB0F9}" destId="{B5E9F20B-5F5B-4135-9EC1-AF4CAF6607AB}" srcOrd="0" destOrd="0" presId="urn:microsoft.com/office/officeart/2005/8/layout/gear1"/>
    <dgm:cxn modelId="{63ACE0E6-A207-496F-9E5F-ACE2AA04197F}" type="presOf" srcId="{AE3616CD-B903-4453-A47C-8CCF7B4272A4}" destId="{158B8BB8-0D36-45B1-B67B-A3E9C4C75BA4}" srcOrd="0" destOrd="0" presId="urn:microsoft.com/office/officeart/2005/8/layout/gear1"/>
    <dgm:cxn modelId="{5396DFB7-AA60-4288-AB67-85F1E9EDFE24}" type="presOf" srcId="{AE3616CD-B903-4453-A47C-8CCF7B4272A4}" destId="{F6FC19C7-40EF-4793-94A1-1DAF220AB7A0}" srcOrd="1" destOrd="0" presId="urn:microsoft.com/office/officeart/2005/8/layout/gear1"/>
    <dgm:cxn modelId="{55AC1F09-22D9-4B5F-A2D5-386E9D132502}" srcId="{F0808225-3B5E-430F-A3C9-5268186EB0F9}" destId="{AE3616CD-B903-4453-A47C-8CCF7B4272A4}" srcOrd="0" destOrd="0" parTransId="{1B81643D-E782-412B-A2F8-6B72F0252BE2}" sibTransId="{D84CE2D9-B4DF-4586-AFB9-DF5E8ABD7482}"/>
    <dgm:cxn modelId="{A24E9791-181D-4986-A7CA-52704955C928}" type="presOf" srcId="{AE3616CD-B903-4453-A47C-8CCF7B4272A4}" destId="{E3BBBB56-8005-4F4E-9E8F-E778928AC0D6}" srcOrd="2" destOrd="0" presId="urn:microsoft.com/office/officeart/2005/8/layout/gear1"/>
    <dgm:cxn modelId="{4FC5043C-E9A0-4672-9970-F3BE7DF37958}" type="presParOf" srcId="{B5E9F20B-5F5B-4135-9EC1-AF4CAF6607AB}" destId="{158B8BB8-0D36-45B1-B67B-A3E9C4C75BA4}" srcOrd="0" destOrd="0" presId="urn:microsoft.com/office/officeart/2005/8/layout/gear1"/>
    <dgm:cxn modelId="{48EEEC9A-068B-4264-AEA9-6F51D063B4E3}" type="presParOf" srcId="{B5E9F20B-5F5B-4135-9EC1-AF4CAF6607AB}" destId="{F6FC19C7-40EF-4793-94A1-1DAF220AB7A0}" srcOrd="1" destOrd="0" presId="urn:microsoft.com/office/officeart/2005/8/layout/gear1"/>
    <dgm:cxn modelId="{659613C4-9CC6-487A-8833-9BEFB23574DD}" type="presParOf" srcId="{B5E9F20B-5F5B-4135-9EC1-AF4CAF6607AB}" destId="{E3BBBB56-8005-4F4E-9E8F-E778928AC0D6}" srcOrd="2" destOrd="0" presId="urn:microsoft.com/office/officeart/2005/8/layout/gear1"/>
    <dgm:cxn modelId="{C177FD5F-C5F6-43A0-82B7-08BF62BD169D}" type="presParOf" srcId="{B5E9F20B-5F5B-4135-9EC1-AF4CAF6607AB}" destId="{7A62F8CB-A07E-4AE0-9E9B-88CB12B2EBDB}" srcOrd="3"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F0808225-3B5E-430F-A3C9-5268186EB0F9}" type="doc">
      <dgm:prSet loTypeId="urn:microsoft.com/office/officeart/2005/8/layout/gear1" loCatId="process" qsTypeId="urn:microsoft.com/office/officeart/2005/8/quickstyle/simple1" qsCatId="simple" csTypeId="urn:microsoft.com/office/officeart/2005/8/colors/accent5_4" csCatId="accent5" phldr="1"/>
      <dgm:spPr/>
    </dgm:pt>
    <dgm:pt modelId="{AE3616CD-B903-4453-A47C-8CCF7B4272A4}">
      <dgm:prSet phldrT="[Text]" custT="1"/>
      <dgm:spPr/>
      <dgm:t>
        <a:bodyPr/>
        <a:lstStyle/>
        <a:p>
          <a:r>
            <a:rPr lang="en-US" sz="1800" b="1" dirty="0" smtClean="0"/>
            <a:t>Service Usage </a:t>
          </a:r>
        </a:p>
        <a:p>
          <a:r>
            <a:rPr lang="en-US" sz="1400" b="1" dirty="0" smtClean="0"/>
            <a:t>5. Activates Customer Account</a:t>
          </a:r>
        </a:p>
        <a:p>
          <a:r>
            <a:rPr lang="en-US" sz="1400" b="1" dirty="0" smtClean="0"/>
            <a:t>6. Initiates Service Usage</a:t>
          </a:r>
          <a:endParaRPr lang="en-IN" sz="1100" b="1" dirty="0"/>
        </a:p>
      </dgm:t>
    </dgm:pt>
    <dgm:pt modelId="{1B81643D-E782-412B-A2F8-6B72F0252BE2}" type="parTrans" cxnId="{55AC1F09-22D9-4B5F-A2D5-386E9D132502}">
      <dgm:prSet/>
      <dgm:spPr/>
      <dgm:t>
        <a:bodyPr/>
        <a:lstStyle/>
        <a:p>
          <a:endParaRPr lang="en-IN"/>
        </a:p>
      </dgm:t>
    </dgm:pt>
    <dgm:pt modelId="{D84CE2D9-B4DF-4586-AFB9-DF5E8ABD7482}" type="sibTrans" cxnId="{55AC1F09-22D9-4B5F-A2D5-386E9D132502}">
      <dgm:prSet/>
      <dgm:spPr/>
      <dgm:t>
        <a:bodyPr/>
        <a:lstStyle/>
        <a:p>
          <a:endParaRPr lang="en-IN"/>
        </a:p>
      </dgm:t>
    </dgm:pt>
    <dgm:pt modelId="{B5E9F20B-5F5B-4135-9EC1-AF4CAF6607AB}" type="pres">
      <dgm:prSet presAssocID="{F0808225-3B5E-430F-A3C9-5268186EB0F9}" presName="composite" presStyleCnt="0">
        <dgm:presLayoutVars>
          <dgm:chMax val="3"/>
          <dgm:animLvl val="lvl"/>
          <dgm:resizeHandles val="exact"/>
        </dgm:presLayoutVars>
      </dgm:prSet>
      <dgm:spPr/>
    </dgm:pt>
    <dgm:pt modelId="{158B8BB8-0D36-45B1-B67B-A3E9C4C75BA4}" type="pres">
      <dgm:prSet presAssocID="{AE3616CD-B903-4453-A47C-8CCF7B4272A4}" presName="gear1" presStyleLbl="node1" presStyleIdx="0" presStyleCnt="1" custScaleX="165088" custScaleY="133333" custLinFactNeighborX="-18466">
        <dgm:presLayoutVars>
          <dgm:chMax val="1"/>
          <dgm:bulletEnabled val="1"/>
        </dgm:presLayoutVars>
      </dgm:prSet>
      <dgm:spPr/>
      <dgm:t>
        <a:bodyPr/>
        <a:lstStyle/>
        <a:p>
          <a:endParaRPr lang="en-IN"/>
        </a:p>
      </dgm:t>
    </dgm:pt>
    <dgm:pt modelId="{F6FC19C7-40EF-4793-94A1-1DAF220AB7A0}" type="pres">
      <dgm:prSet presAssocID="{AE3616CD-B903-4453-A47C-8CCF7B4272A4}" presName="gear1srcNode" presStyleLbl="node1" presStyleIdx="0" presStyleCnt="1"/>
      <dgm:spPr/>
      <dgm:t>
        <a:bodyPr/>
        <a:lstStyle/>
        <a:p>
          <a:endParaRPr lang="en-IN"/>
        </a:p>
      </dgm:t>
    </dgm:pt>
    <dgm:pt modelId="{E3BBBB56-8005-4F4E-9E8F-E778928AC0D6}" type="pres">
      <dgm:prSet presAssocID="{AE3616CD-B903-4453-A47C-8CCF7B4272A4}" presName="gear1dstNode" presStyleLbl="node1" presStyleIdx="0" presStyleCnt="1"/>
      <dgm:spPr/>
      <dgm:t>
        <a:bodyPr/>
        <a:lstStyle/>
        <a:p>
          <a:endParaRPr lang="en-IN"/>
        </a:p>
      </dgm:t>
    </dgm:pt>
    <dgm:pt modelId="{7A62F8CB-A07E-4AE0-9E9B-88CB12B2EBDB}" type="pres">
      <dgm:prSet presAssocID="{D84CE2D9-B4DF-4586-AFB9-DF5E8ABD7482}" presName="connector1" presStyleLbl="sibTrans2D1" presStyleIdx="0" presStyleCnt="1" custScaleX="159913" custScaleY="125465" custLinFactNeighborX="-15015"/>
      <dgm:spPr/>
      <dgm:t>
        <a:bodyPr/>
        <a:lstStyle/>
        <a:p>
          <a:endParaRPr lang="en-IN"/>
        </a:p>
      </dgm:t>
    </dgm:pt>
  </dgm:ptLst>
  <dgm:cxnLst>
    <dgm:cxn modelId="{440BDCDC-F7C8-4F05-A245-AC8386C8F278}" type="presOf" srcId="{AE3616CD-B903-4453-A47C-8CCF7B4272A4}" destId="{E3BBBB56-8005-4F4E-9E8F-E778928AC0D6}" srcOrd="2" destOrd="0" presId="urn:microsoft.com/office/officeart/2005/8/layout/gear1"/>
    <dgm:cxn modelId="{55AC1F09-22D9-4B5F-A2D5-386E9D132502}" srcId="{F0808225-3B5E-430F-A3C9-5268186EB0F9}" destId="{AE3616CD-B903-4453-A47C-8CCF7B4272A4}" srcOrd="0" destOrd="0" parTransId="{1B81643D-E782-412B-A2F8-6B72F0252BE2}" sibTransId="{D84CE2D9-B4DF-4586-AFB9-DF5E8ABD7482}"/>
    <dgm:cxn modelId="{8B0E67F2-6479-4011-97EB-21116EBD7215}" type="presOf" srcId="{D84CE2D9-B4DF-4586-AFB9-DF5E8ABD7482}" destId="{7A62F8CB-A07E-4AE0-9E9B-88CB12B2EBDB}" srcOrd="0" destOrd="0" presId="urn:microsoft.com/office/officeart/2005/8/layout/gear1"/>
    <dgm:cxn modelId="{132DA631-8249-4104-AA54-75E5E52C9D96}" type="presOf" srcId="{F0808225-3B5E-430F-A3C9-5268186EB0F9}" destId="{B5E9F20B-5F5B-4135-9EC1-AF4CAF6607AB}" srcOrd="0" destOrd="0" presId="urn:microsoft.com/office/officeart/2005/8/layout/gear1"/>
    <dgm:cxn modelId="{32C3C6FA-CCC6-4385-9661-671BFFDDFCD1}" type="presOf" srcId="{AE3616CD-B903-4453-A47C-8CCF7B4272A4}" destId="{158B8BB8-0D36-45B1-B67B-A3E9C4C75BA4}" srcOrd="0" destOrd="0" presId="urn:microsoft.com/office/officeart/2005/8/layout/gear1"/>
    <dgm:cxn modelId="{F158855D-1DFE-48DF-B8BD-7F83E12B566C}" type="presOf" srcId="{AE3616CD-B903-4453-A47C-8CCF7B4272A4}" destId="{F6FC19C7-40EF-4793-94A1-1DAF220AB7A0}" srcOrd="1" destOrd="0" presId="urn:microsoft.com/office/officeart/2005/8/layout/gear1"/>
    <dgm:cxn modelId="{D96AF209-2F60-4360-BEFB-6D9628422B78}" type="presParOf" srcId="{B5E9F20B-5F5B-4135-9EC1-AF4CAF6607AB}" destId="{158B8BB8-0D36-45B1-B67B-A3E9C4C75BA4}" srcOrd="0" destOrd="0" presId="urn:microsoft.com/office/officeart/2005/8/layout/gear1"/>
    <dgm:cxn modelId="{16DD8B3F-B0E8-48FF-B611-FE6279383810}" type="presParOf" srcId="{B5E9F20B-5F5B-4135-9EC1-AF4CAF6607AB}" destId="{F6FC19C7-40EF-4793-94A1-1DAF220AB7A0}" srcOrd="1" destOrd="0" presId="urn:microsoft.com/office/officeart/2005/8/layout/gear1"/>
    <dgm:cxn modelId="{95D042E6-037E-4D50-9D12-D545D2381E1B}" type="presParOf" srcId="{B5E9F20B-5F5B-4135-9EC1-AF4CAF6607AB}" destId="{E3BBBB56-8005-4F4E-9E8F-E778928AC0D6}" srcOrd="2" destOrd="0" presId="urn:microsoft.com/office/officeart/2005/8/layout/gear1"/>
    <dgm:cxn modelId="{C51283BD-A1D6-413D-A829-48AC56F1FED9}" type="presParOf" srcId="{B5E9F20B-5F5B-4135-9EC1-AF4CAF6607AB}" destId="{7A62F8CB-A07E-4AE0-9E9B-88CB12B2EBDB}" srcOrd="3"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C75272B7-37BD-4D3B-9609-B1CF00024564}" type="doc">
      <dgm:prSet loTypeId="urn:microsoft.com/office/officeart/2005/8/layout/hList3" loCatId="list" qsTypeId="urn:microsoft.com/office/officeart/2005/8/quickstyle/simple2" qsCatId="simple" csTypeId="urn:microsoft.com/office/officeart/2005/8/colors/colorful1#4" csCatId="colorful" phldr="1"/>
      <dgm:spPr/>
      <dgm:t>
        <a:bodyPr/>
        <a:lstStyle/>
        <a:p>
          <a:endParaRPr lang="en-IN"/>
        </a:p>
      </dgm:t>
    </dgm:pt>
    <dgm:pt modelId="{F8AB1AA9-08F7-43BC-A5D7-DC3863AD110A}">
      <dgm:prSet phldrT="[Text]" custT="1"/>
      <dgm:spPr/>
      <dgm:t>
        <a:bodyPr/>
        <a:lstStyle/>
        <a:p>
          <a:r>
            <a:rPr lang="en-IN" sz="1600" b="1" dirty="0" smtClean="0"/>
            <a:t>External Voucher Configurations</a:t>
          </a:r>
          <a:endParaRPr lang="en-IN" sz="1600" b="1" dirty="0"/>
        </a:p>
      </dgm:t>
    </dgm:pt>
    <dgm:pt modelId="{CCEB2137-52B7-4B2F-ACAF-FA0B5CCEDAFC}" type="parTrans" cxnId="{FFFB1391-5DE7-465B-AD0D-89A15CD1A93E}">
      <dgm:prSet/>
      <dgm:spPr/>
      <dgm:t>
        <a:bodyPr/>
        <a:lstStyle/>
        <a:p>
          <a:endParaRPr lang="en-IN"/>
        </a:p>
      </dgm:t>
    </dgm:pt>
    <dgm:pt modelId="{B0007B7F-E08F-4C4C-A66C-0743DD34F467}" type="sibTrans" cxnId="{FFFB1391-5DE7-465B-AD0D-89A15CD1A93E}">
      <dgm:prSet/>
      <dgm:spPr/>
      <dgm:t>
        <a:bodyPr/>
        <a:lstStyle/>
        <a:p>
          <a:endParaRPr lang="en-IN"/>
        </a:p>
      </dgm:t>
    </dgm:pt>
    <dgm:pt modelId="{4C1D0AD9-325F-48F8-A1A1-0D6018D8C8F1}">
      <dgm:prSet phldrT="[Text]" custT="1"/>
      <dgm:spPr>
        <a:solidFill>
          <a:schemeClr val="tx2">
            <a:lumMod val="60000"/>
            <a:lumOff val="40000"/>
          </a:schemeClr>
        </a:solidFill>
      </dgm:spPr>
      <dgm:t>
        <a:bodyPr/>
        <a:lstStyle/>
        <a:p>
          <a:r>
            <a:rPr lang="en-IN" sz="1200" b="1" dirty="0" smtClean="0"/>
            <a:t>Voucher Type</a:t>
          </a:r>
        </a:p>
      </dgm:t>
    </dgm:pt>
    <dgm:pt modelId="{3520D436-AF3C-4734-BF3B-EBA1BB594D43}" type="parTrans" cxnId="{359A6BA7-6851-40C9-853C-EB2489C18110}">
      <dgm:prSet/>
      <dgm:spPr/>
      <dgm:t>
        <a:bodyPr/>
        <a:lstStyle/>
        <a:p>
          <a:endParaRPr lang="en-IN"/>
        </a:p>
      </dgm:t>
    </dgm:pt>
    <dgm:pt modelId="{0DED1C50-61B8-4113-823F-7AEA58D5D692}" type="sibTrans" cxnId="{359A6BA7-6851-40C9-853C-EB2489C18110}">
      <dgm:prSet/>
      <dgm:spPr/>
      <dgm:t>
        <a:bodyPr/>
        <a:lstStyle/>
        <a:p>
          <a:endParaRPr lang="en-IN"/>
        </a:p>
      </dgm:t>
    </dgm:pt>
    <dgm:pt modelId="{82E34CDF-3E67-46E2-863E-2BD56D95259A}">
      <dgm:prSet phldrT="[Text]" custT="1"/>
      <dgm:spPr/>
      <dgm:t>
        <a:bodyPr/>
        <a:lstStyle/>
        <a:p>
          <a:r>
            <a:rPr lang="en-IN" sz="1200" b="1" dirty="0" smtClean="0"/>
            <a:t>Voucher Template</a:t>
          </a:r>
        </a:p>
      </dgm:t>
    </dgm:pt>
    <dgm:pt modelId="{50932823-6A7E-4585-A9FF-6FF8E56B7895}" type="parTrans" cxnId="{F8B0D9A8-8840-4848-AA79-6E4DC4191E76}">
      <dgm:prSet/>
      <dgm:spPr/>
      <dgm:t>
        <a:bodyPr/>
        <a:lstStyle/>
        <a:p>
          <a:endParaRPr lang="en-IN"/>
        </a:p>
      </dgm:t>
    </dgm:pt>
    <dgm:pt modelId="{FAED12E6-16C7-44E3-8D3D-E56F67DCE74D}" type="sibTrans" cxnId="{F8B0D9A8-8840-4848-AA79-6E4DC4191E76}">
      <dgm:prSet/>
      <dgm:spPr/>
      <dgm:t>
        <a:bodyPr/>
        <a:lstStyle/>
        <a:p>
          <a:endParaRPr lang="en-IN"/>
        </a:p>
      </dgm:t>
    </dgm:pt>
    <dgm:pt modelId="{46531747-6B00-4BC9-AE0C-5B29C808D775}">
      <dgm:prSet phldrT="[Text]" custT="1"/>
      <dgm:spPr/>
      <dgm:t>
        <a:bodyPr/>
        <a:lstStyle/>
        <a:p>
          <a:r>
            <a:rPr lang="en-IN" sz="1200" b="1" dirty="0" smtClean="0"/>
            <a:t>Print Vendor &amp; Template</a:t>
          </a:r>
        </a:p>
      </dgm:t>
    </dgm:pt>
    <dgm:pt modelId="{FC6D796E-3436-42DF-B466-92E891EC815D}" type="parTrans" cxnId="{3E95925E-863E-4F3E-ABC3-932B5D517BFF}">
      <dgm:prSet/>
      <dgm:spPr/>
      <dgm:t>
        <a:bodyPr/>
        <a:lstStyle/>
        <a:p>
          <a:endParaRPr lang="en-GB"/>
        </a:p>
      </dgm:t>
    </dgm:pt>
    <dgm:pt modelId="{6E15D9D2-3685-4A0D-9672-87AB0D13917E}" type="sibTrans" cxnId="{3E95925E-863E-4F3E-ABC3-932B5D517BFF}">
      <dgm:prSet/>
      <dgm:spPr/>
      <dgm:t>
        <a:bodyPr/>
        <a:lstStyle/>
        <a:p>
          <a:endParaRPr lang="en-GB"/>
        </a:p>
      </dgm:t>
    </dgm:pt>
    <dgm:pt modelId="{6F4BC805-025A-4310-B4C5-3D72CBF81C54}" type="pres">
      <dgm:prSet presAssocID="{C75272B7-37BD-4D3B-9609-B1CF00024564}" presName="composite" presStyleCnt="0">
        <dgm:presLayoutVars>
          <dgm:chMax val="1"/>
          <dgm:dir/>
          <dgm:resizeHandles val="exact"/>
        </dgm:presLayoutVars>
      </dgm:prSet>
      <dgm:spPr/>
      <dgm:t>
        <a:bodyPr/>
        <a:lstStyle/>
        <a:p>
          <a:endParaRPr lang="en-IN"/>
        </a:p>
      </dgm:t>
    </dgm:pt>
    <dgm:pt modelId="{EF91222B-FA4F-4D94-B75D-42FEFB840B62}" type="pres">
      <dgm:prSet presAssocID="{F8AB1AA9-08F7-43BC-A5D7-DC3863AD110A}" presName="roof" presStyleLbl="dkBgShp" presStyleIdx="0" presStyleCnt="2" custLinFactNeighborY="-14493"/>
      <dgm:spPr/>
      <dgm:t>
        <a:bodyPr/>
        <a:lstStyle/>
        <a:p>
          <a:endParaRPr lang="en-IN"/>
        </a:p>
      </dgm:t>
    </dgm:pt>
    <dgm:pt modelId="{4322AC29-8647-4D8F-B78B-A92AEF7E0BD2}" type="pres">
      <dgm:prSet presAssocID="{F8AB1AA9-08F7-43BC-A5D7-DC3863AD110A}" presName="pillars" presStyleCnt="0"/>
      <dgm:spPr/>
    </dgm:pt>
    <dgm:pt modelId="{68B309CE-0D63-41AE-A9F1-2E5ABC93FE5C}" type="pres">
      <dgm:prSet presAssocID="{F8AB1AA9-08F7-43BC-A5D7-DC3863AD110A}" presName="pillar1" presStyleLbl="node1" presStyleIdx="0" presStyleCnt="3">
        <dgm:presLayoutVars>
          <dgm:bulletEnabled val="1"/>
        </dgm:presLayoutVars>
      </dgm:prSet>
      <dgm:spPr/>
      <dgm:t>
        <a:bodyPr/>
        <a:lstStyle/>
        <a:p>
          <a:endParaRPr lang="en-IN"/>
        </a:p>
      </dgm:t>
    </dgm:pt>
    <dgm:pt modelId="{77A92990-A875-4BAD-AFA1-02E7A552FE8A}" type="pres">
      <dgm:prSet presAssocID="{82E34CDF-3E67-46E2-863E-2BD56D95259A}" presName="pillarX" presStyleLbl="node1" presStyleIdx="1" presStyleCnt="3">
        <dgm:presLayoutVars>
          <dgm:bulletEnabled val="1"/>
        </dgm:presLayoutVars>
      </dgm:prSet>
      <dgm:spPr/>
      <dgm:t>
        <a:bodyPr/>
        <a:lstStyle/>
        <a:p>
          <a:endParaRPr lang="en-IN"/>
        </a:p>
      </dgm:t>
    </dgm:pt>
    <dgm:pt modelId="{CCEBDF3B-B018-4557-A4AE-2D528C66CD5D}" type="pres">
      <dgm:prSet presAssocID="{46531747-6B00-4BC9-AE0C-5B29C808D775}" presName="pillarX" presStyleLbl="node1" presStyleIdx="2" presStyleCnt="3">
        <dgm:presLayoutVars>
          <dgm:bulletEnabled val="1"/>
        </dgm:presLayoutVars>
      </dgm:prSet>
      <dgm:spPr/>
      <dgm:t>
        <a:bodyPr/>
        <a:lstStyle/>
        <a:p>
          <a:endParaRPr lang="en-GB"/>
        </a:p>
      </dgm:t>
    </dgm:pt>
    <dgm:pt modelId="{6FD133DD-B0DE-4FE5-BB68-849DB9617391}" type="pres">
      <dgm:prSet presAssocID="{F8AB1AA9-08F7-43BC-A5D7-DC3863AD110A}" presName="base" presStyleLbl="dkBgShp" presStyleIdx="1" presStyleCnt="2"/>
      <dgm:spPr/>
    </dgm:pt>
  </dgm:ptLst>
  <dgm:cxnLst>
    <dgm:cxn modelId="{DE2B0C39-4FDF-4D9B-9D6B-7E5C34CF334B}" type="presOf" srcId="{F8AB1AA9-08F7-43BC-A5D7-DC3863AD110A}" destId="{EF91222B-FA4F-4D94-B75D-42FEFB840B62}" srcOrd="0" destOrd="0" presId="urn:microsoft.com/office/officeart/2005/8/layout/hList3"/>
    <dgm:cxn modelId="{F8B0D9A8-8840-4848-AA79-6E4DC4191E76}" srcId="{F8AB1AA9-08F7-43BC-A5D7-DC3863AD110A}" destId="{82E34CDF-3E67-46E2-863E-2BD56D95259A}" srcOrd="1" destOrd="0" parTransId="{50932823-6A7E-4585-A9FF-6FF8E56B7895}" sibTransId="{FAED12E6-16C7-44E3-8D3D-E56F67DCE74D}"/>
    <dgm:cxn modelId="{3E95925E-863E-4F3E-ABC3-932B5D517BFF}" srcId="{F8AB1AA9-08F7-43BC-A5D7-DC3863AD110A}" destId="{46531747-6B00-4BC9-AE0C-5B29C808D775}" srcOrd="2" destOrd="0" parTransId="{FC6D796E-3436-42DF-B466-92E891EC815D}" sibTransId="{6E15D9D2-3685-4A0D-9672-87AB0D13917E}"/>
    <dgm:cxn modelId="{359A6BA7-6851-40C9-853C-EB2489C18110}" srcId="{F8AB1AA9-08F7-43BC-A5D7-DC3863AD110A}" destId="{4C1D0AD9-325F-48F8-A1A1-0D6018D8C8F1}" srcOrd="0" destOrd="0" parTransId="{3520D436-AF3C-4734-BF3B-EBA1BB594D43}" sibTransId="{0DED1C50-61B8-4113-823F-7AEA58D5D692}"/>
    <dgm:cxn modelId="{4525D865-AC81-4995-A37B-C3D626585AA1}" type="presOf" srcId="{46531747-6B00-4BC9-AE0C-5B29C808D775}" destId="{CCEBDF3B-B018-4557-A4AE-2D528C66CD5D}" srcOrd="0" destOrd="0" presId="urn:microsoft.com/office/officeart/2005/8/layout/hList3"/>
    <dgm:cxn modelId="{1853A4C8-EFD8-4AE5-AD43-5199A5DA4D49}" type="presOf" srcId="{C75272B7-37BD-4D3B-9609-B1CF00024564}" destId="{6F4BC805-025A-4310-B4C5-3D72CBF81C54}" srcOrd="0" destOrd="0" presId="urn:microsoft.com/office/officeart/2005/8/layout/hList3"/>
    <dgm:cxn modelId="{86927CE5-9F2F-4BDE-A307-769D83C44707}" type="presOf" srcId="{4C1D0AD9-325F-48F8-A1A1-0D6018D8C8F1}" destId="{68B309CE-0D63-41AE-A9F1-2E5ABC93FE5C}" srcOrd="0" destOrd="0" presId="urn:microsoft.com/office/officeart/2005/8/layout/hList3"/>
    <dgm:cxn modelId="{F3F78D14-3812-41BD-AFA1-5C408EF67D5A}" type="presOf" srcId="{82E34CDF-3E67-46E2-863E-2BD56D95259A}" destId="{77A92990-A875-4BAD-AFA1-02E7A552FE8A}" srcOrd="0" destOrd="0" presId="urn:microsoft.com/office/officeart/2005/8/layout/hList3"/>
    <dgm:cxn modelId="{FFFB1391-5DE7-465B-AD0D-89A15CD1A93E}" srcId="{C75272B7-37BD-4D3B-9609-B1CF00024564}" destId="{F8AB1AA9-08F7-43BC-A5D7-DC3863AD110A}" srcOrd="0" destOrd="0" parTransId="{CCEB2137-52B7-4B2F-ACAF-FA0B5CCEDAFC}" sibTransId="{B0007B7F-E08F-4C4C-A66C-0743DD34F467}"/>
    <dgm:cxn modelId="{E35769D4-3D1F-4F12-90AA-E229C3E9B9E9}" type="presParOf" srcId="{6F4BC805-025A-4310-B4C5-3D72CBF81C54}" destId="{EF91222B-FA4F-4D94-B75D-42FEFB840B62}" srcOrd="0" destOrd="0" presId="urn:microsoft.com/office/officeart/2005/8/layout/hList3"/>
    <dgm:cxn modelId="{E45E1214-FA97-4BA5-A351-66DBA78094F8}" type="presParOf" srcId="{6F4BC805-025A-4310-B4C5-3D72CBF81C54}" destId="{4322AC29-8647-4D8F-B78B-A92AEF7E0BD2}" srcOrd="1" destOrd="0" presId="urn:microsoft.com/office/officeart/2005/8/layout/hList3"/>
    <dgm:cxn modelId="{7A4BB3EA-AD4C-4045-AE70-ECE57926A514}" type="presParOf" srcId="{4322AC29-8647-4D8F-B78B-A92AEF7E0BD2}" destId="{68B309CE-0D63-41AE-A9F1-2E5ABC93FE5C}" srcOrd="0" destOrd="0" presId="urn:microsoft.com/office/officeart/2005/8/layout/hList3"/>
    <dgm:cxn modelId="{4E118890-06A7-40B7-A4F8-3316F059E848}" type="presParOf" srcId="{4322AC29-8647-4D8F-B78B-A92AEF7E0BD2}" destId="{77A92990-A875-4BAD-AFA1-02E7A552FE8A}" srcOrd="1" destOrd="0" presId="urn:microsoft.com/office/officeart/2005/8/layout/hList3"/>
    <dgm:cxn modelId="{E112F2BB-59A6-4BCE-A609-CF01F731326D}" type="presParOf" srcId="{4322AC29-8647-4D8F-B78B-A92AEF7E0BD2}" destId="{CCEBDF3B-B018-4557-A4AE-2D528C66CD5D}" srcOrd="2" destOrd="0" presId="urn:microsoft.com/office/officeart/2005/8/layout/hList3"/>
    <dgm:cxn modelId="{03BEDAAA-3F6C-4CDD-9629-5F89A249EB9D}" type="presParOf" srcId="{6F4BC805-025A-4310-B4C5-3D72CBF81C54}" destId="{6FD133DD-B0DE-4FE5-BB68-849DB9617391}"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28F7332-FC7A-4E27-AC91-86887C5D6D60}"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en-US"/>
        </a:p>
      </dgm:t>
    </dgm:pt>
    <dgm:pt modelId="{CB48D2A2-391A-4393-BD76-2F462F5622F2}">
      <dgm:prSet custT="1"/>
      <dgm:spPr/>
      <dgm:t>
        <a:bodyPr/>
        <a:lstStyle/>
        <a:p>
          <a:pPr rtl="0"/>
          <a:r>
            <a:rPr lang="en-US" sz="1800" b="1" dirty="0" smtClean="0"/>
            <a:t>Closed User Group</a:t>
          </a:r>
          <a:endParaRPr lang="en-US" sz="1800" dirty="0"/>
        </a:p>
      </dgm:t>
    </dgm:pt>
    <dgm:pt modelId="{75ADBD30-1815-49B5-BA59-F79727CA8C47}" type="parTrans" cxnId="{A1E3F7D7-0EDD-4E6F-A73B-03DD3A623F90}">
      <dgm:prSet/>
      <dgm:spPr/>
      <dgm:t>
        <a:bodyPr/>
        <a:lstStyle/>
        <a:p>
          <a:endParaRPr lang="en-US" sz="1600"/>
        </a:p>
      </dgm:t>
    </dgm:pt>
    <dgm:pt modelId="{39BAC918-94B0-447A-9FDB-3D9A5CC10485}" type="sibTrans" cxnId="{A1E3F7D7-0EDD-4E6F-A73B-03DD3A623F90}">
      <dgm:prSet/>
      <dgm:spPr/>
      <dgm:t>
        <a:bodyPr/>
        <a:lstStyle/>
        <a:p>
          <a:endParaRPr lang="en-US" sz="1600"/>
        </a:p>
      </dgm:t>
    </dgm:pt>
    <dgm:pt modelId="{36C937AB-F1E4-4083-A125-02A5D7382A04}">
      <dgm:prSet custT="1"/>
      <dgm:spPr/>
      <dgm:t>
        <a:bodyPr/>
        <a:lstStyle/>
        <a:p>
          <a:pPr rtl="0"/>
          <a:r>
            <a:rPr lang="en-US" sz="1400" smtClean="0">
              <a:latin typeface="Arial" pitchFamily="34" charset="0"/>
              <a:cs typeface="Arial" pitchFamily="34" charset="0"/>
            </a:rPr>
            <a:t>This will indicate if the package is a CUG Package</a:t>
          </a:r>
          <a:endParaRPr lang="en-US" sz="1400" dirty="0"/>
        </a:p>
      </dgm:t>
    </dgm:pt>
    <dgm:pt modelId="{79C2C4C8-B035-4CCE-930B-684D51F982B8}" type="parTrans" cxnId="{5AB850A4-F21B-4113-B445-FE9128DDAF95}">
      <dgm:prSet/>
      <dgm:spPr/>
      <dgm:t>
        <a:bodyPr/>
        <a:lstStyle/>
        <a:p>
          <a:endParaRPr lang="en-US" sz="1600"/>
        </a:p>
      </dgm:t>
    </dgm:pt>
    <dgm:pt modelId="{487F6A8A-08C2-4930-A764-46ABD816FA69}" type="sibTrans" cxnId="{5AB850A4-F21B-4113-B445-FE9128DDAF95}">
      <dgm:prSet/>
      <dgm:spPr/>
      <dgm:t>
        <a:bodyPr/>
        <a:lstStyle/>
        <a:p>
          <a:endParaRPr lang="en-US" sz="1600"/>
        </a:p>
      </dgm:t>
    </dgm:pt>
    <dgm:pt modelId="{0FFEEEEC-F4EB-4A13-B81A-164EEC43C0E2}">
      <dgm:prSet custT="1"/>
      <dgm:spPr/>
      <dgm:t>
        <a:bodyPr/>
        <a:lstStyle/>
        <a:p>
          <a:pPr rtl="0"/>
          <a:r>
            <a:rPr lang="en-US" sz="1800" b="1" noProof="1" smtClean="0">
              <a:latin typeface="Arial" pitchFamily="34" charset="0"/>
              <a:ea typeface="ＭＳ Ｐゴシック" pitchFamily="-97" charset="-128"/>
              <a:cs typeface="Arial" pitchFamily="34" charset="0"/>
            </a:rPr>
            <a:t>FnF Allowed with CUG</a:t>
          </a:r>
          <a:endParaRPr lang="en-US" sz="1800" dirty="0"/>
        </a:p>
      </dgm:t>
    </dgm:pt>
    <dgm:pt modelId="{DF3D83C3-2477-4197-A66B-F6C465A9A184}" type="parTrans" cxnId="{C4F49170-C86D-4F9E-8FF3-AF61905E79F2}">
      <dgm:prSet/>
      <dgm:spPr/>
      <dgm:t>
        <a:bodyPr/>
        <a:lstStyle/>
        <a:p>
          <a:endParaRPr lang="en-US" sz="1600"/>
        </a:p>
      </dgm:t>
    </dgm:pt>
    <dgm:pt modelId="{FFFAB6B1-24C1-4EF2-ADD8-154AB65D85AF}" type="sibTrans" cxnId="{C4F49170-C86D-4F9E-8FF3-AF61905E79F2}">
      <dgm:prSet/>
      <dgm:spPr/>
      <dgm:t>
        <a:bodyPr/>
        <a:lstStyle/>
        <a:p>
          <a:endParaRPr lang="en-US" sz="1600"/>
        </a:p>
      </dgm:t>
    </dgm:pt>
    <dgm:pt modelId="{6FC8D925-094E-4419-96C1-94303899888D}">
      <dgm:prSet custT="1"/>
      <dgm:spPr/>
      <dgm:t>
        <a:bodyPr/>
        <a:lstStyle/>
        <a:p>
          <a:pPr rtl="0"/>
          <a:r>
            <a:rPr lang="en-US" sz="1400" smtClean="0">
              <a:latin typeface="Arial" pitchFamily="34" charset="0"/>
              <a:cs typeface="Arial" pitchFamily="34" charset="0"/>
            </a:rPr>
            <a:t>This will indicate if a customer can opt for an FnF Plan if he/ she is subscribed to this CUG Plan</a:t>
          </a:r>
          <a:endParaRPr lang="en-US" sz="1400" dirty="0"/>
        </a:p>
      </dgm:t>
    </dgm:pt>
    <dgm:pt modelId="{55621A2B-41D2-43FB-9B31-A62791FBD347}" type="parTrans" cxnId="{BDC27726-AABE-4091-9C79-DFE839881974}">
      <dgm:prSet/>
      <dgm:spPr/>
      <dgm:t>
        <a:bodyPr/>
        <a:lstStyle/>
        <a:p>
          <a:endParaRPr lang="en-US" sz="1600"/>
        </a:p>
      </dgm:t>
    </dgm:pt>
    <dgm:pt modelId="{6CC3F791-6EFB-433A-B7D7-F072C89AE6FC}" type="sibTrans" cxnId="{BDC27726-AABE-4091-9C79-DFE839881974}">
      <dgm:prSet/>
      <dgm:spPr/>
      <dgm:t>
        <a:bodyPr/>
        <a:lstStyle/>
        <a:p>
          <a:endParaRPr lang="en-US" sz="1600"/>
        </a:p>
      </dgm:t>
    </dgm:pt>
    <dgm:pt modelId="{E0C5262F-4133-448F-8F05-6C80E7878451}">
      <dgm:prSet custT="1"/>
      <dgm:spPr/>
      <dgm:t>
        <a:bodyPr/>
        <a:lstStyle/>
        <a:p>
          <a:pPr rtl="0"/>
          <a:r>
            <a:rPr lang="en-US" sz="1800" b="1" noProof="1" smtClean="0">
              <a:latin typeface="Arial" pitchFamily="34" charset="0"/>
              <a:ea typeface="ＭＳ Ｐゴシック" pitchFamily="-97" charset="-128"/>
              <a:cs typeface="Arial" pitchFamily="34" charset="0"/>
            </a:rPr>
            <a:t>Maximum CUG Members Allowed</a:t>
          </a:r>
          <a:endParaRPr lang="en-US" sz="1800" dirty="0"/>
        </a:p>
      </dgm:t>
    </dgm:pt>
    <dgm:pt modelId="{B8727592-6155-4303-B34C-660FCD99BF35}" type="parTrans" cxnId="{A55E007A-0D7E-4B18-9B6B-E7ACB80BFF09}">
      <dgm:prSet/>
      <dgm:spPr/>
      <dgm:t>
        <a:bodyPr/>
        <a:lstStyle/>
        <a:p>
          <a:endParaRPr lang="en-US" sz="1600"/>
        </a:p>
      </dgm:t>
    </dgm:pt>
    <dgm:pt modelId="{4A504053-BB08-40A0-899C-3030FB599965}" type="sibTrans" cxnId="{A55E007A-0D7E-4B18-9B6B-E7ACB80BFF09}">
      <dgm:prSet/>
      <dgm:spPr/>
      <dgm:t>
        <a:bodyPr/>
        <a:lstStyle/>
        <a:p>
          <a:endParaRPr lang="en-US" sz="1600"/>
        </a:p>
      </dgm:t>
    </dgm:pt>
    <dgm:pt modelId="{06AC516C-DF0A-4973-BBA3-FF3B90A3EF03}">
      <dgm:prSet custT="1"/>
      <dgm:spPr/>
      <dgm:t>
        <a:bodyPr/>
        <a:lstStyle/>
        <a:p>
          <a:pPr rtl="0"/>
          <a:r>
            <a:rPr lang="en-US" sz="1400" dirty="0" smtClean="0">
              <a:latin typeface="Arial" pitchFamily="34" charset="0"/>
              <a:cs typeface="Arial" pitchFamily="34" charset="0"/>
            </a:rPr>
            <a:t>This will indicate the maximum members allowed in the group for the package</a:t>
          </a:r>
          <a:endParaRPr lang="en-US" sz="1400" dirty="0"/>
        </a:p>
      </dgm:t>
    </dgm:pt>
    <dgm:pt modelId="{30A01C82-5B0E-4F6E-81F8-AAF389120683}" type="parTrans" cxnId="{4502F974-5493-4A55-A4D4-8B5F33C298AF}">
      <dgm:prSet/>
      <dgm:spPr/>
      <dgm:t>
        <a:bodyPr/>
        <a:lstStyle/>
        <a:p>
          <a:endParaRPr lang="en-US" sz="1600"/>
        </a:p>
      </dgm:t>
    </dgm:pt>
    <dgm:pt modelId="{6E08DAF0-217F-45F5-B268-53D8FD750DAA}" type="sibTrans" cxnId="{4502F974-5493-4A55-A4D4-8B5F33C298AF}">
      <dgm:prSet/>
      <dgm:spPr/>
      <dgm:t>
        <a:bodyPr/>
        <a:lstStyle/>
        <a:p>
          <a:endParaRPr lang="en-US" sz="1600"/>
        </a:p>
      </dgm:t>
    </dgm:pt>
    <dgm:pt modelId="{DE78C23E-C21E-400D-8B12-B553FA93A833}">
      <dgm:prSet custT="1"/>
      <dgm:spPr/>
      <dgm:t>
        <a:bodyPr/>
        <a:lstStyle/>
        <a:p>
          <a:pPr rtl="0"/>
          <a:r>
            <a:rPr lang="en-US" sz="1800" b="1" noProof="1" smtClean="0">
              <a:latin typeface="Arial" pitchFamily="34" charset="0"/>
              <a:ea typeface="ＭＳ Ｐゴシック" pitchFamily="-97" charset="-128"/>
              <a:cs typeface="Arial" pitchFamily="34" charset="0"/>
            </a:rPr>
            <a:t>CUG Plan Migration Allowed</a:t>
          </a:r>
          <a:endParaRPr lang="en-US" sz="1800" dirty="0"/>
        </a:p>
      </dgm:t>
    </dgm:pt>
    <dgm:pt modelId="{7C79C034-9DC6-42C7-9DEC-34A8DCA02246}" type="parTrans" cxnId="{CE366263-4B84-4C53-A466-247B13845E20}">
      <dgm:prSet/>
      <dgm:spPr/>
      <dgm:t>
        <a:bodyPr/>
        <a:lstStyle/>
        <a:p>
          <a:endParaRPr lang="en-US" sz="1600"/>
        </a:p>
      </dgm:t>
    </dgm:pt>
    <dgm:pt modelId="{1686EA57-9CA6-4A61-AAC3-AD34A5689BF3}" type="sibTrans" cxnId="{CE366263-4B84-4C53-A466-247B13845E20}">
      <dgm:prSet/>
      <dgm:spPr/>
      <dgm:t>
        <a:bodyPr/>
        <a:lstStyle/>
        <a:p>
          <a:endParaRPr lang="en-US" sz="1600"/>
        </a:p>
      </dgm:t>
    </dgm:pt>
    <dgm:pt modelId="{DDAAFED7-7AFF-402C-A750-CC28D6AB0210}">
      <dgm:prSet custT="1"/>
      <dgm:spPr/>
      <dgm:t>
        <a:bodyPr/>
        <a:lstStyle/>
        <a:p>
          <a:pPr rtl="0"/>
          <a:r>
            <a:rPr lang="en-US" sz="1400" dirty="0" smtClean="0">
              <a:latin typeface="Arial" pitchFamily="34" charset="0"/>
              <a:cs typeface="Arial" pitchFamily="34" charset="0"/>
            </a:rPr>
            <a:t>This will indicate if a customer having this CUG plan will be allowed to migrate to other plans or not</a:t>
          </a:r>
          <a:endParaRPr lang="en-US" sz="1400" dirty="0"/>
        </a:p>
      </dgm:t>
    </dgm:pt>
    <dgm:pt modelId="{38338278-D097-452F-BB53-5A3EB1FCB1C3}" type="parTrans" cxnId="{6B795CD1-B465-493D-88EF-18F773D0A7D5}">
      <dgm:prSet/>
      <dgm:spPr/>
      <dgm:t>
        <a:bodyPr/>
        <a:lstStyle/>
        <a:p>
          <a:endParaRPr lang="en-US" sz="1600"/>
        </a:p>
      </dgm:t>
    </dgm:pt>
    <dgm:pt modelId="{E48FC2B6-286F-4D7E-A15B-7DB35335D079}" type="sibTrans" cxnId="{6B795CD1-B465-493D-88EF-18F773D0A7D5}">
      <dgm:prSet/>
      <dgm:spPr/>
      <dgm:t>
        <a:bodyPr/>
        <a:lstStyle/>
        <a:p>
          <a:endParaRPr lang="en-US" sz="1600"/>
        </a:p>
      </dgm:t>
    </dgm:pt>
    <dgm:pt modelId="{6BDEC0DA-EBA8-4E33-9E27-ED942C4E9966}">
      <dgm:prSet custT="1"/>
      <dgm:spPr/>
      <dgm:t>
        <a:bodyPr/>
        <a:lstStyle/>
        <a:p>
          <a:pPr rtl="0"/>
          <a:r>
            <a:rPr lang="en-US" sz="1800" b="1" noProof="1" smtClean="0">
              <a:latin typeface="Arial" pitchFamily="34" charset="0"/>
              <a:ea typeface="ＭＳ Ｐゴシック" pitchFamily="-97" charset="-128"/>
              <a:cs typeface="Arial" pitchFamily="34" charset="0"/>
            </a:rPr>
            <a:t>CUG to Non CUG Migartion Allowed</a:t>
          </a:r>
          <a:endParaRPr lang="en-US" sz="1800" dirty="0"/>
        </a:p>
      </dgm:t>
    </dgm:pt>
    <dgm:pt modelId="{0AF452AA-C1CF-4C4A-9A8B-E92F5501415D}" type="parTrans" cxnId="{06186F55-9429-4026-BF72-F7F5B04C8BF1}">
      <dgm:prSet/>
      <dgm:spPr/>
      <dgm:t>
        <a:bodyPr/>
        <a:lstStyle/>
        <a:p>
          <a:endParaRPr lang="en-US" sz="1600"/>
        </a:p>
      </dgm:t>
    </dgm:pt>
    <dgm:pt modelId="{F484F23C-E283-4904-B874-24EC94D6C0E5}" type="sibTrans" cxnId="{06186F55-9429-4026-BF72-F7F5B04C8BF1}">
      <dgm:prSet/>
      <dgm:spPr/>
      <dgm:t>
        <a:bodyPr/>
        <a:lstStyle/>
        <a:p>
          <a:endParaRPr lang="en-US" sz="1600"/>
        </a:p>
      </dgm:t>
    </dgm:pt>
    <dgm:pt modelId="{1F51DF02-6C2A-437F-8B31-53C598A6D15A}">
      <dgm:prSet custT="1"/>
      <dgm:spPr/>
      <dgm:t>
        <a:bodyPr/>
        <a:lstStyle/>
        <a:p>
          <a:pPr rtl="0"/>
          <a:r>
            <a:rPr lang="en-US" sz="1400" smtClean="0">
              <a:latin typeface="Arial" pitchFamily="34" charset="0"/>
              <a:cs typeface="Arial" pitchFamily="34" charset="0"/>
            </a:rPr>
            <a:t>This will indicate if a customer having this CUG plan will be allowed to migrate to a non CUG plan or not</a:t>
          </a:r>
          <a:endParaRPr lang="en-US" sz="1400" dirty="0"/>
        </a:p>
      </dgm:t>
    </dgm:pt>
    <dgm:pt modelId="{D32F5C67-012C-43B9-A0FA-86407BED75C9}" type="parTrans" cxnId="{497B0B53-FA88-4596-BA1E-B08696ABAC0E}">
      <dgm:prSet/>
      <dgm:spPr/>
      <dgm:t>
        <a:bodyPr/>
        <a:lstStyle/>
        <a:p>
          <a:endParaRPr lang="en-US" sz="1600"/>
        </a:p>
      </dgm:t>
    </dgm:pt>
    <dgm:pt modelId="{1040F242-2F3A-40B9-A698-3CC6C66B8F86}" type="sibTrans" cxnId="{497B0B53-FA88-4596-BA1E-B08696ABAC0E}">
      <dgm:prSet/>
      <dgm:spPr/>
      <dgm:t>
        <a:bodyPr/>
        <a:lstStyle/>
        <a:p>
          <a:endParaRPr lang="en-US" sz="1600"/>
        </a:p>
      </dgm:t>
    </dgm:pt>
    <dgm:pt modelId="{7058017D-6730-4C2E-910B-0AFCF2F0E9C5}">
      <dgm:prSet custT="1"/>
      <dgm:spPr/>
      <dgm:t>
        <a:bodyPr/>
        <a:lstStyle/>
        <a:p>
          <a:pPr rtl="0"/>
          <a:r>
            <a:rPr lang="en-US" sz="1800" b="1" noProof="1" smtClean="0">
              <a:latin typeface="Arial" pitchFamily="34" charset="0"/>
              <a:ea typeface="ＭＳ Ｐゴシック" pitchFamily="-97" charset="-128"/>
              <a:cs typeface="Arial" pitchFamily="34" charset="0"/>
            </a:rPr>
            <a:t>Non CUG to CUG Migartion Allowed</a:t>
          </a:r>
          <a:endParaRPr lang="en-US" sz="1800" dirty="0"/>
        </a:p>
      </dgm:t>
    </dgm:pt>
    <dgm:pt modelId="{2AA944F5-3DAF-4D0B-AA6B-F66307016073}" type="parTrans" cxnId="{548B9FB8-D3A4-4E88-8C91-F2BC59F93392}">
      <dgm:prSet/>
      <dgm:spPr/>
      <dgm:t>
        <a:bodyPr/>
        <a:lstStyle/>
        <a:p>
          <a:endParaRPr lang="en-US" sz="1600"/>
        </a:p>
      </dgm:t>
    </dgm:pt>
    <dgm:pt modelId="{A9EE4323-11FC-4471-BB05-54F6DB14935F}" type="sibTrans" cxnId="{548B9FB8-D3A4-4E88-8C91-F2BC59F93392}">
      <dgm:prSet/>
      <dgm:spPr/>
      <dgm:t>
        <a:bodyPr/>
        <a:lstStyle/>
        <a:p>
          <a:endParaRPr lang="en-US" sz="1600"/>
        </a:p>
      </dgm:t>
    </dgm:pt>
    <dgm:pt modelId="{ECBAA584-7CA7-4846-BAA4-AD453B820907}">
      <dgm:prSet custT="1"/>
      <dgm:spPr/>
      <dgm:t>
        <a:bodyPr/>
        <a:lstStyle/>
        <a:p>
          <a:pPr rtl="0"/>
          <a:r>
            <a:rPr lang="en-US" sz="1400" dirty="0" smtClean="0">
              <a:latin typeface="Arial" pitchFamily="34" charset="0"/>
              <a:cs typeface="Arial" pitchFamily="34" charset="0"/>
            </a:rPr>
            <a:t>This will indicate if a customer having non CUG plan will be allowed to migrate to this CUG plan or not</a:t>
          </a:r>
          <a:endParaRPr lang="en-US" sz="1400" dirty="0"/>
        </a:p>
      </dgm:t>
    </dgm:pt>
    <dgm:pt modelId="{5C0EA457-62F5-4526-A8FB-F117F4750004}" type="parTrans" cxnId="{A7483FF1-AFC9-4A8D-96FC-3FE6B52556D4}">
      <dgm:prSet/>
      <dgm:spPr/>
      <dgm:t>
        <a:bodyPr/>
        <a:lstStyle/>
        <a:p>
          <a:endParaRPr lang="en-US" sz="1600"/>
        </a:p>
      </dgm:t>
    </dgm:pt>
    <dgm:pt modelId="{294A92CC-EBD5-4707-A30A-683CBB694D46}" type="sibTrans" cxnId="{A7483FF1-AFC9-4A8D-96FC-3FE6B52556D4}">
      <dgm:prSet/>
      <dgm:spPr/>
      <dgm:t>
        <a:bodyPr/>
        <a:lstStyle/>
        <a:p>
          <a:endParaRPr lang="en-US" sz="1600"/>
        </a:p>
      </dgm:t>
    </dgm:pt>
    <dgm:pt modelId="{D9E405AF-BA6F-4C60-AC0C-E9B92FCB1A95}" type="pres">
      <dgm:prSet presAssocID="{A28F7332-FC7A-4E27-AC91-86887C5D6D60}" presName="Name0" presStyleCnt="0">
        <dgm:presLayoutVars>
          <dgm:dir/>
          <dgm:animLvl val="lvl"/>
          <dgm:resizeHandles val="exact"/>
        </dgm:presLayoutVars>
      </dgm:prSet>
      <dgm:spPr/>
      <dgm:t>
        <a:bodyPr/>
        <a:lstStyle/>
        <a:p>
          <a:endParaRPr lang="en-US"/>
        </a:p>
      </dgm:t>
    </dgm:pt>
    <dgm:pt modelId="{06FD2B48-61A3-428B-9A01-157F85B84DEF}" type="pres">
      <dgm:prSet presAssocID="{CB48D2A2-391A-4393-BD76-2F462F5622F2}" presName="linNode" presStyleCnt="0"/>
      <dgm:spPr/>
      <dgm:t>
        <a:bodyPr/>
        <a:lstStyle/>
        <a:p>
          <a:endParaRPr lang="en-US"/>
        </a:p>
      </dgm:t>
    </dgm:pt>
    <dgm:pt modelId="{55D985E7-8603-434C-BC93-152BA9BECDDC}" type="pres">
      <dgm:prSet presAssocID="{CB48D2A2-391A-4393-BD76-2F462F5622F2}" presName="parentText" presStyleLbl="node1" presStyleIdx="0" presStyleCnt="6">
        <dgm:presLayoutVars>
          <dgm:chMax val="1"/>
          <dgm:bulletEnabled val="1"/>
        </dgm:presLayoutVars>
      </dgm:prSet>
      <dgm:spPr/>
      <dgm:t>
        <a:bodyPr/>
        <a:lstStyle/>
        <a:p>
          <a:endParaRPr lang="en-US"/>
        </a:p>
      </dgm:t>
    </dgm:pt>
    <dgm:pt modelId="{BD86D908-3519-4883-B6C5-304965AEF57F}" type="pres">
      <dgm:prSet presAssocID="{CB48D2A2-391A-4393-BD76-2F462F5622F2}" presName="descendantText" presStyleLbl="alignAccFollowNode1" presStyleIdx="0" presStyleCnt="6">
        <dgm:presLayoutVars>
          <dgm:bulletEnabled val="1"/>
        </dgm:presLayoutVars>
      </dgm:prSet>
      <dgm:spPr/>
      <dgm:t>
        <a:bodyPr/>
        <a:lstStyle/>
        <a:p>
          <a:endParaRPr lang="en-US"/>
        </a:p>
      </dgm:t>
    </dgm:pt>
    <dgm:pt modelId="{9F89C995-8A7D-4CDF-9959-C4CCAA8B56B8}" type="pres">
      <dgm:prSet presAssocID="{39BAC918-94B0-447A-9FDB-3D9A5CC10485}" presName="sp" presStyleCnt="0"/>
      <dgm:spPr/>
      <dgm:t>
        <a:bodyPr/>
        <a:lstStyle/>
        <a:p>
          <a:endParaRPr lang="en-US"/>
        </a:p>
      </dgm:t>
    </dgm:pt>
    <dgm:pt modelId="{CB133EEF-0712-4E7D-863E-46BBFFF6C372}" type="pres">
      <dgm:prSet presAssocID="{0FFEEEEC-F4EB-4A13-B81A-164EEC43C0E2}" presName="linNode" presStyleCnt="0"/>
      <dgm:spPr/>
      <dgm:t>
        <a:bodyPr/>
        <a:lstStyle/>
        <a:p>
          <a:endParaRPr lang="en-US"/>
        </a:p>
      </dgm:t>
    </dgm:pt>
    <dgm:pt modelId="{A8A8FD54-DC3C-4015-8142-D9F91519F496}" type="pres">
      <dgm:prSet presAssocID="{0FFEEEEC-F4EB-4A13-B81A-164EEC43C0E2}" presName="parentText" presStyleLbl="node1" presStyleIdx="1" presStyleCnt="6">
        <dgm:presLayoutVars>
          <dgm:chMax val="1"/>
          <dgm:bulletEnabled val="1"/>
        </dgm:presLayoutVars>
      </dgm:prSet>
      <dgm:spPr/>
      <dgm:t>
        <a:bodyPr/>
        <a:lstStyle/>
        <a:p>
          <a:endParaRPr lang="en-US"/>
        </a:p>
      </dgm:t>
    </dgm:pt>
    <dgm:pt modelId="{509ABADE-8C12-47E0-8615-B9BE56544808}" type="pres">
      <dgm:prSet presAssocID="{0FFEEEEC-F4EB-4A13-B81A-164EEC43C0E2}" presName="descendantText" presStyleLbl="alignAccFollowNode1" presStyleIdx="1" presStyleCnt="6">
        <dgm:presLayoutVars>
          <dgm:bulletEnabled val="1"/>
        </dgm:presLayoutVars>
      </dgm:prSet>
      <dgm:spPr/>
      <dgm:t>
        <a:bodyPr/>
        <a:lstStyle/>
        <a:p>
          <a:endParaRPr lang="en-US"/>
        </a:p>
      </dgm:t>
    </dgm:pt>
    <dgm:pt modelId="{BA433057-B103-4039-ABE4-8F9EE963EF8A}" type="pres">
      <dgm:prSet presAssocID="{FFFAB6B1-24C1-4EF2-ADD8-154AB65D85AF}" presName="sp" presStyleCnt="0"/>
      <dgm:spPr/>
      <dgm:t>
        <a:bodyPr/>
        <a:lstStyle/>
        <a:p>
          <a:endParaRPr lang="en-US"/>
        </a:p>
      </dgm:t>
    </dgm:pt>
    <dgm:pt modelId="{59AFA2D0-D8F8-4197-97BF-A4D6C95370F4}" type="pres">
      <dgm:prSet presAssocID="{E0C5262F-4133-448F-8F05-6C80E7878451}" presName="linNode" presStyleCnt="0"/>
      <dgm:spPr/>
      <dgm:t>
        <a:bodyPr/>
        <a:lstStyle/>
        <a:p>
          <a:endParaRPr lang="en-US"/>
        </a:p>
      </dgm:t>
    </dgm:pt>
    <dgm:pt modelId="{02B972B5-9A4C-418D-862D-7D07E5515AF7}" type="pres">
      <dgm:prSet presAssocID="{E0C5262F-4133-448F-8F05-6C80E7878451}" presName="parentText" presStyleLbl="node1" presStyleIdx="2" presStyleCnt="6">
        <dgm:presLayoutVars>
          <dgm:chMax val="1"/>
          <dgm:bulletEnabled val="1"/>
        </dgm:presLayoutVars>
      </dgm:prSet>
      <dgm:spPr/>
      <dgm:t>
        <a:bodyPr/>
        <a:lstStyle/>
        <a:p>
          <a:endParaRPr lang="en-US"/>
        </a:p>
      </dgm:t>
    </dgm:pt>
    <dgm:pt modelId="{5A9EEB55-5553-4AF1-B6AA-3450D2300ABF}" type="pres">
      <dgm:prSet presAssocID="{E0C5262F-4133-448F-8F05-6C80E7878451}" presName="descendantText" presStyleLbl="alignAccFollowNode1" presStyleIdx="2" presStyleCnt="6">
        <dgm:presLayoutVars>
          <dgm:bulletEnabled val="1"/>
        </dgm:presLayoutVars>
      </dgm:prSet>
      <dgm:spPr/>
      <dgm:t>
        <a:bodyPr/>
        <a:lstStyle/>
        <a:p>
          <a:endParaRPr lang="en-US"/>
        </a:p>
      </dgm:t>
    </dgm:pt>
    <dgm:pt modelId="{767233A1-87FE-455F-8C8F-C43A9DD82D33}" type="pres">
      <dgm:prSet presAssocID="{4A504053-BB08-40A0-899C-3030FB599965}" presName="sp" presStyleCnt="0"/>
      <dgm:spPr/>
      <dgm:t>
        <a:bodyPr/>
        <a:lstStyle/>
        <a:p>
          <a:endParaRPr lang="en-US"/>
        </a:p>
      </dgm:t>
    </dgm:pt>
    <dgm:pt modelId="{B45B5452-DE46-4743-9896-62AC1F21603C}" type="pres">
      <dgm:prSet presAssocID="{DE78C23E-C21E-400D-8B12-B553FA93A833}" presName="linNode" presStyleCnt="0"/>
      <dgm:spPr/>
      <dgm:t>
        <a:bodyPr/>
        <a:lstStyle/>
        <a:p>
          <a:endParaRPr lang="en-US"/>
        </a:p>
      </dgm:t>
    </dgm:pt>
    <dgm:pt modelId="{6244DD01-2E28-43A0-B2BD-C7ECCD168156}" type="pres">
      <dgm:prSet presAssocID="{DE78C23E-C21E-400D-8B12-B553FA93A833}" presName="parentText" presStyleLbl="node1" presStyleIdx="3" presStyleCnt="6">
        <dgm:presLayoutVars>
          <dgm:chMax val="1"/>
          <dgm:bulletEnabled val="1"/>
        </dgm:presLayoutVars>
      </dgm:prSet>
      <dgm:spPr/>
      <dgm:t>
        <a:bodyPr/>
        <a:lstStyle/>
        <a:p>
          <a:endParaRPr lang="en-US"/>
        </a:p>
      </dgm:t>
    </dgm:pt>
    <dgm:pt modelId="{BA2B0233-341B-4CC5-88DA-3DC1BA2622B4}" type="pres">
      <dgm:prSet presAssocID="{DE78C23E-C21E-400D-8B12-B553FA93A833}" presName="descendantText" presStyleLbl="alignAccFollowNode1" presStyleIdx="3" presStyleCnt="6">
        <dgm:presLayoutVars>
          <dgm:bulletEnabled val="1"/>
        </dgm:presLayoutVars>
      </dgm:prSet>
      <dgm:spPr/>
      <dgm:t>
        <a:bodyPr/>
        <a:lstStyle/>
        <a:p>
          <a:endParaRPr lang="en-US"/>
        </a:p>
      </dgm:t>
    </dgm:pt>
    <dgm:pt modelId="{126BD038-9268-49DC-84CD-A7FC77E96F58}" type="pres">
      <dgm:prSet presAssocID="{1686EA57-9CA6-4A61-AAC3-AD34A5689BF3}" presName="sp" presStyleCnt="0"/>
      <dgm:spPr/>
      <dgm:t>
        <a:bodyPr/>
        <a:lstStyle/>
        <a:p>
          <a:endParaRPr lang="en-US"/>
        </a:p>
      </dgm:t>
    </dgm:pt>
    <dgm:pt modelId="{1C942BB2-1E82-44A9-BACE-EC3E2BA09A7D}" type="pres">
      <dgm:prSet presAssocID="{6BDEC0DA-EBA8-4E33-9E27-ED942C4E9966}" presName="linNode" presStyleCnt="0"/>
      <dgm:spPr/>
      <dgm:t>
        <a:bodyPr/>
        <a:lstStyle/>
        <a:p>
          <a:endParaRPr lang="en-US"/>
        </a:p>
      </dgm:t>
    </dgm:pt>
    <dgm:pt modelId="{3D6CA3FE-5C68-4E08-BAFF-1A1236CDFA3E}" type="pres">
      <dgm:prSet presAssocID="{6BDEC0DA-EBA8-4E33-9E27-ED942C4E9966}" presName="parentText" presStyleLbl="node1" presStyleIdx="4" presStyleCnt="6">
        <dgm:presLayoutVars>
          <dgm:chMax val="1"/>
          <dgm:bulletEnabled val="1"/>
        </dgm:presLayoutVars>
      </dgm:prSet>
      <dgm:spPr/>
      <dgm:t>
        <a:bodyPr/>
        <a:lstStyle/>
        <a:p>
          <a:endParaRPr lang="en-US"/>
        </a:p>
      </dgm:t>
    </dgm:pt>
    <dgm:pt modelId="{E6F44857-96FA-4952-A602-6456DB25BDA0}" type="pres">
      <dgm:prSet presAssocID="{6BDEC0DA-EBA8-4E33-9E27-ED942C4E9966}" presName="descendantText" presStyleLbl="alignAccFollowNode1" presStyleIdx="4" presStyleCnt="6">
        <dgm:presLayoutVars>
          <dgm:bulletEnabled val="1"/>
        </dgm:presLayoutVars>
      </dgm:prSet>
      <dgm:spPr/>
      <dgm:t>
        <a:bodyPr/>
        <a:lstStyle/>
        <a:p>
          <a:endParaRPr lang="en-US"/>
        </a:p>
      </dgm:t>
    </dgm:pt>
    <dgm:pt modelId="{286A7D58-90DA-4C68-BBB7-2A05749EC886}" type="pres">
      <dgm:prSet presAssocID="{F484F23C-E283-4904-B874-24EC94D6C0E5}" presName="sp" presStyleCnt="0"/>
      <dgm:spPr/>
      <dgm:t>
        <a:bodyPr/>
        <a:lstStyle/>
        <a:p>
          <a:endParaRPr lang="en-US"/>
        </a:p>
      </dgm:t>
    </dgm:pt>
    <dgm:pt modelId="{356BCA93-88F7-42C2-A936-B0BBF110CF02}" type="pres">
      <dgm:prSet presAssocID="{7058017D-6730-4C2E-910B-0AFCF2F0E9C5}" presName="linNode" presStyleCnt="0"/>
      <dgm:spPr/>
      <dgm:t>
        <a:bodyPr/>
        <a:lstStyle/>
        <a:p>
          <a:endParaRPr lang="en-US"/>
        </a:p>
      </dgm:t>
    </dgm:pt>
    <dgm:pt modelId="{179F9C8F-A2A5-4E76-BA85-FB51A6A0203B}" type="pres">
      <dgm:prSet presAssocID="{7058017D-6730-4C2E-910B-0AFCF2F0E9C5}" presName="parentText" presStyleLbl="node1" presStyleIdx="5" presStyleCnt="6">
        <dgm:presLayoutVars>
          <dgm:chMax val="1"/>
          <dgm:bulletEnabled val="1"/>
        </dgm:presLayoutVars>
      </dgm:prSet>
      <dgm:spPr/>
      <dgm:t>
        <a:bodyPr/>
        <a:lstStyle/>
        <a:p>
          <a:endParaRPr lang="en-US"/>
        </a:p>
      </dgm:t>
    </dgm:pt>
    <dgm:pt modelId="{8A7E843B-F716-45B9-A965-F79E51F634FA}" type="pres">
      <dgm:prSet presAssocID="{7058017D-6730-4C2E-910B-0AFCF2F0E9C5}" presName="descendantText" presStyleLbl="alignAccFollowNode1" presStyleIdx="5" presStyleCnt="6">
        <dgm:presLayoutVars>
          <dgm:bulletEnabled val="1"/>
        </dgm:presLayoutVars>
      </dgm:prSet>
      <dgm:spPr/>
      <dgm:t>
        <a:bodyPr/>
        <a:lstStyle/>
        <a:p>
          <a:endParaRPr lang="en-US"/>
        </a:p>
      </dgm:t>
    </dgm:pt>
  </dgm:ptLst>
  <dgm:cxnLst>
    <dgm:cxn modelId="{A7483FF1-AFC9-4A8D-96FC-3FE6B52556D4}" srcId="{7058017D-6730-4C2E-910B-0AFCF2F0E9C5}" destId="{ECBAA584-7CA7-4846-BAA4-AD453B820907}" srcOrd="0" destOrd="0" parTransId="{5C0EA457-62F5-4526-A8FB-F117F4750004}" sibTransId="{294A92CC-EBD5-4707-A30A-683CBB694D46}"/>
    <dgm:cxn modelId="{537024BE-B3CE-484B-B633-EC2215B2B7D1}" type="presOf" srcId="{E0C5262F-4133-448F-8F05-6C80E7878451}" destId="{02B972B5-9A4C-418D-862D-7D07E5515AF7}" srcOrd="0" destOrd="0" presId="urn:microsoft.com/office/officeart/2005/8/layout/vList5"/>
    <dgm:cxn modelId="{5AB850A4-F21B-4113-B445-FE9128DDAF95}" srcId="{CB48D2A2-391A-4393-BD76-2F462F5622F2}" destId="{36C937AB-F1E4-4083-A125-02A5D7382A04}" srcOrd="0" destOrd="0" parTransId="{79C2C4C8-B035-4CCE-930B-684D51F982B8}" sibTransId="{487F6A8A-08C2-4930-A764-46ABD816FA69}"/>
    <dgm:cxn modelId="{F8F6A2D5-A99B-4938-B092-9F4A0D23C9DC}" type="presOf" srcId="{CB48D2A2-391A-4393-BD76-2F462F5622F2}" destId="{55D985E7-8603-434C-BC93-152BA9BECDDC}" srcOrd="0" destOrd="0" presId="urn:microsoft.com/office/officeart/2005/8/layout/vList5"/>
    <dgm:cxn modelId="{48132EBB-07CD-47F6-860A-D7C167768D49}" type="presOf" srcId="{0FFEEEEC-F4EB-4A13-B81A-164EEC43C0E2}" destId="{A8A8FD54-DC3C-4015-8142-D9F91519F496}" srcOrd="0" destOrd="0" presId="urn:microsoft.com/office/officeart/2005/8/layout/vList5"/>
    <dgm:cxn modelId="{DDBCF488-1BF9-44B5-BC52-B74BB6A68E8E}" type="presOf" srcId="{A28F7332-FC7A-4E27-AC91-86887C5D6D60}" destId="{D9E405AF-BA6F-4C60-AC0C-E9B92FCB1A95}" srcOrd="0" destOrd="0" presId="urn:microsoft.com/office/officeart/2005/8/layout/vList5"/>
    <dgm:cxn modelId="{6B795CD1-B465-493D-88EF-18F773D0A7D5}" srcId="{DE78C23E-C21E-400D-8B12-B553FA93A833}" destId="{DDAAFED7-7AFF-402C-A750-CC28D6AB0210}" srcOrd="0" destOrd="0" parTransId="{38338278-D097-452F-BB53-5A3EB1FCB1C3}" sibTransId="{E48FC2B6-286F-4D7E-A15B-7DB35335D079}"/>
    <dgm:cxn modelId="{BDC27726-AABE-4091-9C79-DFE839881974}" srcId="{0FFEEEEC-F4EB-4A13-B81A-164EEC43C0E2}" destId="{6FC8D925-094E-4419-96C1-94303899888D}" srcOrd="0" destOrd="0" parTransId="{55621A2B-41D2-43FB-9B31-A62791FBD347}" sibTransId="{6CC3F791-6EFB-433A-B7D7-F072C89AE6FC}"/>
    <dgm:cxn modelId="{49D9AE49-BE27-4302-893E-ADD2CDE32CB2}" type="presOf" srcId="{6BDEC0DA-EBA8-4E33-9E27-ED942C4E9966}" destId="{3D6CA3FE-5C68-4E08-BAFF-1A1236CDFA3E}" srcOrd="0" destOrd="0" presId="urn:microsoft.com/office/officeart/2005/8/layout/vList5"/>
    <dgm:cxn modelId="{72BE7DAA-C9F6-4435-AFA7-DB2E0863E4FF}" type="presOf" srcId="{06AC516C-DF0A-4973-BBA3-FF3B90A3EF03}" destId="{5A9EEB55-5553-4AF1-B6AA-3450D2300ABF}" srcOrd="0" destOrd="0" presId="urn:microsoft.com/office/officeart/2005/8/layout/vList5"/>
    <dgm:cxn modelId="{CE366263-4B84-4C53-A466-247B13845E20}" srcId="{A28F7332-FC7A-4E27-AC91-86887C5D6D60}" destId="{DE78C23E-C21E-400D-8B12-B553FA93A833}" srcOrd="3" destOrd="0" parTransId="{7C79C034-9DC6-42C7-9DEC-34A8DCA02246}" sibTransId="{1686EA57-9CA6-4A61-AAC3-AD34A5689BF3}"/>
    <dgm:cxn modelId="{9A73ED96-07CB-49C4-983C-B4992B19C621}" type="presOf" srcId="{DE78C23E-C21E-400D-8B12-B553FA93A833}" destId="{6244DD01-2E28-43A0-B2BD-C7ECCD168156}" srcOrd="0" destOrd="0" presId="urn:microsoft.com/office/officeart/2005/8/layout/vList5"/>
    <dgm:cxn modelId="{06186F55-9429-4026-BF72-F7F5B04C8BF1}" srcId="{A28F7332-FC7A-4E27-AC91-86887C5D6D60}" destId="{6BDEC0DA-EBA8-4E33-9E27-ED942C4E9966}" srcOrd="4" destOrd="0" parTransId="{0AF452AA-C1CF-4C4A-9A8B-E92F5501415D}" sibTransId="{F484F23C-E283-4904-B874-24EC94D6C0E5}"/>
    <dgm:cxn modelId="{9B84486F-D904-47E8-A976-E6BB77E54EAD}" type="presOf" srcId="{1F51DF02-6C2A-437F-8B31-53C598A6D15A}" destId="{E6F44857-96FA-4952-A602-6456DB25BDA0}" srcOrd="0" destOrd="0" presId="urn:microsoft.com/office/officeart/2005/8/layout/vList5"/>
    <dgm:cxn modelId="{548B9FB8-D3A4-4E88-8C91-F2BC59F93392}" srcId="{A28F7332-FC7A-4E27-AC91-86887C5D6D60}" destId="{7058017D-6730-4C2E-910B-0AFCF2F0E9C5}" srcOrd="5" destOrd="0" parTransId="{2AA944F5-3DAF-4D0B-AA6B-F66307016073}" sibTransId="{A9EE4323-11FC-4471-BB05-54F6DB14935F}"/>
    <dgm:cxn modelId="{2ACA22D7-17E8-45B9-8217-ABDE33374FFF}" type="presOf" srcId="{ECBAA584-7CA7-4846-BAA4-AD453B820907}" destId="{8A7E843B-F716-45B9-A965-F79E51F634FA}" srcOrd="0" destOrd="0" presId="urn:microsoft.com/office/officeart/2005/8/layout/vList5"/>
    <dgm:cxn modelId="{A55E007A-0D7E-4B18-9B6B-E7ACB80BFF09}" srcId="{A28F7332-FC7A-4E27-AC91-86887C5D6D60}" destId="{E0C5262F-4133-448F-8F05-6C80E7878451}" srcOrd="2" destOrd="0" parTransId="{B8727592-6155-4303-B34C-660FCD99BF35}" sibTransId="{4A504053-BB08-40A0-899C-3030FB599965}"/>
    <dgm:cxn modelId="{0A0A17D2-35F8-42F6-A569-886ADA54E56F}" type="presOf" srcId="{7058017D-6730-4C2E-910B-0AFCF2F0E9C5}" destId="{179F9C8F-A2A5-4E76-BA85-FB51A6A0203B}" srcOrd="0" destOrd="0" presId="urn:microsoft.com/office/officeart/2005/8/layout/vList5"/>
    <dgm:cxn modelId="{46685F66-13CC-4D78-87CB-889B4CBA1D57}" type="presOf" srcId="{6FC8D925-094E-4419-96C1-94303899888D}" destId="{509ABADE-8C12-47E0-8615-B9BE56544808}" srcOrd="0" destOrd="0" presId="urn:microsoft.com/office/officeart/2005/8/layout/vList5"/>
    <dgm:cxn modelId="{6F4294FC-1E44-4DC5-8F73-9CD530B5E15B}" type="presOf" srcId="{36C937AB-F1E4-4083-A125-02A5D7382A04}" destId="{BD86D908-3519-4883-B6C5-304965AEF57F}" srcOrd="0" destOrd="0" presId="urn:microsoft.com/office/officeart/2005/8/layout/vList5"/>
    <dgm:cxn modelId="{497B0B53-FA88-4596-BA1E-B08696ABAC0E}" srcId="{6BDEC0DA-EBA8-4E33-9E27-ED942C4E9966}" destId="{1F51DF02-6C2A-437F-8B31-53C598A6D15A}" srcOrd="0" destOrd="0" parTransId="{D32F5C67-012C-43B9-A0FA-86407BED75C9}" sibTransId="{1040F242-2F3A-40B9-A698-3CC6C66B8F86}"/>
    <dgm:cxn modelId="{269258E1-9EF8-4A93-8ACD-0D803C4E8153}" type="presOf" srcId="{DDAAFED7-7AFF-402C-A750-CC28D6AB0210}" destId="{BA2B0233-341B-4CC5-88DA-3DC1BA2622B4}" srcOrd="0" destOrd="0" presId="urn:microsoft.com/office/officeart/2005/8/layout/vList5"/>
    <dgm:cxn modelId="{A1E3F7D7-0EDD-4E6F-A73B-03DD3A623F90}" srcId="{A28F7332-FC7A-4E27-AC91-86887C5D6D60}" destId="{CB48D2A2-391A-4393-BD76-2F462F5622F2}" srcOrd="0" destOrd="0" parTransId="{75ADBD30-1815-49B5-BA59-F79727CA8C47}" sibTransId="{39BAC918-94B0-447A-9FDB-3D9A5CC10485}"/>
    <dgm:cxn modelId="{C4F49170-C86D-4F9E-8FF3-AF61905E79F2}" srcId="{A28F7332-FC7A-4E27-AC91-86887C5D6D60}" destId="{0FFEEEEC-F4EB-4A13-B81A-164EEC43C0E2}" srcOrd="1" destOrd="0" parTransId="{DF3D83C3-2477-4197-A66B-F6C465A9A184}" sibTransId="{FFFAB6B1-24C1-4EF2-ADD8-154AB65D85AF}"/>
    <dgm:cxn modelId="{4502F974-5493-4A55-A4D4-8B5F33C298AF}" srcId="{E0C5262F-4133-448F-8F05-6C80E7878451}" destId="{06AC516C-DF0A-4973-BBA3-FF3B90A3EF03}" srcOrd="0" destOrd="0" parTransId="{30A01C82-5B0E-4F6E-81F8-AAF389120683}" sibTransId="{6E08DAF0-217F-45F5-B268-53D8FD750DAA}"/>
    <dgm:cxn modelId="{AB76BCBA-0786-46C3-8A29-D78039B0E669}" type="presParOf" srcId="{D9E405AF-BA6F-4C60-AC0C-E9B92FCB1A95}" destId="{06FD2B48-61A3-428B-9A01-157F85B84DEF}" srcOrd="0" destOrd="0" presId="urn:microsoft.com/office/officeart/2005/8/layout/vList5"/>
    <dgm:cxn modelId="{E366359B-CEB7-447B-B9C6-0626F1FF5D89}" type="presParOf" srcId="{06FD2B48-61A3-428B-9A01-157F85B84DEF}" destId="{55D985E7-8603-434C-BC93-152BA9BECDDC}" srcOrd="0" destOrd="0" presId="urn:microsoft.com/office/officeart/2005/8/layout/vList5"/>
    <dgm:cxn modelId="{748A2A38-6300-468C-B69D-E6434CD60D74}" type="presParOf" srcId="{06FD2B48-61A3-428B-9A01-157F85B84DEF}" destId="{BD86D908-3519-4883-B6C5-304965AEF57F}" srcOrd="1" destOrd="0" presId="urn:microsoft.com/office/officeart/2005/8/layout/vList5"/>
    <dgm:cxn modelId="{1953147C-0D77-4CD9-ACF7-66069C438E12}" type="presParOf" srcId="{D9E405AF-BA6F-4C60-AC0C-E9B92FCB1A95}" destId="{9F89C995-8A7D-4CDF-9959-C4CCAA8B56B8}" srcOrd="1" destOrd="0" presId="urn:microsoft.com/office/officeart/2005/8/layout/vList5"/>
    <dgm:cxn modelId="{66FDEFCA-5B99-48A7-859C-4B0CF668672A}" type="presParOf" srcId="{D9E405AF-BA6F-4C60-AC0C-E9B92FCB1A95}" destId="{CB133EEF-0712-4E7D-863E-46BBFFF6C372}" srcOrd="2" destOrd="0" presId="urn:microsoft.com/office/officeart/2005/8/layout/vList5"/>
    <dgm:cxn modelId="{124EDA47-40BA-4D57-95A3-E56C7CBB1843}" type="presParOf" srcId="{CB133EEF-0712-4E7D-863E-46BBFFF6C372}" destId="{A8A8FD54-DC3C-4015-8142-D9F91519F496}" srcOrd="0" destOrd="0" presId="urn:microsoft.com/office/officeart/2005/8/layout/vList5"/>
    <dgm:cxn modelId="{CF86D2EE-2763-4788-9775-A266BC0C8ED4}" type="presParOf" srcId="{CB133EEF-0712-4E7D-863E-46BBFFF6C372}" destId="{509ABADE-8C12-47E0-8615-B9BE56544808}" srcOrd="1" destOrd="0" presId="urn:microsoft.com/office/officeart/2005/8/layout/vList5"/>
    <dgm:cxn modelId="{734DF0E6-8849-4D2B-8A3A-9708FBD13BE7}" type="presParOf" srcId="{D9E405AF-BA6F-4C60-AC0C-E9B92FCB1A95}" destId="{BA433057-B103-4039-ABE4-8F9EE963EF8A}" srcOrd="3" destOrd="0" presId="urn:microsoft.com/office/officeart/2005/8/layout/vList5"/>
    <dgm:cxn modelId="{CA26E485-719E-42C3-A741-2EA4D84EBAAE}" type="presParOf" srcId="{D9E405AF-BA6F-4C60-AC0C-E9B92FCB1A95}" destId="{59AFA2D0-D8F8-4197-97BF-A4D6C95370F4}" srcOrd="4" destOrd="0" presId="urn:microsoft.com/office/officeart/2005/8/layout/vList5"/>
    <dgm:cxn modelId="{FED02415-7486-42B3-8DB9-23BF8A2E68EB}" type="presParOf" srcId="{59AFA2D0-D8F8-4197-97BF-A4D6C95370F4}" destId="{02B972B5-9A4C-418D-862D-7D07E5515AF7}" srcOrd="0" destOrd="0" presId="urn:microsoft.com/office/officeart/2005/8/layout/vList5"/>
    <dgm:cxn modelId="{CCCFC1A5-CD4A-4FC7-B769-E75035337F00}" type="presParOf" srcId="{59AFA2D0-D8F8-4197-97BF-A4D6C95370F4}" destId="{5A9EEB55-5553-4AF1-B6AA-3450D2300ABF}" srcOrd="1" destOrd="0" presId="urn:microsoft.com/office/officeart/2005/8/layout/vList5"/>
    <dgm:cxn modelId="{82AB14BC-5AC4-4B07-B680-CEADD0E541EE}" type="presParOf" srcId="{D9E405AF-BA6F-4C60-AC0C-E9B92FCB1A95}" destId="{767233A1-87FE-455F-8C8F-C43A9DD82D33}" srcOrd="5" destOrd="0" presId="urn:microsoft.com/office/officeart/2005/8/layout/vList5"/>
    <dgm:cxn modelId="{137B33CE-2E02-4DC0-A365-C85B0425E02B}" type="presParOf" srcId="{D9E405AF-BA6F-4C60-AC0C-E9B92FCB1A95}" destId="{B45B5452-DE46-4743-9896-62AC1F21603C}" srcOrd="6" destOrd="0" presId="urn:microsoft.com/office/officeart/2005/8/layout/vList5"/>
    <dgm:cxn modelId="{11144256-D4C3-41F6-9634-FC7E732D9B12}" type="presParOf" srcId="{B45B5452-DE46-4743-9896-62AC1F21603C}" destId="{6244DD01-2E28-43A0-B2BD-C7ECCD168156}" srcOrd="0" destOrd="0" presId="urn:microsoft.com/office/officeart/2005/8/layout/vList5"/>
    <dgm:cxn modelId="{32DDEFAB-A3C4-48A7-B55F-B38E176A875F}" type="presParOf" srcId="{B45B5452-DE46-4743-9896-62AC1F21603C}" destId="{BA2B0233-341B-4CC5-88DA-3DC1BA2622B4}" srcOrd="1" destOrd="0" presId="urn:microsoft.com/office/officeart/2005/8/layout/vList5"/>
    <dgm:cxn modelId="{9C9B3F1E-6EF5-4999-A8F1-37EAB4BB5EE8}" type="presParOf" srcId="{D9E405AF-BA6F-4C60-AC0C-E9B92FCB1A95}" destId="{126BD038-9268-49DC-84CD-A7FC77E96F58}" srcOrd="7" destOrd="0" presId="urn:microsoft.com/office/officeart/2005/8/layout/vList5"/>
    <dgm:cxn modelId="{174AB313-8AFA-4CFD-8EDB-8CC627A7B1BA}" type="presParOf" srcId="{D9E405AF-BA6F-4C60-AC0C-E9B92FCB1A95}" destId="{1C942BB2-1E82-44A9-BACE-EC3E2BA09A7D}" srcOrd="8" destOrd="0" presId="urn:microsoft.com/office/officeart/2005/8/layout/vList5"/>
    <dgm:cxn modelId="{FCC778AB-2694-48B0-A67A-53D47D93DC65}" type="presParOf" srcId="{1C942BB2-1E82-44A9-BACE-EC3E2BA09A7D}" destId="{3D6CA3FE-5C68-4E08-BAFF-1A1236CDFA3E}" srcOrd="0" destOrd="0" presId="urn:microsoft.com/office/officeart/2005/8/layout/vList5"/>
    <dgm:cxn modelId="{FC47176B-0C5D-48E2-B42D-9C254693FF8F}" type="presParOf" srcId="{1C942BB2-1E82-44A9-BACE-EC3E2BA09A7D}" destId="{E6F44857-96FA-4952-A602-6456DB25BDA0}" srcOrd="1" destOrd="0" presId="urn:microsoft.com/office/officeart/2005/8/layout/vList5"/>
    <dgm:cxn modelId="{7399220D-0FE1-4C67-96C1-ACC27E2956DE}" type="presParOf" srcId="{D9E405AF-BA6F-4C60-AC0C-E9B92FCB1A95}" destId="{286A7D58-90DA-4C68-BBB7-2A05749EC886}" srcOrd="9" destOrd="0" presId="urn:microsoft.com/office/officeart/2005/8/layout/vList5"/>
    <dgm:cxn modelId="{E251B159-E2D2-40B2-AAD7-8C76CB2E5A3E}" type="presParOf" srcId="{D9E405AF-BA6F-4C60-AC0C-E9B92FCB1A95}" destId="{356BCA93-88F7-42C2-A936-B0BBF110CF02}" srcOrd="10" destOrd="0" presId="urn:microsoft.com/office/officeart/2005/8/layout/vList5"/>
    <dgm:cxn modelId="{7A1AE730-13FE-4BAE-A684-895BA63D0B1F}" type="presParOf" srcId="{356BCA93-88F7-42C2-A936-B0BBF110CF02}" destId="{179F9C8F-A2A5-4E76-BA85-FB51A6A0203B}" srcOrd="0" destOrd="0" presId="urn:microsoft.com/office/officeart/2005/8/layout/vList5"/>
    <dgm:cxn modelId="{42BA836E-C506-4FED-9283-A7234E860F68}" type="presParOf" srcId="{356BCA93-88F7-42C2-A936-B0BBF110CF02}" destId="{8A7E843B-F716-45B9-A965-F79E51F634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F0808225-3B5E-430F-A3C9-5268186EB0F9}" type="doc">
      <dgm:prSet loTypeId="urn:microsoft.com/office/officeart/2005/8/layout/gear1" loCatId="process" qsTypeId="urn:microsoft.com/office/officeart/2005/8/quickstyle/simple1" qsCatId="simple" csTypeId="urn:microsoft.com/office/officeart/2005/8/colors/accent5_4" csCatId="accent5" phldr="1"/>
      <dgm:spPr/>
    </dgm:pt>
    <dgm:pt modelId="{AE3616CD-B903-4453-A47C-8CCF7B4272A4}">
      <dgm:prSet phldrT="[Text]" custT="1"/>
      <dgm:spPr/>
      <dgm:t>
        <a:bodyPr/>
        <a:lstStyle/>
        <a:p>
          <a:r>
            <a:rPr lang="en-US" sz="1600" b="1" dirty="0" smtClean="0"/>
            <a:t>Recharging processing</a:t>
          </a:r>
        </a:p>
      </dgm:t>
    </dgm:pt>
    <dgm:pt modelId="{1B81643D-E782-412B-A2F8-6B72F0252BE2}" type="parTrans" cxnId="{55AC1F09-22D9-4B5F-A2D5-386E9D132502}">
      <dgm:prSet/>
      <dgm:spPr/>
      <dgm:t>
        <a:bodyPr/>
        <a:lstStyle/>
        <a:p>
          <a:endParaRPr lang="en-IN"/>
        </a:p>
      </dgm:t>
    </dgm:pt>
    <dgm:pt modelId="{D84CE2D9-B4DF-4586-AFB9-DF5E8ABD7482}" type="sibTrans" cxnId="{55AC1F09-22D9-4B5F-A2D5-386E9D132502}">
      <dgm:prSet/>
      <dgm:spPr/>
      <dgm:t>
        <a:bodyPr/>
        <a:lstStyle/>
        <a:p>
          <a:endParaRPr lang="en-IN"/>
        </a:p>
      </dgm:t>
    </dgm:pt>
    <dgm:pt modelId="{B5E9F20B-5F5B-4135-9EC1-AF4CAF6607AB}" type="pres">
      <dgm:prSet presAssocID="{F0808225-3B5E-430F-A3C9-5268186EB0F9}" presName="composite" presStyleCnt="0">
        <dgm:presLayoutVars>
          <dgm:chMax val="3"/>
          <dgm:animLvl val="lvl"/>
          <dgm:resizeHandles val="exact"/>
        </dgm:presLayoutVars>
      </dgm:prSet>
      <dgm:spPr/>
    </dgm:pt>
    <dgm:pt modelId="{158B8BB8-0D36-45B1-B67B-A3E9C4C75BA4}" type="pres">
      <dgm:prSet presAssocID="{AE3616CD-B903-4453-A47C-8CCF7B4272A4}" presName="gear1" presStyleLbl="node1" presStyleIdx="0" presStyleCnt="1" custScaleX="169799" custScaleY="125465" custLinFactNeighborX="-18466" custLinFactNeighborY="-6788">
        <dgm:presLayoutVars>
          <dgm:chMax val="1"/>
          <dgm:bulletEnabled val="1"/>
        </dgm:presLayoutVars>
      </dgm:prSet>
      <dgm:spPr/>
      <dgm:t>
        <a:bodyPr/>
        <a:lstStyle/>
        <a:p>
          <a:endParaRPr lang="en-IN"/>
        </a:p>
      </dgm:t>
    </dgm:pt>
    <dgm:pt modelId="{F6FC19C7-40EF-4793-94A1-1DAF220AB7A0}" type="pres">
      <dgm:prSet presAssocID="{AE3616CD-B903-4453-A47C-8CCF7B4272A4}" presName="gear1srcNode" presStyleLbl="node1" presStyleIdx="0" presStyleCnt="1"/>
      <dgm:spPr/>
      <dgm:t>
        <a:bodyPr/>
        <a:lstStyle/>
        <a:p>
          <a:endParaRPr lang="en-IN"/>
        </a:p>
      </dgm:t>
    </dgm:pt>
    <dgm:pt modelId="{E3BBBB56-8005-4F4E-9E8F-E778928AC0D6}" type="pres">
      <dgm:prSet presAssocID="{AE3616CD-B903-4453-A47C-8CCF7B4272A4}" presName="gear1dstNode" presStyleLbl="node1" presStyleIdx="0" presStyleCnt="1"/>
      <dgm:spPr/>
      <dgm:t>
        <a:bodyPr/>
        <a:lstStyle/>
        <a:p>
          <a:endParaRPr lang="en-IN"/>
        </a:p>
      </dgm:t>
    </dgm:pt>
    <dgm:pt modelId="{7A62F8CB-A07E-4AE0-9E9B-88CB12B2EBDB}" type="pres">
      <dgm:prSet presAssocID="{D84CE2D9-B4DF-4586-AFB9-DF5E8ABD7482}" presName="connector1" presStyleLbl="sibTrans2D1" presStyleIdx="0" presStyleCnt="1" custScaleX="141343" custScaleY="142490" custLinFactNeighborX="-15015"/>
      <dgm:spPr/>
      <dgm:t>
        <a:bodyPr/>
        <a:lstStyle/>
        <a:p>
          <a:endParaRPr lang="en-IN"/>
        </a:p>
      </dgm:t>
    </dgm:pt>
  </dgm:ptLst>
  <dgm:cxnLst>
    <dgm:cxn modelId="{CD2F998B-E454-41F7-A6FD-B043182E26AC}" type="presOf" srcId="{AE3616CD-B903-4453-A47C-8CCF7B4272A4}" destId="{158B8BB8-0D36-45B1-B67B-A3E9C4C75BA4}" srcOrd="0" destOrd="0" presId="urn:microsoft.com/office/officeart/2005/8/layout/gear1"/>
    <dgm:cxn modelId="{6353F3F7-B2AA-4FB9-AEA0-7C4A622CCFC5}" type="presOf" srcId="{D84CE2D9-B4DF-4586-AFB9-DF5E8ABD7482}" destId="{7A62F8CB-A07E-4AE0-9E9B-88CB12B2EBDB}" srcOrd="0" destOrd="0" presId="urn:microsoft.com/office/officeart/2005/8/layout/gear1"/>
    <dgm:cxn modelId="{753D92DC-F1F1-425D-8F93-3CF7C7FF669B}" type="presOf" srcId="{AE3616CD-B903-4453-A47C-8CCF7B4272A4}" destId="{E3BBBB56-8005-4F4E-9E8F-E778928AC0D6}" srcOrd="2" destOrd="0" presId="urn:microsoft.com/office/officeart/2005/8/layout/gear1"/>
    <dgm:cxn modelId="{55AC1F09-22D9-4B5F-A2D5-386E9D132502}" srcId="{F0808225-3B5E-430F-A3C9-5268186EB0F9}" destId="{AE3616CD-B903-4453-A47C-8CCF7B4272A4}" srcOrd="0" destOrd="0" parTransId="{1B81643D-E782-412B-A2F8-6B72F0252BE2}" sibTransId="{D84CE2D9-B4DF-4586-AFB9-DF5E8ABD7482}"/>
    <dgm:cxn modelId="{BDC593BE-D3EE-4AF3-9D76-488671582F16}" type="presOf" srcId="{AE3616CD-B903-4453-A47C-8CCF7B4272A4}" destId="{F6FC19C7-40EF-4793-94A1-1DAF220AB7A0}" srcOrd="1" destOrd="0" presId="urn:microsoft.com/office/officeart/2005/8/layout/gear1"/>
    <dgm:cxn modelId="{DC9D3A39-5927-443E-A9F4-BD962A4D467E}" type="presOf" srcId="{F0808225-3B5E-430F-A3C9-5268186EB0F9}" destId="{B5E9F20B-5F5B-4135-9EC1-AF4CAF6607AB}" srcOrd="0" destOrd="0" presId="urn:microsoft.com/office/officeart/2005/8/layout/gear1"/>
    <dgm:cxn modelId="{59ABC0A8-0985-4072-807E-6C3169A8D985}" type="presParOf" srcId="{B5E9F20B-5F5B-4135-9EC1-AF4CAF6607AB}" destId="{158B8BB8-0D36-45B1-B67B-A3E9C4C75BA4}" srcOrd="0" destOrd="0" presId="urn:microsoft.com/office/officeart/2005/8/layout/gear1"/>
    <dgm:cxn modelId="{B6685650-E011-4D21-9BCD-B3921A4E2A29}" type="presParOf" srcId="{B5E9F20B-5F5B-4135-9EC1-AF4CAF6607AB}" destId="{F6FC19C7-40EF-4793-94A1-1DAF220AB7A0}" srcOrd="1" destOrd="0" presId="urn:microsoft.com/office/officeart/2005/8/layout/gear1"/>
    <dgm:cxn modelId="{B6C5FB40-0669-49B7-9439-E9C33FE251E5}" type="presParOf" srcId="{B5E9F20B-5F5B-4135-9EC1-AF4CAF6607AB}" destId="{E3BBBB56-8005-4F4E-9E8F-E778928AC0D6}" srcOrd="2" destOrd="0" presId="urn:microsoft.com/office/officeart/2005/8/layout/gear1"/>
    <dgm:cxn modelId="{CB5A71B9-E78F-4133-923E-C3330791088D}" type="presParOf" srcId="{B5E9F20B-5F5B-4135-9EC1-AF4CAF6607AB}" destId="{7A62F8CB-A07E-4AE0-9E9B-88CB12B2EBDB}" srcOrd="3" destOrd="0" presId="urn:microsoft.com/office/officeart/2005/8/layout/gear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C75272B7-37BD-4D3B-9609-B1CF00024564}" type="doc">
      <dgm:prSet loTypeId="urn:microsoft.com/office/officeart/2005/8/layout/hList3" loCatId="list" qsTypeId="urn:microsoft.com/office/officeart/2005/8/quickstyle/simple2" qsCatId="simple" csTypeId="urn:microsoft.com/office/officeart/2005/8/colors/colorful1#4" csCatId="colorful" phldr="1"/>
      <dgm:spPr/>
      <dgm:t>
        <a:bodyPr/>
        <a:lstStyle/>
        <a:p>
          <a:endParaRPr lang="en-IN"/>
        </a:p>
      </dgm:t>
    </dgm:pt>
    <dgm:pt modelId="{F8AB1AA9-08F7-43BC-A5D7-DC3863AD110A}">
      <dgm:prSet phldrT="[Text]" custT="1"/>
      <dgm:spPr/>
      <dgm:t>
        <a:bodyPr/>
        <a:lstStyle/>
        <a:p>
          <a:r>
            <a:rPr lang="en-IN" sz="1600" b="1" dirty="0" smtClean="0"/>
            <a:t>External Voucher Configurations</a:t>
          </a:r>
          <a:endParaRPr lang="en-IN" sz="1600" b="1" dirty="0"/>
        </a:p>
      </dgm:t>
    </dgm:pt>
    <dgm:pt modelId="{CCEB2137-52B7-4B2F-ACAF-FA0B5CCEDAFC}" type="parTrans" cxnId="{FFFB1391-5DE7-465B-AD0D-89A15CD1A93E}">
      <dgm:prSet/>
      <dgm:spPr/>
      <dgm:t>
        <a:bodyPr/>
        <a:lstStyle/>
        <a:p>
          <a:endParaRPr lang="en-IN"/>
        </a:p>
      </dgm:t>
    </dgm:pt>
    <dgm:pt modelId="{B0007B7F-E08F-4C4C-A66C-0743DD34F467}" type="sibTrans" cxnId="{FFFB1391-5DE7-465B-AD0D-89A15CD1A93E}">
      <dgm:prSet/>
      <dgm:spPr/>
      <dgm:t>
        <a:bodyPr/>
        <a:lstStyle/>
        <a:p>
          <a:endParaRPr lang="en-IN"/>
        </a:p>
      </dgm:t>
    </dgm:pt>
    <dgm:pt modelId="{4C1D0AD9-325F-48F8-A1A1-0D6018D8C8F1}">
      <dgm:prSet phldrT="[Text]" custT="1"/>
      <dgm:spPr>
        <a:solidFill>
          <a:schemeClr val="tx2">
            <a:lumMod val="60000"/>
            <a:lumOff val="40000"/>
          </a:schemeClr>
        </a:solidFill>
      </dgm:spPr>
      <dgm:t>
        <a:bodyPr/>
        <a:lstStyle/>
        <a:p>
          <a:r>
            <a:rPr lang="en-IN" sz="1200" b="1" dirty="0" smtClean="0"/>
            <a:t>Voucher Type</a:t>
          </a:r>
        </a:p>
      </dgm:t>
    </dgm:pt>
    <dgm:pt modelId="{3520D436-AF3C-4734-BF3B-EBA1BB594D43}" type="parTrans" cxnId="{359A6BA7-6851-40C9-853C-EB2489C18110}">
      <dgm:prSet/>
      <dgm:spPr/>
      <dgm:t>
        <a:bodyPr/>
        <a:lstStyle/>
        <a:p>
          <a:endParaRPr lang="en-IN"/>
        </a:p>
      </dgm:t>
    </dgm:pt>
    <dgm:pt modelId="{0DED1C50-61B8-4113-823F-7AEA58D5D692}" type="sibTrans" cxnId="{359A6BA7-6851-40C9-853C-EB2489C18110}">
      <dgm:prSet/>
      <dgm:spPr/>
      <dgm:t>
        <a:bodyPr/>
        <a:lstStyle/>
        <a:p>
          <a:endParaRPr lang="en-IN"/>
        </a:p>
      </dgm:t>
    </dgm:pt>
    <dgm:pt modelId="{82E34CDF-3E67-46E2-863E-2BD56D95259A}">
      <dgm:prSet phldrT="[Text]" custT="1"/>
      <dgm:spPr/>
      <dgm:t>
        <a:bodyPr/>
        <a:lstStyle/>
        <a:p>
          <a:r>
            <a:rPr lang="en-IN" sz="1200" b="1" dirty="0" smtClean="0"/>
            <a:t>Voucher Template</a:t>
          </a:r>
        </a:p>
      </dgm:t>
    </dgm:pt>
    <dgm:pt modelId="{50932823-6A7E-4585-A9FF-6FF8E56B7895}" type="parTrans" cxnId="{F8B0D9A8-8840-4848-AA79-6E4DC4191E76}">
      <dgm:prSet/>
      <dgm:spPr/>
      <dgm:t>
        <a:bodyPr/>
        <a:lstStyle/>
        <a:p>
          <a:endParaRPr lang="en-IN"/>
        </a:p>
      </dgm:t>
    </dgm:pt>
    <dgm:pt modelId="{FAED12E6-16C7-44E3-8D3D-E56F67DCE74D}" type="sibTrans" cxnId="{F8B0D9A8-8840-4848-AA79-6E4DC4191E76}">
      <dgm:prSet/>
      <dgm:spPr/>
      <dgm:t>
        <a:bodyPr/>
        <a:lstStyle/>
        <a:p>
          <a:endParaRPr lang="en-IN"/>
        </a:p>
      </dgm:t>
    </dgm:pt>
    <dgm:pt modelId="{E4E6159F-95D1-4B2E-8723-68BDCE074AC8}">
      <dgm:prSet phldrT="[Text]"/>
      <dgm:spPr/>
      <dgm:t>
        <a:bodyPr/>
        <a:lstStyle/>
        <a:p>
          <a:r>
            <a:rPr lang="en-IN" b="1" dirty="0" smtClean="0"/>
            <a:t>Print Vendor and Template</a:t>
          </a:r>
        </a:p>
      </dgm:t>
    </dgm:pt>
    <dgm:pt modelId="{A41FDA07-E35B-4CA6-913A-70F1D35FC67F}" type="parTrans" cxnId="{50E4392B-CAA4-4A15-8F10-C96990D84EDA}">
      <dgm:prSet/>
      <dgm:spPr/>
      <dgm:t>
        <a:bodyPr/>
        <a:lstStyle/>
        <a:p>
          <a:endParaRPr lang="en-GB"/>
        </a:p>
      </dgm:t>
    </dgm:pt>
    <dgm:pt modelId="{EC3AACC2-EDE2-42AC-A6A0-F6BA235F78F5}" type="sibTrans" cxnId="{50E4392B-CAA4-4A15-8F10-C96990D84EDA}">
      <dgm:prSet/>
      <dgm:spPr/>
      <dgm:t>
        <a:bodyPr/>
        <a:lstStyle/>
        <a:p>
          <a:endParaRPr lang="en-GB"/>
        </a:p>
      </dgm:t>
    </dgm:pt>
    <dgm:pt modelId="{6F4BC805-025A-4310-B4C5-3D72CBF81C54}" type="pres">
      <dgm:prSet presAssocID="{C75272B7-37BD-4D3B-9609-B1CF00024564}" presName="composite" presStyleCnt="0">
        <dgm:presLayoutVars>
          <dgm:chMax val="1"/>
          <dgm:dir/>
          <dgm:resizeHandles val="exact"/>
        </dgm:presLayoutVars>
      </dgm:prSet>
      <dgm:spPr/>
      <dgm:t>
        <a:bodyPr/>
        <a:lstStyle/>
        <a:p>
          <a:endParaRPr lang="en-IN"/>
        </a:p>
      </dgm:t>
    </dgm:pt>
    <dgm:pt modelId="{EF91222B-FA4F-4D94-B75D-42FEFB840B62}" type="pres">
      <dgm:prSet presAssocID="{F8AB1AA9-08F7-43BC-A5D7-DC3863AD110A}" presName="roof" presStyleLbl="dkBgShp" presStyleIdx="0" presStyleCnt="2" custLinFactNeighborY="-14493"/>
      <dgm:spPr/>
      <dgm:t>
        <a:bodyPr/>
        <a:lstStyle/>
        <a:p>
          <a:endParaRPr lang="en-IN"/>
        </a:p>
      </dgm:t>
    </dgm:pt>
    <dgm:pt modelId="{4322AC29-8647-4D8F-B78B-A92AEF7E0BD2}" type="pres">
      <dgm:prSet presAssocID="{F8AB1AA9-08F7-43BC-A5D7-DC3863AD110A}" presName="pillars" presStyleCnt="0"/>
      <dgm:spPr/>
    </dgm:pt>
    <dgm:pt modelId="{68B309CE-0D63-41AE-A9F1-2E5ABC93FE5C}" type="pres">
      <dgm:prSet presAssocID="{F8AB1AA9-08F7-43BC-A5D7-DC3863AD110A}" presName="pillar1" presStyleLbl="node1" presStyleIdx="0" presStyleCnt="3">
        <dgm:presLayoutVars>
          <dgm:bulletEnabled val="1"/>
        </dgm:presLayoutVars>
      </dgm:prSet>
      <dgm:spPr/>
      <dgm:t>
        <a:bodyPr/>
        <a:lstStyle/>
        <a:p>
          <a:endParaRPr lang="en-IN"/>
        </a:p>
      </dgm:t>
    </dgm:pt>
    <dgm:pt modelId="{77A92990-A875-4BAD-AFA1-02E7A552FE8A}" type="pres">
      <dgm:prSet presAssocID="{82E34CDF-3E67-46E2-863E-2BD56D95259A}" presName="pillarX" presStyleLbl="node1" presStyleIdx="1" presStyleCnt="3">
        <dgm:presLayoutVars>
          <dgm:bulletEnabled val="1"/>
        </dgm:presLayoutVars>
      </dgm:prSet>
      <dgm:spPr/>
      <dgm:t>
        <a:bodyPr/>
        <a:lstStyle/>
        <a:p>
          <a:endParaRPr lang="en-IN"/>
        </a:p>
      </dgm:t>
    </dgm:pt>
    <dgm:pt modelId="{0C5070CA-DDAE-4B2C-A844-F999FB4EC488}" type="pres">
      <dgm:prSet presAssocID="{E4E6159F-95D1-4B2E-8723-68BDCE074AC8}" presName="pillarX" presStyleLbl="node1" presStyleIdx="2" presStyleCnt="3">
        <dgm:presLayoutVars>
          <dgm:bulletEnabled val="1"/>
        </dgm:presLayoutVars>
      </dgm:prSet>
      <dgm:spPr/>
      <dgm:t>
        <a:bodyPr/>
        <a:lstStyle/>
        <a:p>
          <a:endParaRPr lang="en-GB"/>
        </a:p>
      </dgm:t>
    </dgm:pt>
    <dgm:pt modelId="{6FD133DD-B0DE-4FE5-BB68-849DB9617391}" type="pres">
      <dgm:prSet presAssocID="{F8AB1AA9-08F7-43BC-A5D7-DC3863AD110A}" presName="base" presStyleLbl="dkBgShp" presStyleIdx="1" presStyleCnt="2"/>
      <dgm:spPr/>
    </dgm:pt>
  </dgm:ptLst>
  <dgm:cxnLst>
    <dgm:cxn modelId="{F8B0D9A8-8840-4848-AA79-6E4DC4191E76}" srcId="{F8AB1AA9-08F7-43BC-A5D7-DC3863AD110A}" destId="{82E34CDF-3E67-46E2-863E-2BD56D95259A}" srcOrd="1" destOrd="0" parTransId="{50932823-6A7E-4585-A9FF-6FF8E56B7895}" sibTransId="{FAED12E6-16C7-44E3-8D3D-E56F67DCE74D}"/>
    <dgm:cxn modelId="{50E4392B-CAA4-4A15-8F10-C96990D84EDA}" srcId="{F8AB1AA9-08F7-43BC-A5D7-DC3863AD110A}" destId="{E4E6159F-95D1-4B2E-8723-68BDCE074AC8}" srcOrd="2" destOrd="0" parTransId="{A41FDA07-E35B-4CA6-913A-70F1D35FC67F}" sibTransId="{EC3AACC2-EDE2-42AC-A6A0-F6BA235F78F5}"/>
    <dgm:cxn modelId="{5F07E5F2-491C-4499-81FE-682B1C849C93}" type="presOf" srcId="{82E34CDF-3E67-46E2-863E-2BD56D95259A}" destId="{77A92990-A875-4BAD-AFA1-02E7A552FE8A}" srcOrd="0" destOrd="0" presId="urn:microsoft.com/office/officeart/2005/8/layout/hList3"/>
    <dgm:cxn modelId="{359A6BA7-6851-40C9-853C-EB2489C18110}" srcId="{F8AB1AA9-08F7-43BC-A5D7-DC3863AD110A}" destId="{4C1D0AD9-325F-48F8-A1A1-0D6018D8C8F1}" srcOrd="0" destOrd="0" parTransId="{3520D436-AF3C-4734-BF3B-EBA1BB594D43}" sibTransId="{0DED1C50-61B8-4113-823F-7AEA58D5D692}"/>
    <dgm:cxn modelId="{ADD8CA94-7628-4975-B2E0-E6A1AD4DF246}" type="presOf" srcId="{4C1D0AD9-325F-48F8-A1A1-0D6018D8C8F1}" destId="{68B309CE-0D63-41AE-A9F1-2E5ABC93FE5C}" srcOrd="0" destOrd="0" presId="urn:microsoft.com/office/officeart/2005/8/layout/hList3"/>
    <dgm:cxn modelId="{71FBAE82-3168-4336-9C2B-165B3098F9B0}" type="presOf" srcId="{F8AB1AA9-08F7-43BC-A5D7-DC3863AD110A}" destId="{EF91222B-FA4F-4D94-B75D-42FEFB840B62}" srcOrd="0" destOrd="0" presId="urn:microsoft.com/office/officeart/2005/8/layout/hList3"/>
    <dgm:cxn modelId="{0C57390E-ABBA-46F3-8E21-DBC82AFD59C3}" type="presOf" srcId="{E4E6159F-95D1-4B2E-8723-68BDCE074AC8}" destId="{0C5070CA-DDAE-4B2C-A844-F999FB4EC488}" srcOrd="0" destOrd="0" presId="urn:microsoft.com/office/officeart/2005/8/layout/hList3"/>
    <dgm:cxn modelId="{FC9737BC-49A4-43E9-A45E-909E46937C84}" type="presOf" srcId="{C75272B7-37BD-4D3B-9609-B1CF00024564}" destId="{6F4BC805-025A-4310-B4C5-3D72CBF81C54}" srcOrd="0" destOrd="0" presId="urn:microsoft.com/office/officeart/2005/8/layout/hList3"/>
    <dgm:cxn modelId="{FFFB1391-5DE7-465B-AD0D-89A15CD1A93E}" srcId="{C75272B7-37BD-4D3B-9609-B1CF00024564}" destId="{F8AB1AA9-08F7-43BC-A5D7-DC3863AD110A}" srcOrd="0" destOrd="0" parTransId="{CCEB2137-52B7-4B2F-ACAF-FA0B5CCEDAFC}" sibTransId="{B0007B7F-E08F-4C4C-A66C-0743DD34F467}"/>
    <dgm:cxn modelId="{D4A43004-5478-4D8C-A848-6016801F583D}" type="presParOf" srcId="{6F4BC805-025A-4310-B4C5-3D72CBF81C54}" destId="{EF91222B-FA4F-4D94-B75D-42FEFB840B62}" srcOrd="0" destOrd="0" presId="urn:microsoft.com/office/officeart/2005/8/layout/hList3"/>
    <dgm:cxn modelId="{B0675223-7BC8-4983-90EB-0099357D0618}" type="presParOf" srcId="{6F4BC805-025A-4310-B4C5-3D72CBF81C54}" destId="{4322AC29-8647-4D8F-B78B-A92AEF7E0BD2}" srcOrd="1" destOrd="0" presId="urn:microsoft.com/office/officeart/2005/8/layout/hList3"/>
    <dgm:cxn modelId="{D9F9084C-3C7C-48F0-AD94-DF4C975ECEB5}" type="presParOf" srcId="{4322AC29-8647-4D8F-B78B-A92AEF7E0BD2}" destId="{68B309CE-0D63-41AE-A9F1-2E5ABC93FE5C}" srcOrd="0" destOrd="0" presId="urn:microsoft.com/office/officeart/2005/8/layout/hList3"/>
    <dgm:cxn modelId="{4D55EBC6-53D5-49C9-AE24-CEC68D7C3E42}" type="presParOf" srcId="{4322AC29-8647-4D8F-B78B-A92AEF7E0BD2}" destId="{77A92990-A875-4BAD-AFA1-02E7A552FE8A}" srcOrd="1" destOrd="0" presId="urn:microsoft.com/office/officeart/2005/8/layout/hList3"/>
    <dgm:cxn modelId="{D001D340-95DD-46D7-AF5D-0892F8C2F5F9}" type="presParOf" srcId="{4322AC29-8647-4D8F-B78B-A92AEF7E0BD2}" destId="{0C5070CA-DDAE-4B2C-A844-F999FB4EC488}" srcOrd="2" destOrd="0" presId="urn:microsoft.com/office/officeart/2005/8/layout/hList3"/>
    <dgm:cxn modelId="{5D8F627A-9BFA-40A8-A03E-E8E7D110A6C3}" type="presParOf" srcId="{6F4BC805-025A-4310-B4C5-3D72CBF81C54}" destId="{6FD133DD-B0DE-4FE5-BB68-849DB9617391}"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F0808225-3B5E-430F-A3C9-5268186EB0F9}" type="doc">
      <dgm:prSet loTypeId="urn:microsoft.com/office/officeart/2005/8/layout/gear1" loCatId="process" qsTypeId="urn:microsoft.com/office/officeart/2005/8/quickstyle/simple1" qsCatId="simple" csTypeId="urn:microsoft.com/office/officeart/2005/8/colors/accent5_4" csCatId="accent5" phldr="1"/>
      <dgm:spPr/>
    </dgm:pt>
    <dgm:pt modelId="{AE3616CD-B903-4453-A47C-8CCF7B4272A4}">
      <dgm:prSet phldrT="[Text]" custT="1"/>
      <dgm:spPr/>
      <dgm:t>
        <a:bodyPr/>
        <a:lstStyle/>
        <a:p>
          <a:r>
            <a:rPr lang="en-US" sz="1600" b="1" dirty="0" smtClean="0"/>
            <a:t>Service Usage</a:t>
          </a:r>
        </a:p>
      </dgm:t>
    </dgm:pt>
    <dgm:pt modelId="{1B81643D-E782-412B-A2F8-6B72F0252BE2}" type="parTrans" cxnId="{55AC1F09-22D9-4B5F-A2D5-386E9D132502}">
      <dgm:prSet/>
      <dgm:spPr/>
      <dgm:t>
        <a:bodyPr/>
        <a:lstStyle/>
        <a:p>
          <a:endParaRPr lang="en-IN"/>
        </a:p>
      </dgm:t>
    </dgm:pt>
    <dgm:pt modelId="{D84CE2D9-B4DF-4586-AFB9-DF5E8ABD7482}" type="sibTrans" cxnId="{55AC1F09-22D9-4B5F-A2D5-386E9D132502}">
      <dgm:prSet/>
      <dgm:spPr/>
      <dgm:t>
        <a:bodyPr/>
        <a:lstStyle/>
        <a:p>
          <a:endParaRPr lang="en-IN"/>
        </a:p>
      </dgm:t>
    </dgm:pt>
    <dgm:pt modelId="{B5E9F20B-5F5B-4135-9EC1-AF4CAF6607AB}" type="pres">
      <dgm:prSet presAssocID="{F0808225-3B5E-430F-A3C9-5268186EB0F9}" presName="composite" presStyleCnt="0">
        <dgm:presLayoutVars>
          <dgm:chMax val="3"/>
          <dgm:animLvl val="lvl"/>
          <dgm:resizeHandles val="exact"/>
        </dgm:presLayoutVars>
      </dgm:prSet>
      <dgm:spPr/>
    </dgm:pt>
    <dgm:pt modelId="{158B8BB8-0D36-45B1-B67B-A3E9C4C75BA4}" type="pres">
      <dgm:prSet presAssocID="{AE3616CD-B903-4453-A47C-8CCF7B4272A4}" presName="gear1" presStyleLbl="node1" presStyleIdx="0" presStyleCnt="1" custScaleX="169799" custScaleY="125465" custLinFactNeighborX="-18466" custLinFactNeighborY="-6788">
        <dgm:presLayoutVars>
          <dgm:chMax val="1"/>
          <dgm:bulletEnabled val="1"/>
        </dgm:presLayoutVars>
      </dgm:prSet>
      <dgm:spPr/>
      <dgm:t>
        <a:bodyPr/>
        <a:lstStyle/>
        <a:p>
          <a:endParaRPr lang="en-IN"/>
        </a:p>
      </dgm:t>
    </dgm:pt>
    <dgm:pt modelId="{F6FC19C7-40EF-4793-94A1-1DAF220AB7A0}" type="pres">
      <dgm:prSet presAssocID="{AE3616CD-B903-4453-A47C-8CCF7B4272A4}" presName="gear1srcNode" presStyleLbl="node1" presStyleIdx="0" presStyleCnt="1"/>
      <dgm:spPr/>
      <dgm:t>
        <a:bodyPr/>
        <a:lstStyle/>
        <a:p>
          <a:endParaRPr lang="en-IN"/>
        </a:p>
      </dgm:t>
    </dgm:pt>
    <dgm:pt modelId="{E3BBBB56-8005-4F4E-9E8F-E778928AC0D6}" type="pres">
      <dgm:prSet presAssocID="{AE3616CD-B903-4453-A47C-8CCF7B4272A4}" presName="gear1dstNode" presStyleLbl="node1" presStyleIdx="0" presStyleCnt="1"/>
      <dgm:spPr/>
      <dgm:t>
        <a:bodyPr/>
        <a:lstStyle/>
        <a:p>
          <a:endParaRPr lang="en-IN"/>
        </a:p>
      </dgm:t>
    </dgm:pt>
    <dgm:pt modelId="{7A62F8CB-A07E-4AE0-9E9B-88CB12B2EBDB}" type="pres">
      <dgm:prSet presAssocID="{D84CE2D9-B4DF-4586-AFB9-DF5E8ABD7482}" presName="connector1" presStyleLbl="sibTrans2D1" presStyleIdx="0" presStyleCnt="1" custScaleX="141343" custScaleY="142490" custLinFactNeighborX="-15015"/>
      <dgm:spPr/>
      <dgm:t>
        <a:bodyPr/>
        <a:lstStyle/>
        <a:p>
          <a:endParaRPr lang="en-IN"/>
        </a:p>
      </dgm:t>
    </dgm:pt>
  </dgm:ptLst>
  <dgm:cxnLst>
    <dgm:cxn modelId="{2AEEE26F-EEC0-4E7A-BF4F-F438E52053BA}" type="presOf" srcId="{AE3616CD-B903-4453-A47C-8CCF7B4272A4}" destId="{E3BBBB56-8005-4F4E-9E8F-E778928AC0D6}" srcOrd="2" destOrd="0" presId="urn:microsoft.com/office/officeart/2005/8/layout/gear1"/>
    <dgm:cxn modelId="{55AC1F09-22D9-4B5F-A2D5-386E9D132502}" srcId="{F0808225-3B5E-430F-A3C9-5268186EB0F9}" destId="{AE3616CD-B903-4453-A47C-8CCF7B4272A4}" srcOrd="0" destOrd="0" parTransId="{1B81643D-E782-412B-A2F8-6B72F0252BE2}" sibTransId="{D84CE2D9-B4DF-4586-AFB9-DF5E8ABD7482}"/>
    <dgm:cxn modelId="{77E4D35F-DEE2-49E7-B453-EB8FD7EF6B6A}" type="presOf" srcId="{AE3616CD-B903-4453-A47C-8CCF7B4272A4}" destId="{F6FC19C7-40EF-4793-94A1-1DAF220AB7A0}" srcOrd="1" destOrd="0" presId="urn:microsoft.com/office/officeart/2005/8/layout/gear1"/>
    <dgm:cxn modelId="{5823EAFD-78DB-42E9-9578-D902167A8D73}" type="presOf" srcId="{F0808225-3B5E-430F-A3C9-5268186EB0F9}" destId="{B5E9F20B-5F5B-4135-9EC1-AF4CAF6607AB}" srcOrd="0" destOrd="0" presId="urn:microsoft.com/office/officeart/2005/8/layout/gear1"/>
    <dgm:cxn modelId="{A16448CA-BAD3-4D18-AB87-5C868B734B47}" type="presOf" srcId="{AE3616CD-B903-4453-A47C-8CCF7B4272A4}" destId="{158B8BB8-0D36-45B1-B67B-A3E9C4C75BA4}" srcOrd="0" destOrd="0" presId="urn:microsoft.com/office/officeart/2005/8/layout/gear1"/>
    <dgm:cxn modelId="{7E339887-EA9A-4549-AC26-F18EF1A5500C}" type="presOf" srcId="{D84CE2D9-B4DF-4586-AFB9-DF5E8ABD7482}" destId="{7A62F8CB-A07E-4AE0-9E9B-88CB12B2EBDB}" srcOrd="0" destOrd="0" presId="urn:microsoft.com/office/officeart/2005/8/layout/gear1"/>
    <dgm:cxn modelId="{D3BC9225-4489-4FD2-B1EA-08AF66E71843}" type="presParOf" srcId="{B5E9F20B-5F5B-4135-9EC1-AF4CAF6607AB}" destId="{158B8BB8-0D36-45B1-B67B-A3E9C4C75BA4}" srcOrd="0" destOrd="0" presId="urn:microsoft.com/office/officeart/2005/8/layout/gear1"/>
    <dgm:cxn modelId="{4994B0E7-E59C-4077-897D-2A98A81F0E1C}" type="presParOf" srcId="{B5E9F20B-5F5B-4135-9EC1-AF4CAF6607AB}" destId="{F6FC19C7-40EF-4793-94A1-1DAF220AB7A0}" srcOrd="1" destOrd="0" presId="urn:microsoft.com/office/officeart/2005/8/layout/gear1"/>
    <dgm:cxn modelId="{9347D848-45CD-4FC7-8FDB-C4EF857D584C}" type="presParOf" srcId="{B5E9F20B-5F5B-4135-9EC1-AF4CAF6607AB}" destId="{E3BBBB56-8005-4F4E-9E8F-E778928AC0D6}" srcOrd="2" destOrd="0" presId="urn:microsoft.com/office/officeart/2005/8/layout/gear1"/>
    <dgm:cxn modelId="{84613848-C3E2-4EBE-9AF2-B87EC51F8FCB}" type="presParOf" srcId="{B5E9F20B-5F5B-4135-9EC1-AF4CAF6607AB}" destId="{7A62F8CB-A07E-4AE0-9E9B-88CB12B2EBDB}" srcOrd="3" destOrd="0" presId="urn:microsoft.com/office/officeart/2005/8/layout/gear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3C99A1-1176-4CF2-94E3-ED23792F2818}" type="doc">
      <dgm:prSet loTypeId="urn:microsoft.com/office/officeart/2005/8/layout/list1" loCatId="list" qsTypeId="urn:microsoft.com/office/officeart/2005/8/quickstyle/3d1" qsCatId="3D" csTypeId="urn:microsoft.com/office/officeart/2005/8/colors/colorful4" csCatId="colorful" phldr="1"/>
      <dgm:spPr/>
      <dgm:t>
        <a:bodyPr/>
        <a:lstStyle/>
        <a:p>
          <a:endParaRPr lang="en-US"/>
        </a:p>
      </dgm:t>
    </dgm:pt>
    <dgm:pt modelId="{609A8B1E-200B-467E-AD9C-72E775BBAA39}">
      <dgm:prSet phldrT="[Text]"/>
      <dgm:spPr/>
      <dgm:t>
        <a:bodyPr/>
        <a:lstStyle/>
        <a:p>
          <a:r>
            <a:rPr lang="en-US" dirty="0" smtClean="0">
              <a:latin typeface="+mj-lt"/>
              <a:cs typeface="Arial" pitchFamily="34" charset="0"/>
            </a:rPr>
            <a:t>Customer Acquisition	</a:t>
          </a:r>
          <a:endParaRPr lang="en-US" dirty="0">
            <a:latin typeface="+mj-lt"/>
            <a:cs typeface="Arial" pitchFamily="34" charset="0"/>
          </a:endParaRPr>
        </a:p>
      </dgm:t>
    </dgm:pt>
    <dgm:pt modelId="{4B49B0A1-A733-4486-85DC-6B2491261BAA}" type="parTrans" cxnId="{F5DD7BB7-AB4D-4C91-9289-5573CCB80765}">
      <dgm:prSet/>
      <dgm:spPr/>
      <dgm:t>
        <a:bodyPr/>
        <a:lstStyle/>
        <a:p>
          <a:endParaRPr lang="en-US">
            <a:latin typeface="+mj-lt"/>
            <a:cs typeface="Arial" pitchFamily="34" charset="0"/>
          </a:endParaRPr>
        </a:p>
      </dgm:t>
    </dgm:pt>
    <dgm:pt modelId="{D6A3866A-DA53-4F17-A4A1-DE309B4FB867}" type="sibTrans" cxnId="{F5DD7BB7-AB4D-4C91-9289-5573CCB80765}">
      <dgm:prSet/>
      <dgm:spPr/>
      <dgm:t>
        <a:bodyPr/>
        <a:lstStyle/>
        <a:p>
          <a:endParaRPr lang="en-US">
            <a:latin typeface="+mj-lt"/>
            <a:cs typeface="Arial" pitchFamily="34" charset="0"/>
          </a:endParaRPr>
        </a:p>
      </dgm:t>
    </dgm:pt>
    <dgm:pt modelId="{BD62E659-A306-4542-AAC3-565C9E8C2613}">
      <dgm:prSet phldrT="[Text]"/>
      <dgm:spPr/>
      <dgm:t>
        <a:bodyPr/>
        <a:lstStyle/>
        <a:p>
          <a:r>
            <a:rPr lang="en-US" dirty="0" smtClean="0">
              <a:latin typeface="+mj-lt"/>
              <a:cs typeface="Arial" pitchFamily="34" charset="0"/>
            </a:rPr>
            <a:t>Change Plan</a:t>
          </a:r>
          <a:endParaRPr lang="en-US" dirty="0">
            <a:latin typeface="+mj-lt"/>
            <a:cs typeface="Arial" pitchFamily="34" charset="0"/>
          </a:endParaRPr>
        </a:p>
      </dgm:t>
    </dgm:pt>
    <dgm:pt modelId="{615A053B-CB6E-4992-9C82-51B531B54822}" type="parTrans" cxnId="{F9DC5FD2-F5F0-4AB4-940A-404CA34F0D43}">
      <dgm:prSet/>
      <dgm:spPr/>
      <dgm:t>
        <a:bodyPr/>
        <a:lstStyle/>
        <a:p>
          <a:endParaRPr lang="en-US">
            <a:latin typeface="+mj-lt"/>
            <a:cs typeface="Arial" pitchFamily="34" charset="0"/>
          </a:endParaRPr>
        </a:p>
      </dgm:t>
    </dgm:pt>
    <dgm:pt modelId="{5EBBB3CE-6A0C-48C5-AF02-50952F8885ED}" type="sibTrans" cxnId="{F9DC5FD2-F5F0-4AB4-940A-404CA34F0D43}">
      <dgm:prSet/>
      <dgm:spPr/>
      <dgm:t>
        <a:bodyPr/>
        <a:lstStyle/>
        <a:p>
          <a:endParaRPr lang="en-US">
            <a:latin typeface="+mj-lt"/>
            <a:cs typeface="Arial" pitchFamily="34" charset="0"/>
          </a:endParaRPr>
        </a:p>
      </dgm:t>
    </dgm:pt>
    <dgm:pt modelId="{F549EED5-BD60-4195-A529-2752A613775E}">
      <dgm:prSet phldrT="[Text]"/>
      <dgm:spPr/>
      <dgm:t>
        <a:bodyPr/>
        <a:lstStyle/>
        <a:p>
          <a:r>
            <a:rPr lang="en-US" dirty="0" smtClean="0">
              <a:latin typeface="+mj-lt"/>
              <a:cs typeface="Arial" pitchFamily="34" charset="0"/>
            </a:rPr>
            <a:t>Add-on Subscription</a:t>
          </a:r>
          <a:endParaRPr lang="en-US" dirty="0">
            <a:latin typeface="+mj-lt"/>
            <a:cs typeface="Arial" pitchFamily="34" charset="0"/>
          </a:endParaRPr>
        </a:p>
      </dgm:t>
    </dgm:pt>
    <dgm:pt modelId="{460E6475-6CDD-488F-81AC-5BA9F4DE0D14}" type="parTrans" cxnId="{E7529794-7F00-4A44-AA2B-77C83BF40117}">
      <dgm:prSet/>
      <dgm:spPr/>
      <dgm:t>
        <a:bodyPr/>
        <a:lstStyle/>
        <a:p>
          <a:endParaRPr lang="en-US">
            <a:latin typeface="+mj-lt"/>
            <a:cs typeface="Arial" pitchFamily="34" charset="0"/>
          </a:endParaRPr>
        </a:p>
      </dgm:t>
    </dgm:pt>
    <dgm:pt modelId="{98F0BA13-2FE5-416E-880D-66D29CB9BCC8}" type="sibTrans" cxnId="{E7529794-7F00-4A44-AA2B-77C83BF40117}">
      <dgm:prSet/>
      <dgm:spPr/>
      <dgm:t>
        <a:bodyPr/>
        <a:lstStyle/>
        <a:p>
          <a:endParaRPr lang="en-US">
            <a:latin typeface="+mj-lt"/>
            <a:cs typeface="Arial" pitchFamily="34" charset="0"/>
          </a:endParaRPr>
        </a:p>
      </dgm:t>
    </dgm:pt>
    <dgm:pt modelId="{EE6367C9-F920-4F8D-96B6-2379A2BBE9B2}">
      <dgm:prSet/>
      <dgm:spPr/>
      <dgm:t>
        <a:bodyPr/>
        <a:lstStyle/>
        <a:p>
          <a:r>
            <a:rPr lang="en-US" dirty="0" smtClean="0">
              <a:latin typeface="+mj-lt"/>
              <a:cs typeface="Arial" pitchFamily="34" charset="0"/>
            </a:rPr>
            <a:t>Add Plan	</a:t>
          </a:r>
          <a:endParaRPr lang="en-US" dirty="0">
            <a:latin typeface="+mj-lt"/>
            <a:cs typeface="Arial" pitchFamily="34" charset="0"/>
          </a:endParaRPr>
        </a:p>
      </dgm:t>
    </dgm:pt>
    <dgm:pt modelId="{1CC0F889-EBF7-47E2-96E3-6DE08FD5D253}" type="parTrans" cxnId="{D5810500-E645-4217-B948-083FC7CBAEF4}">
      <dgm:prSet/>
      <dgm:spPr/>
      <dgm:t>
        <a:bodyPr/>
        <a:lstStyle/>
        <a:p>
          <a:endParaRPr lang="en-US">
            <a:latin typeface="+mj-lt"/>
            <a:cs typeface="Arial" pitchFamily="34" charset="0"/>
          </a:endParaRPr>
        </a:p>
      </dgm:t>
    </dgm:pt>
    <dgm:pt modelId="{272BB4B8-094C-4A3E-AD73-DBBFBCA2684C}" type="sibTrans" cxnId="{D5810500-E645-4217-B948-083FC7CBAEF4}">
      <dgm:prSet/>
      <dgm:spPr/>
      <dgm:t>
        <a:bodyPr/>
        <a:lstStyle/>
        <a:p>
          <a:endParaRPr lang="en-US">
            <a:latin typeface="+mj-lt"/>
            <a:cs typeface="Arial" pitchFamily="34" charset="0"/>
          </a:endParaRPr>
        </a:p>
      </dgm:t>
    </dgm:pt>
    <dgm:pt modelId="{171D84DA-DE72-4F76-ABE1-DB74F16D7587}" type="pres">
      <dgm:prSet presAssocID="{E73C99A1-1176-4CF2-94E3-ED23792F2818}" presName="linear" presStyleCnt="0">
        <dgm:presLayoutVars>
          <dgm:dir/>
          <dgm:animLvl val="lvl"/>
          <dgm:resizeHandles val="exact"/>
        </dgm:presLayoutVars>
      </dgm:prSet>
      <dgm:spPr/>
      <dgm:t>
        <a:bodyPr/>
        <a:lstStyle/>
        <a:p>
          <a:endParaRPr lang="en-US"/>
        </a:p>
      </dgm:t>
    </dgm:pt>
    <dgm:pt modelId="{AAD2D02F-907D-4683-A6CF-1F02FBFCC958}" type="pres">
      <dgm:prSet presAssocID="{609A8B1E-200B-467E-AD9C-72E775BBAA39}" presName="parentLin" presStyleCnt="0"/>
      <dgm:spPr/>
      <dgm:t>
        <a:bodyPr/>
        <a:lstStyle/>
        <a:p>
          <a:endParaRPr lang="en-US"/>
        </a:p>
      </dgm:t>
    </dgm:pt>
    <dgm:pt modelId="{EB414A4E-3C3F-4F90-9C5C-1240CF9DF3D6}" type="pres">
      <dgm:prSet presAssocID="{609A8B1E-200B-467E-AD9C-72E775BBAA39}" presName="parentLeftMargin" presStyleLbl="node1" presStyleIdx="0" presStyleCnt="4"/>
      <dgm:spPr/>
      <dgm:t>
        <a:bodyPr/>
        <a:lstStyle/>
        <a:p>
          <a:endParaRPr lang="en-US"/>
        </a:p>
      </dgm:t>
    </dgm:pt>
    <dgm:pt modelId="{DF5745CA-CE18-4070-AC78-DD5517A9186C}" type="pres">
      <dgm:prSet presAssocID="{609A8B1E-200B-467E-AD9C-72E775BBAA39}" presName="parentText" presStyleLbl="node1" presStyleIdx="0" presStyleCnt="4">
        <dgm:presLayoutVars>
          <dgm:chMax val="0"/>
          <dgm:bulletEnabled val="1"/>
        </dgm:presLayoutVars>
      </dgm:prSet>
      <dgm:spPr/>
      <dgm:t>
        <a:bodyPr/>
        <a:lstStyle/>
        <a:p>
          <a:endParaRPr lang="en-US"/>
        </a:p>
      </dgm:t>
    </dgm:pt>
    <dgm:pt modelId="{453F633E-EDE9-410D-B333-319A145F5698}" type="pres">
      <dgm:prSet presAssocID="{609A8B1E-200B-467E-AD9C-72E775BBAA39}" presName="negativeSpace" presStyleCnt="0"/>
      <dgm:spPr/>
      <dgm:t>
        <a:bodyPr/>
        <a:lstStyle/>
        <a:p>
          <a:endParaRPr lang="en-US"/>
        </a:p>
      </dgm:t>
    </dgm:pt>
    <dgm:pt modelId="{DFDFD1A3-C997-4E58-895B-11D00303BB84}" type="pres">
      <dgm:prSet presAssocID="{609A8B1E-200B-467E-AD9C-72E775BBAA39}" presName="childText" presStyleLbl="conFgAcc1" presStyleIdx="0" presStyleCnt="4">
        <dgm:presLayoutVars>
          <dgm:bulletEnabled val="1"/>
        </dgm:presLayoutVars>
      </dgm:prSet>
      <dgm:spPr/>
      <dgm:t>
        <a:bodyPr/>
        <a:lstStyle/>
        <a:p>
          <a:endParaRPr lang="en-US"/>
        </a:p>
      </dgm:t>
    </dgm:pt>
    <dgm:pt modelId="{21A2849B-0BE7-4B2C-8272-655B2B76E26E}" type="pres">
      <dgm:prSet presAssocID="{D6A3866A-DA53-4F17-A4A1-DE309B4FB867}" presName="spaceBetweenRectangles" presStyleCnt="0"/>
      <dgm:spPr/>
      <dgm:t>
        <a:bodyPr/>
        <a:lstStyle/>
        <a:p>
          <a:endParaRPr lang="en-US"/>
        </a:p>
      </dgm:t>
    </dgm:pt>
    <dgm:pt modelId="{F2AF7149-51A8-4C78-A737-CBD38FC4227F}" type="pres">
      <dgm:prSet presAssocID="{EE6367C9-F920-4F8D-96B6-2379A2BBE9B2}" presName="parentLin" presStyleCnt="0"/>
      <dgm:spPr/>
      <dgm:t>
        <a:bodyPr/>
        <a:lstStyle/>
        <a:p>
          <a:endParaRPr lang="en-US"/>
        </a:p>
      </dgm:t>
    </dgm:pt>
    <dgm:pt modelId="{307BA9EC-7ED9-43AA-A776-6CC613D25328}" type="pres">
      <dgm:prSet presAssocID="{EE6367C9-F920-4F8D-96B6-2379A2BBE9B2}" presName="parentLeftMargin" presStyleLbl="node1" presStyleIdx="0" presStyleCnt="4"/>
      <dgm:spPr/>
      <dgm:t>
        <a:bodyPr/>
        <a:lstStyle/>
        <a:p>
          <a:endParaRPr lang="en-US"/>
        </a:p>
      </dgm:t>
    </dgm:pt>
    <dgm:pt modelId="{3E27EFFC-93AD-4EAF-9373-C7A3B0DDA8B2}" type="pres">
      <dgm:prSet presAssocID="{EE6367C9-F920-4F8D-96B6-2379A2BBE9B2}" presName="parentText" presStyleLbl="node1" presStyleIdx="1" presStyleCnt="4">
        <dgm:presLayoutVars>
          <dgm:chMax val="0"/>
          <dgm:bulletEnabled val="1"/>
        </dgm:presLayoutVars>
      </dgm:prSet>
      <dgm:spPr/>
      <dgm:t>
        <a:bodyPr/>
        <a:lstStyle/>
        <a:p>
          <a:endParaRPr lang="en-US"/>
        </a:p>
      </dgm:t>
    </dgm:pt>
    <dgm:pt modelId="{532760C8-4C93-4E09-8B0F-628C8C174AF7}" type="pres">
      <dgm:prSet presAssocID="{EE6367C9-F920-4F8D-96B6-2379A2BBE9B2}" presName="negativeSpace" presStyleCnt="0"/>
      <dgm:spPr/>
      <dgm:t>
        <a:bodyPr/>
        <a:lstStyle/>
        <a:p>
          <a:endParaRPr lang="en-US"/>
        </a:p>
      </dgm:t>
    </dgm:pt>
    <dgm:pt modelId="{C69C8102-7B2E-4317-8F87-DE6F3AE0A6B1}" type="pres">
      <dgm:prSet presAssocID="{EE6367C9-F920-4F8D-96B6-2379A2BBE9B2}" presName="childText" presStyleLbl="conFgAcc1" presStyleIdx="1" presStyleCnt="4">
        <dgm:presLayoutVars>
          <dgm:bulletEnabled val="1"/>
        </dgm:presLayoutVars>
      </dgm:prSet>
      <dgm:spPr/>
      <dgm:t>
        <a:bodyPr/>
        <a:lstStyle/>
        <a:p>
          <a:endParaRPr lang="en-US"/>
        </a:p>
      </dgm:t>
    </dgm:pt>
    <dgm:pt modelId="{704ADE04-B4C4-4B2C-8D53-842EA67A2F2E}" type="pres">
      <dgm:prSet presAssocID="{272BB4B8-094C-4A3E-AD73-DBBFBCA2684C}" presName="spaceBetweenRectangles" presStyleCnt="0"/>
      <dgm:spPr/>
      <dgm:t>
        <a:bodyPr/>
        <a:lstStyle/>
        <a:p>
          <a:endParaRPr lang="en-US"/>
        </a:p>
      </dgm:t>
    </dgm:pt>
    <dgm:pt modelId="{03F57AB3-9D1E-496B-802A-5341C4D9895F}" type="pres">
      <dgm:prSet presAssocID="{BD62E659-A306-4542-AAC3-565C9E8C2613}" presName="parentLin" presStyleCnt="0"/>
      <dgm:spPr/>
      <dgm:t>
        <a:bodyPr/>
        <a:lstStyle/>
        <a:p>
          <a:endParaRPr lang="en-US"/>
        </a:p>
      </dgm:t>
    </dgm:pt>
    <dgm:pt modelId="{85B24FA9-6281-433A-9181-A56F6C1DF65C}" type="pres">
      <dgm:prSet presAssocID="{BD62E659-A306-4542-AAC3-565C9E8C2613}" presName="parentLeftMargin" presStyleLbl="node1" presStyleIdx="1" presStyleCnt="4"/>
      <dgm:spPr/>
      <dgm:t>
        <a:bodyPr/>
        <a:lstStyle/>
        <a:p>
          <a:endParaRPr lang="en-US"/>
        </a:p>
      </dgm:t>
    </dgm:pt>
    <dgm:pt modelId="{04B460B5-B901-4FB3-B67B-EB50D7EF8069}" type="pres">
      <dgm:prSet presAssocID="{BD62E659-A306-4542-AAC3-565C9E8C2613}" presName="parentText" presStyleLbl="node1" presStyleIdx="2" presStyleCnt="4">
        <dgm:presLayoutVars>
          <dgm:chMax val="0"/>
          <dgm:bulletEnabled val="1"/>
        </dgm:presLayoutVars>
      </dgm:prSet>
      <dgm:spPr/>
      <dgm:t>
        <a:bodyPr/>
        <a:lstStyle/>
        <a:p>
          <a:endParaRPr lang="en-US"/>
        </a:p>
      </dgm:t>
    </dgm:pt>
    <dgm:pt modelId="{C698DC1A-9FF8-4148-8851-98505D298512}" type="pres">
      <dgm:prSet presAssocID="{BD62E659-A306-4542-AAC3-565C9E8C2613}" presName="negativeSpace" presStyleCnt="0"/>
      <dgm:spPr/>
      <dgm:t>
        <a:bodyPr/>
        <a:lstStyle/>
        <a:p>
          <a:endParaRPr lang="en-US"/>
        </a:p>
      </dgm:t>
    </dgm:pt>
    <dgm:pt modelId="{6D14B252-735A-4D56-A08B-806DBF1EA2CC}" type="pres">
      <dgm:prSet presAssocID="{BD62E659-A306-4542-AAC3-565C9E8C2613}" presName="childText" presStyleLbl="conFgAcc1" presStyleIdx="2" presStyleCnt="4">
        <dgm:presLayoutVars>
          <dgm:bulletEnabled val="1"/>
        </dgm:presLayoutVars>
      </dgm:prSet>
      <dgm:spPr/>
      <dgm:t>
        <a:bodyPr/>
        <a:lstStyle/>
        <a:p>
          <a:endParaRPr lang="en-US"/>
        </a:p>
      </dgm:t>
    </dgm:pt>
    <dgm:pt modelId="{EFFA2C0A-8161-4B0F-B8B2-D29BD6DFF9B3}" type="pres">
      <dgm:prSet presAssocID="{5EBBB3CE-6A0C-48C5-AF02-50952F8885ED}" presName="spaceBetweenRectangles" presStyleCnt="0"/>
      <dgm:spPr/>
      <dgm:t>
        <a:bodyPr/>
        <a:lstStyle/>
        <a:p>
          <a:endParaRPr lang="en-US"/>
        </a:p>
      </dgm:t>
    </dgm:pt>
    <dgm:pt modelId="{CFDCD29B-472D-47B3-A699-A17018040832}" type="pres">
      <dgm:prSet presAssocID="{F549EED5-BD60-4195-A529-2752A613775E}" presName="parentLin" presStyleCnt="0"/>
      <dgm:spPr/>
      <dgm:t>
        <a:bodyPr/>
        <a:lstStyle/>
        <a:p>
          <a:endParaRPr lang="en-US"/>
        </a:p>
      </dgm:t>
    </dgm:pt>
    <dgm:pt modelId="{FA4D72E7-2159-467E-AC9D-01B07FAA656E}" type="pres">
      <dgm:prSet presAssocID="{F549EED5-BD60-4195-A529-2752A613775E}" presName="parentLeftMargin" presStyleLbl="node1" presStyleIdx="2" presStyleCnt="4"/>
      <dgm:spPr/>
      <dgm:t>
        <a:bodyPr/>
        <a:lstStyle/>
        <a:p>
          <a:endParaRPr lang="en-US"/>
        </a:p>
      </dgm:t>
    </dgm:pt>
    <dgm:pt modelId="{9080D091-8785-4703-968E-157C002E3E1A}" type="pres">
      <dgm:prSet presAssocID="{F549EED5-BD60-4195-A529-2752A613775E}" presName="parentText" presStyleLbl="node1" presStyleIdx="3" presStyleCnt="4">
        <dgm:presLayoutVars>
          <dgm:chMax val="0"/>
          <dgm:bulletEnabled val="1"/>
        </dgm:presLayoutVars>
      </dgm:prSet>
      <dgm:spPr/>
      <dgm:t>
        <a:bodyPr/>
        <a:lstStyle/>
        <a:p>
          <a:endParaRPr lang="en-US"/>
        </a:p>
      </dgm:t>
    </dgm:pt>
    <dgm:pt modelId="{295C0399-8A20-4C6A-A81C-E2FA0A202970}" type="pres">
      <dgm:prSet presAssocID="{F549EED5-BD60-4195-A529-2752A613775E}" presName="negativeSpace" presStyleCnt="0"/>
      <dgm:spPr/>
      <dgm:t>
        <a:bodyPr/>
        <a:lstStyle/>
        <a:p>
          <a:endParaRPr lang="en-US"/>
        </a:p>
      </dgm:t>
    </dgm:pt>
    <dgm:pt modelId="{6AAB282D-5277-4D4F-B1D0-F5467C5F02D8}" type="pres">
      <dgm:prSet presAssocID="{F549EED5-BD60-4195-A529-2752A613775E}" presName="childText" presStyleLbl="conFgAcc1" presStyleIdx="3" presStyleCnt="4">
        <dgm:presLayoutVars>
          <dgm:bulletEnabled val="1"/>
        </dgm:presLayoutVars>
      </dgm:prSet>
      <dgm:spPr/>
      <dgm:t>
        <a:bodyPr/>
        <a:lstStyle/>
        <a:p>
          <a:endParaRPr lang="en-US"/>
        </a:p>
      </dgm:t>
    </dgm:pt>
  </dgm:ptLst>
  <dgm:cxnLst>
    <dgm:cxn modelId="{E7529794-7F00-4A44-AA2B-77C83BF40117}" srcId="{E73C99A1-1176-4CF2-94E3-ED23792F2818}" destId="{F549EED5-BD60-4195-A529-2752A613775E}" srcOrd="3" destOrd="0" parTransId="{460E6475-6CDD-488F-81AC-5BA9F4DE0D14}" sibTransId="{98F0BA13-2FE5-416E-880D-66D29CB9BCC8}"/>
    <dgm:cxn modelId="{8E76B3D2-765D-493F-8866-F637240DB864}" type="presOf" srcId="{609A8B1E-200B-467E-AD9C-72E775BBAA39}" destId="{DF5745CA-CE18-4070-AC78-DD5517A9186C}" srcOrd="1" destOrd="0" presId="urn:microsoft.com/office/officeart/2005/8/layout/list1"/>
    <dgm:cxn modelId="{D5810500-E645-4217-B948-083FC7CBAEF4}" srcId="{E73C99A1-1176-4CF2-94E3-ED23792F2818}" destId="{EE6367C9-F920-4F8D-96B6-2379A2BBE9B2}" srcOrd="1" destOrd="0" parTransId="{1CC0F889-EBF7-47E2-96E3-6DE08FD5D253}" sibTransId="{272BB4B8-094C-4A3E-AD73-DBBFBCA2684C}"/>
    <dgm:cxn modelId="{ED3630C5-D8B2-456E-82D4-F21DA3C1AF47}" type="presOf" srcId="{BD62E659-A306-4542-AAC3-565C9E8C2613}" destId="{04B460B5-B901-4FB3-B67B-EB50D7EF8069}" srcOrd="1" destOrd="0" presId="urn:microsoft.com/office/officeart/2005/8/layout/list1"/>
    <dgm:cxn modelId="{81274909-1293-40FC-9BA0-36F2150E093A}" type="presOf" srcId="{F549EED5-BD60-4195-A529-2752A613775E}" destId="{FA4D72E7-2159-467E-AC9D-01B07FAA656E}" srcOrd="0" destOrd="0" presId="urn:microsoft.com/office/officeart/2005/8/layout/list1"/>
    <dgm:cxn modelId="{78FD9ABE-24E5-4ABC-8DE4-C72FE2DC2796}" type="presOf" srcId="{EE6367C9-F920-4F8D-96B6-2379A2BBE9B2}" destId="{3E27EFFC-93AD-4EAF-9373-C7A3B0DDA8B2}" srcOrd="1" destOrd="0" presId="urn:microsoft.com/office/officeart/2005/8/layout/list1"/>
    <dgm:cxn modelId="{25B72C11-4DAC-47C1-82C4-4600514F6904}" type="presOf" srcId="{609A8B1E-200B-467E-AD9C-72E775BBAA39}" destId="{EB414A4E-3C3F-4F90-9C5C-1240CF9DF3D6}" srcOrd="0" destOrd="0" presId="urn:microsoft.com/office/officeart/2005/8/layout/list1"/>
    <dgm:cxn modelId="{F5DD7BB7-AB4D-4C91-9289-5573CCB80765}" srcId="{E73C99A1-1176-4CF2-94E3-ED23792F2818}" destId="{609A8B1E-200B-467E-AD9C-72E775BBAA39}" srcOrd="0" destOrd="0" parTransId="{4B49B0A1-A733-4486-85DC-6B2491261BAA}" sibTransId="{D6A3866A-DA53-4F17-A4A1-DE309B4FB867}"/>
    <dgm:cxn modelId="{F9DC5FD2-F5F0-4AB4-940A-404CA34F0D43}" srcId="{E73C99A1-1176-4CF2-94E3-ED23792F2818}" destId="{BD62E659-A306-4542-AAC3-565C9E8C2613}" srcOrd="2" destOrd="0" parTransId="{615A053B-CB6E-4992-9C82-51B531B54822}" sibTransId="{5EBBB3CE-6A0C-48C5-AF02-50952F8885ED}"/>
    <dgm:cxn modelId="{BD02A969-B7D5-4209-87B6-E24F004801D7}" type="presOf" srcId="{BD62E659-A306-4542-AAC3-565C9E8C2613}" destId="{85B24FA9-6281-433A-9181-A56F6C1DF65C}" srcOrd="0" destOrd="0" presId="urn:microsoft.com/office/officeart/2005/8/layout/list1"/>
    <dgm:cxn modelId="{A041C9D4-1695-4065-80FC-82C36B7393A6}" type="presOf" srcId="{F549EED5-BD60-4195-A529-2752A613775E}" destId="{9080D091-8785-4703-968E-157C002E3E1A}" srcOrd="1" destOrd="0" presId="urn:microsoft.com/office/officeart/2005/8/layout/list1"/>
    <dgm:cxn modelId="{04C362D9-2930-45D9-8B86-BE22EE544928}" type="presOf" srcId="{E73C99A1-1176-4CF2-94E3-ED23792F2818}" destId="{171D84DA-DE72-4F76-ABE1-DB74F16D7587}" srcOrd="0" destOrd="0" presId="urn:microsoft.com/office/officeart/2005/8/layout/list1"/>
    <dgm:cxn modelId="{5925CF49-670F-4492-9FAB-ABF1DDFF4D3D}" type="presOf" srcId="{EE6367C9-F920-4F8D-96B6-2379A2BBE9B2}" destId="{307BA9EC-7ED9-43AA-A776-6CC613D25328}" srcOrd="0" destOrd="0" presId="urn:microsoft.com/office/officeart/2005/8/layout/list1"/>
    <dgm:cxn modelId="{A8F59A0B-7679-4C31-8B68-DD1DDEF7D77E}" type="presParOf" srcId="{171D84DA-DE72-4F76-ABE1-DB74F16D7587}" destId="{AAD2D02F-907D-4683-A6CF-1F02FBFCC958}" srcOrd="0" destOrd="0" presId="urn:microsoft.com/office/officeart/2005/8/layout/list1"/>
    <dgm:cxn modelId="{F09E3507-1D65-47AE-9053-138C4546ABCB}" type="presParOf" srcId="{AAD2D02F-907D-4683-A6CF-1F02FBFCC958}" destId="{EB414A4E-3C3F-4F90-9C5C-1240CF9DF3D6}" srcOrd="0" destOrd="0" presId="urn:microsoft.com/office/officeart/2005/8/layout/list1"/>
    <dgm:cxn modelId="{DF85678E-C658-4FD7-92D0-98AE872D1B1A}" type="presParOf" srcId="{AAD2D02F-907D-4683-A6CF-1F02FBFCC958}" destId="{DF5745CA-CE18-4070-AC78-DD5517A9186C}" srcOrd="1" destOrd="0" presId="urn:microsoft.com/office/officeart/2005/8/layout/list1"/>
    <dgm:cxn modelId="{D677F4E0-675F-4799-93F6-6F814E72C5BB}" type="presParOf" srcId="{171D84DA-DE72-4F76-ABE1-DB74F16D7587}" destId="{453F633E-EDE9-410D-B333-319A145F5698}" srcOrd="1" destOrd="0" presId="urn:microsoft.com/office/officeart/2005/8/layout/list1"/>
    <dgm:cxn modelId="{C461880D-DEA4-437D-9A94-85B462F9AEF0}" type="presParOf" srcId="{171D84DA-DE72-4F76-ABE1-DB74F16D7587}" destId="{DFDFD1A3-C997-4E58-895B-11D00303BB84}" srcOrd="2" destOrd="0" presId="urn:microsoft.com/office/officeart/2005/8/layout/list1"/>
    <dgm:cxn modelId="{F652284C-9E4B-49F9-96FB-7F3FC5D63EF4}" type="presParOf" srcId="{171D84DA-DE72-4F76-ABE1-DB74F16D7587}" destId="{21A2849B-0BE7-4B2C-8272-655B2B76E26E}" srcOrd="3" destOrd="0" presId="urn:microsoft.com/office/officeart/2005/8/layout/list1"/>
    <dgm:cxn modelId="{01CDA639-186A-43D1-918F-5264287EB1B9}" type="presParOf" srcId="{171D84DA-DE72-4F76-ABE1-DB74F16D7587}" destId="{F2AF7149-51A8-4C78-A737-CBD38FC4227F}" srcOrd="4" destOrd="0" presId="urn:microsoft.com/office/officeart/2005/8/layout/list1"/>
    <dgm:cxn modelId="{9ECB09A8-C4A9-4C0C-8DBD-0F86528FFA5E}" type="presParOf" srcId="{F2AF7149-51A8-4C78-A737-CBD38FC4227F}" destId="{307BA9EC-7ED9-43AA-A776-6CC613D25328}" srcOrd="0" destOrd="0" presId="urn:microsoft.com/office/officeart/2005/8/layout/list1"/>
    <dgm:cxn modelId="{F547E421-242D-4587-B0B7-D7BC01391104}" type="presParOf" srcId="{F2AF7149-51A8-4C78-A737-CBD38FC4227F}" destId="{3E27EFFC-93AD-4EAF-9373-C7A3B0DDA8B2}" srcOrd="1" destOrd="0" presId="urn:microsoft.com/office/officeart/2005/8/layout/list1"/>
    <dgm:cxn modelId="{A26CDC18-A29B-46E9-8E7D-9FBA67EE552A}" type="presParOf" srcId="{171D84DA-DE72-4F76-ABE1-DB74F16D7587}" destId="{532760C8-4C93-4E09-8B0F-628C8C174AF7}" srcOrd="5" destOrd="0" presId="urn:microsoft.com/office/officeart/2005/8/layout/list1"/>
    <dgm:cxn modelId="{E8B14796-0993-4B02-8CB2-60BF59590807}" type="presParOf" srcId="{171D84DA-DE72-4F76-ABE1-DB74F16D7587}" destId="{C69C8102-7B2E-4317-8F87-DE6F3AE0A6B1}" srcOrd="6" destOrd="0" presId="urn:microsoft.com/office/officeart/2005/8/layout/list1"/>
    <dgm:cxn modelId="{93E1D311-1D79-409E-9469-DB6286CA2DDE}" type="presParOf" srcId="{171D84DA-DE72-4F76-ABE1-DB74F16D7587}" destId="{704ADE04-B4C4-4B2C-8D53-842EA67A2F2E}" srcOrd="7" destOrd="0" presId="urn:microsoft.com/office/officeart/2005/8/layout/list1"/>
    <dgm:cxn modelId="{D261940E-85FE-4609-BABB-2748C240A24D}" type="presParOf" srcId="{171D84DA-DE72-4F76-ABE1-DB74F16D7587}" destId="{03F57AB3-9D1E-496B-802A-5341C4D9895F}" srcOrd="8" destOrd="0" presId="urn:microsoft.com/office/officeart/2005/8/layout/list1"/>
    <dgm:cxn modelId="{FE6D2064-7EDF-459F-B6E0-23AC0011B9CD}" type="presParOf" srcId="{03F57AB3-9D1E-496B-802A-5341C4D9895F}" destId="{85B24FA9-6281-433A-9181-A56F6C1DF65C}" srcOrd="0" destOrd="0" presId="urn:microsoft.com/office/officeart/2005/8/layout/list1"/>
    <dgm:cxn modelId="{F30F35A6-EE25-444D-A5F9-63CD075A91D5}" type="presParOf" srcId="{03F57AB3-9D1E-496B-802A-5341C4D9895F}" destId="{04B460B5-B901-4FB3-B67B-EB50D7EF8069}" srcOrd="1" destOrd="0" presId="urn:microsoft.com/office/officeart/2005/8/layout/list1"/>
    <dgm:cxn modelId="{7DF0E5C5-DFCE-4BAD-B09B-4D84A455DEE3}" type="presParOf" srcId="{171D84DA-DE72-4F76-ABE1-DB74F16D7587}" destId="{C698DC1A-9FF8-4148-8851-98505D298512}" srcOrd="9" destOrd="0" presId="urn:microsoft.com/office/officeart/2005/8/layout/list1"/>
    <dgm:cxn modelId="{A8974B04-2340-409F-B33A-D89818021AC7}" type="presParOf" srcId="{171D84DA-DE72-4F76-ABE1-DB74F16D7587}" destId="{6D14B252-735A-4D56-A08B-806DBF1EA2CC}" srcOrd="10" destOrd="0" presId="urn:microsoft.com/office/officeart/2005/8/layout/list1"/>
    <dgm:cxn modelId="{CD817769-6E46-44F2-BDA1-BBF6098FA5C8}" type="presParOf" srcId="{171D84DA-DE72-4F76-ABE1-DB74F16D7587}" destId="{EFFA2C0A-8161-4B0F-B8B2-D29BD6DFF9B3}" srcOrd="11" destOrd="0" presId="urn:microsoft.com/office/officeart/2005/8/layout/list1"/>
    <dgm:cxn modelId="{2FFB447A-7F4E-4D6D-AFB5-78DE026C3AD6}" type="presParOf" srcId="{171D84DA-DE72-4F76-ABE1-DB74F16D7587}" destId="{CFDCD29B-472D-47B3-A699-A17018040832}" srcOrd="12" destOrd="0" presId="urn:microsoft.com/office/officeart/2005/8/layout/list1"/>
    <dgm:cxn modelId="{610D42C2-10F8-4E14-87F4-18D3E7D57A1B}" type="presParOf" srcId="{CFDCD29B-472D-47B3-A699-A17018040832}" destId="{FA4D72E7-2159-467E-AC9D-01B07FAA656E}" srcOrd="0" destOrd="0" presId="urn:microsoft.com/office/officeart/2005/8/layout/list1"/>
    <dgm:cxn modelId="{003394EB-FD27-43DB-8EB0-1B85A51E6F35}" type="presParOf" srcId="{CFDCD29B-472D-47B3-A699-A17018040832}" destId="{9080D091-8785-4703-968E-157C002E3E1A}" srcOrd="1" destOrd="0" presId="urn:microsoft.com/office/officeart/2005/8/layout/list1"/>
    <dgm:cxn modelId="{9D40465A-0CB3-4ABD-B0B4-9222CF7FB8BE}" type="presParOf" srcId="{171D84DA-DE72-4F76-ABE1-DB74F16D7587}" destId="{295C0399-8A20-4C6A-A81C-E2FA0A202970}" srcOrd="13" destOrd="0" presId="urn:microsoft.com/office/officeart/2005/8/layout/list1"/>
    <dgm:cxn modelId="{25B04199-6BA9-4172-A8E5-E863A1190654}" type="presParOf" srcId="{171D84DA-DE72-4F76-ABE1-DB74F16D7587}" destId="{6AAB282D-5277-4D4F-B1D0-F5467C5F02D8}"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73C99A1-1176-4CF2-94E3-ED23792F2818}" type="doc">
      <dgm:prSet loTypeId="urn:microsoft.com/office/officeart/2005/8/layout/list1" loCatId="list" qsTypeId="urn:microsoft.com/office/officeart/2005/8/quickstyle/3d1" qsCatId="3D" csTypeId="urn:microsoft.com/office/officeart/2005/8/colors/colorful4" csCatId="colorful" phldr="1"/>
      <dgm:spPr/>
      <dgm:t>
        <a:bodyPr/>
        <a:lstStyle/>
        <a:p>
          <a:endParaRPr lang="en-US"/>
        </a:p>
      </dgm:t>
    </dgm:pt>
    <dgm:pt modelId="{609A8B1E-200B-467E-AD9C-72E775BBAA39}">
      <dgm:prSet phldrT="[Text]"/>
      <dgm:spPr/>
      <dgm:t>
        <a:bodyPr/>
        <a:lstStyle/>
        <a:p>
          <a:r>
            <a:rPr lang="en-US" dirty="0" smtClean="0">
              <a:latin typeface="+mj-lt"/>
              <a:cs typeface="Arial" pitchFamily="34" charset="0"/>
            </a:rPr>
            <a:t>Customer Acquisition	</a:t>
          </a:r>
          <a:endParaRPr lang="en-US" dirty="0">
            <a:latin typeface="+mj-lt"/>
            <a:cs typeface="Arial" pitchFamily="34" charset="0"/>
          </a:endParaRPr>
        </a:p>
      </dgm:t>
    </dgm:pt>
    <dgm:pt modelId="{4B49B0A1-A733-4486-85DC-6B2491261BAA}" type="parTrans" cxnId="{F5DD7BB7-AB4D-4C91-9289-5573CCB80765}">
      <dgm:prSet/>
      <dgm:spPr/>
      <dgm:t>
        <a:bodyPr/>
        <a:lstStyle/>
        <a:p>
          <a:endParaRPr lang="en-US">
            <a:latin typeface="+mj-lt"/>
            <a:cs typeface="Arial" pitchFamily="34" charset="0"/>
          </a:endParaRPr>
        </a:p>
      </dgm:t>
    </dgm:pt>
    <dgm:pt modelId="{D6A3866A-DA53-4F17-A4A1-DE309B4FB867}" type="sibTrans" cxnId="{F5DD7BB7-AB4D-4C91-9289-5573CCB80765}">
      <dgm:prSet/>
      <dgm:spPr/>
      <dgm:t>
        <a:bodyPr/>
        <a:lstStyle/>
        <a:p>
          <a:endParaRPr lang="en-US">
            <a:latin typeface="+mj-lt"/>
            <a:cs typeface="Arial" pitchFamily="34" charset="0"/>
          </a:endParaRPr>
        </a:p>
      </dgm:t>
    </dgm:pt>
    <dgm:pt modelId="{BD62E659-A306-4542-AAC3-565C9E8C2613}">
      <dgm:prSet phldrT="[Text]"/>
      <dgm:spPr/>
      <dgm:t>
        <a:bodyPr/>
        <a:lstStyle/>
        <a:p>
          <a:r>
            <a:rPr lang="en-US" dirty="0" smtClean="0">
              <a:latin typeface="+mj-lt"/>
              <a:cs typeface="Arial" pitchFamily="34" charset="0"/>
            </a:rPr>
            <a:t>Change Plan</a:t>
          </a:r>
          <a:endParaRPr lang="en-US" dirty="0">
            <a:latin typeface="+mj-lt"/>
            <a:cs typeface="Arial" pitchFamily="34" charset="0"/>
          </a:endParaRPr>
        </a:p>
      </dgm:t>
    </dgm:pt>
    <dgm:pt modelId="{615A053B-CB6E-4992-9C82-51B531B54822}" type="parTrans" cxnId="{F9DC5FD2-F5F0-4AB4-940A-404CA34F0D43}">
      <dgm:prSet/>
      <dgm:spPr/>
      <dgm:t>
        <a:bodyPr/>
        <a:lstStyle/>
        <a:p>
          <a:endParaRPr lang="en-US">
            <a:latin typeface="+mj-lt"/>
            <a:cs typeface="Arial" pitchFamily="34" charset="0"/>
          </a:endParaRPr>
        </a:p>
      </dgm:t>
    </dgm:pt>
    <dgm:pt modelId="{5EBBB3CE-6A0C-48C5-AF02-50952F8885ED}" type="sibTrans" cxnId="{F9DC5FD2-F5F0-4AB4-940A-404CA34F0D43}">
      <dgm:prSet/>
      <dgm:spPr/>
      <dgm:t>
        <a:bodyPr/>
        <a:lstStyle/>
        <a:p>
          <a:endParaRPr lang="en-US">
            <a:latin typeface="+mj-lt"/>
            <a:cs typeface="Arial" pitchFamily="34" charset="0"/>
          </a:endParaRPr>
        </a:p>
      </dgm:t>
    </dgm:pt>
    <dgm:pt modelId="{F549EED5-BD60-4195-A529-2752A613775E}">
      <dgm:prSet phldrT="[Text]"/>
      <dgm:spPr/>
      <dgm:t>
        <a:bodyPr/>
        <a:lstStyle/>
        <a:p>
          <a:r>
            <a:rPr lang="en-US" dirty="0" smtClean="0">
              <a:latin typeface="+mj-lt"/>
              <a:cs typeface="Arial" pitchFamily="34" charset="0"/>
            </a:rPr>
            <a:t>Add-on Subscription</a:t>
          </a:r>
          <a:endParaRPr lang="en-US" dirty="0">
            <a:latin typeface="+mj-lt"/>
            <a:cs typeface="Arial" pitchFamily="34" charset="0"/>
          </a:endParaRPr>
        </a:p>
      </dgm:t>
    </dgm:pt>
    <dgm:pt modelId="{460E6475-6CDD-488F-81AC-5BA9F4DE0D14}" type="parTrans" cxnId="{E7529794-7F00-4A44-AA2B-77C83BF40117}">
      <dgm:prSet/>
      <dgm:spPr/>
      <dgm:t>
        <a:bodyPr/>
        <a:lstStyle/>
        <a:p>
          <a:endParaRPr lang="en-US">
            <a:latin typeface="+mj-lt"/>
            <a:cs typeface="Arial" pitchFamily="34" charset="0"/>
          </a:endParaRPr>
        </a:p>
      </dgm:t>
    </dgm:pt>
    <dgm:pt modelId="{98F0BA13-2FE5-416E-880D-66D29CB9BCC8}" type="sibTrans" cxnId="{E7529794-7F00-4A44-AA2B-77C83BF40117}">
      <dgm:prSet/>
      <dgm:spPr/>
      <dgm:t>
        <a:bodyPr/>
        <a:lstStyle/>
        <a:p>
          <a:endParaRPr lang="en-US">
            <a:latin typeface="+mj-lt"/>
            <a:cs typeface="Arial" pitchFamily="34" charset="0"/>
          </a:endParaRPr>
        </a:p>
      </dgm:t>
    </dgm:pt>
    <dgm:pt modelId="{EE6367C9-F920-4F8D-96B6-2379A2BBE9B2}">
      <dgm:prSet/>
      <dgm:spPr/>
      <dgm:t>
        <a:bodyPr/>
        <a:lstStyle/>
        <a:p>
          <a:r>
            <a:rPr lang="en-US" dirty="0" smtClean="0">
              <a:latin typeface="+mj-lt"/>
              <a:cs typeface="Arial" pitchFamily="34" charset="0"/>
            </a:rPr>
            <a:t>Add Plan	</a:t>
          </a:r>
          <a:endParaRPr lang="en-US" dirty="0">
            <a:latin typeface="+mj-lt"/>
            <a:cs typeface="Arial" pitchFamily="34" charset="0"/>
          </a:endParaRPr>
        </a:p>
      </dgm:t>
    </dgm:pt>
    <dgm:pt modelId="{1CC0F889-EBF7-47E2-96E3-6DE08FD5D253}" type="parTrans" cxnId="{D5810500-E645-4217-B948-083FC7CBAEF4}">
      <dgm:prSet/>
      <dgm:spPr/>
      <dgm:t>
        <a:bodyPr/>
        <a:lstStyle/>
        <a:p>
          <a:endParaRPr lang="en-US">
            <a:latin typeface="+mj-lt"/>
            <a:cs typeface="Arial" pitchFamily="34" charset="0"/>
          </a:endParaRPr>
        </a:p>
      </dgm:t>
    </dgm:pt>
    <dgm:pt modelId="{272BB4B8-094C-4A3E-AD73-DBBFBCA2684C}" type="sibTrans" cxnId="{D5810500-E645-4217-B948-083FC7CBAEF4}">
      <dgm:prSet/>
      <dgm:spPr/>
      <dgm:t>
        <a:bodyPr/>
        <a:lstStyle/>
        <a:p>
          <a:endParaRPr lang="en-US">
            <a:latin typeface="+mj-lt"/>
            <a:cs typeface="Arial" pitchFamily="34" charset="0"/>
          </a:endParaRPr>
        </a:p>
      </dgm:t>
    </dgm:pt>
    <dgm:pt modelId="{171D84DA-DE72-4F76-ABE1-DB74F16D7587}" type="pres">
      <dgm:prSet presAssocID="{E73C99A1-1176-4CF2-94E3-ED23792F2818}" presName="linear" presStyleCnt="0">
        <dgm:presLayoutVars>
          <dgm:dir/>
          <dgm:animLvl val="lvl"/>
          <dgm:resizeHandles val="exact"/>
        </dgm:presLayoutVars>
      </dgm:prSet>
      <dgm:spPr/>
      <dgm:t>
        <a:bodyPr/>
        <a:lstStyle/>
        <a:p>
          <a:endParaRPr lang="en-US"/>
        </a:p>
      </dgm:t>
    </dgm:pt>
    <dgm:pt modelId="{AAD2D02F-907D-4683-A6CF-1F02FBFCC958}" type="pres">
      <dgm:prSet presAssocID="{609A8B1E-200B-467E-AD9C-72E775BBAA39}" presName="parentLin" presStyleCnt="0"/>
      <dgm:spPr/>
      <dgm:t>
        <a:bodyPr/>
        <a:lstStyle/>
        <a:p>
          <a:endParaRPr lang="en-US"/>
        </a:p>
      </dgm:t>
    </dgm:pt>
    <dgm:pt modelId="{EB414A4E-3C3F-4F90-9C5C-1240CF9DF3D6}" type="pres">
      <dgm:prSet presAssocID="{609A8B1E-200B-467E-AD9C-72E775BBAA39}" presName="parentLeftMargin" presStyleLbl="node1" presStyleIdx="0" presStyleCnt="4"/>
      <dgm:spPr/>
      <dgm:t>
        <a:bodyPr/>
        <a:lstStyle/>
        <a:p>
          <a:endParaRPr lang="en-US"/>
        </a:p>
      </dgm:t>
    </dgm:pt>
    <dgm:pt modelId="{DF5745CA-CE18-4070-AC78-DD5517A9186C}" type="pres">
      <dgm:prSet presAssocID="{609A8B1E-200B-467E-AD9C-72E775BBAA39}" presName="parentText" presStyleLbl="node1" presStyleIdx="0" presStyleCnt="4">
        <dgm:presLayoutVars>
          <dgm:chMax val="0"/>
          <dgm:bulletEnabled val="1"/>
        </dgm:presLayoutVars>
      </dgm:prSet>
      <dgm:spPr/>
      <dgm:t>
        <a:bodyPr/>
        <a:lstStyle/>
        <a:p>
          <a:endParaRPr lang="en-US"/>
        </a:p>
      </dgm:t>
    </dgm:pt>
    <dgm:pt modelId="{453F633E-EDE9-410D-B333-319A145F5698}" type="pres">
      <dgm:prSet presAssocID="{609A8B1E-200B-467E-AD9C-72E775BBAA39}" presName="negativeSpace" presStyleCnt="0"/>
      <dgm:spPr/>
      <dgm:t>
        <a:bodyPr/>
        <a:lstStyle/>
        <a:p>
          <a:endParaRPr lang="en-US"/>
        </a:p>
      </dgm:t>
    </dgm:pt>
    <dgm:pt modelId="{DFDFD1A3-C997-4E58-895B-11D00303BB84}" type="pres">
      <dgm:prSet presAssocID="{609A8B1E-200B-467E-AD9C-72E775BBAA39}" presName="childText" presStyleLbl="conFgAcc1" presStyleIdx="0" presStyleCnt="4">
        <dgm:presLayoutVars>
          <dgm:bulletEnabled val="1"/>
        </dgm:presLayoutVars>
      </dgm:prSet>
      <dgm:spPr/>
      <dgm:t>
        <a:bodyPr/>
        <a:lstStyle/>
        <a:p>
          <a:endParaRPr lang="en-US"/>
        </a:p>
      </dgm:t>
    </dgm:pt>
    <dgm:pt modelId="{21A2849B-0BE7-4B2C-8272-655B2B76E26E}" type="pres">
      <dgm:prSet presAssocID="{D6A3866A-DA53-4F17-A4A1-DE309B4FB867}" presName="spaceBetweenRectangles" presStyleCnt="0"/>
      <dgm:spPr/>
      <dgm:t>
        <a:bodyPr/>
        <a:lstStyle/>
        <a:p>
          <a:endParaRPr lang="en-US"/>
        </a:p>
      </dgm:t>
    </dgm:pt>
    <dgm:pt modelId="{F2AF7149-51A8-4C78-A737-CBD38FC4227F}" type="pres">
      <dgm:prSet presAssocID="{EE6367C9-F920-4F8D-96B6-2379A2BBE9B2}" presName="parentLin" presStyleCnt="0"/>
      <dgm:spPr/>
      <dgm:t>
        <a:bodyPr/>
        <a:lstStyle/>
        <a:p>
          <a:endParaRPr lang="en-US"/>
        </a:p>
      </dgm:t>
    </dgm:pt>
    <dgm:pt modelId="{307BA9EC-7ED9-43AA-A776-6CC613D25328}" type="pres">
      <dgm:prSet presAssocID="{EE6367C9-F920-4F8D-96B6-2379A2BBE9B2}" presName="parentLeftMargin" presStyleLbl="node1" presStyleIdx="0" presStyleCnt="4"/>
      <dgm:spPr/>
      <dgm:t>
        <a:bodyPr/>
        <a:lstStyle/>
        <a:p>
          <a:endParaRPr lang="en-US"/>
        </a:p>
      </dgm:t>
    </dgm:pt>
    <dgm:pt modelId="{3E27EFFC-93AD-4EAF-9373-C7A3B0DDA8B2}" type="pres">
      <dgm:prSet presAssocID="{EE6367C9-F920-4F8D-96B6-2379A2BBE9B2}" presName="parentText" presStyleLbl="node1" presStyleIdx="1" presStyleCnt="4">
        <dgm:presLayoutVars>
          <dgm:chMax val="0"/>
          <dgm:bulletEnabled val="1"/>
        </dgm:presLayoutVars>
      </dgm:prSet>
      <dgm:spPr/>
      <dgm:t>
        <a:bodyPr/>
        <a:lstStyle/>
        <a:p>
          <a:endParaRPr lang="en-US"/>
        </a:p>
      </dgm:t>
    </dgm:pt>
    <dgm:pt modelId="{532760C8-4C93-4E09-8B0F-628C8C174AF7}" type="pres">
      <dgm:prSet presAssocID="{EE6367C9-F920-4F8D-96B6-2379A2BBE9B2}" presName="negativeSpace" presStyleCnt="0"/>
      <dgm:spPr/>
      <dgm:t>
        <a:bodyPr/>
        <a:lstStyle/>
        <a:p>
          <a:endParaRPr lang="en-US"/>
        </a:p>
      </dgm:t>
    </dgm:pt>
    <dgm:pt modelId="{C69C8102-7B2E-4317-8F87-DE6F3AE0A6B1}" type="pres">
      <dgm:prSet presAssocID="{EE6367C9-F920-4F8D-96B6-2379A2BBE9B2}" presName="childText" presStyleLbl="conFgAcc1" presStyleIdx="1" presStyleCnt="4">
        <dgm:presLayoutVars>
          <dgm:bulletEnabled val="1"/>
        </dgm:presLayoutVars>
      </dgm:prSet>
      <dgm:spPr/>
      <dgm:t>
        <a:bodyPr/>
        <a:lstStyle/>
        <a:p>
          <a:endParaRPr lang="en-US"/>
        </a:p>
      </dgm:t>
    </dgm:pt>
    <dgm:pt modelId="{704ADE04-B4C4-4B2C-8D53-842EA67A2F2E}" type="pres">
      <dgm:prSet presAssocID="{272BB4B8-094C-4A3E-AD73-DBBFBCA2684C}" presName="spaceBetweenRectangles" presStyleCnt="0"/>
      <dgm:spPr/>
      <dgm:t>
        <a:bodyPr/>
        <a:lstStyle/>
        <a:p>
          <a:endParaRPr lang="en-US"/>
        </a:p>
      </dgm:t>
    </dgm:pt>
    <dgm:pt modelId="{03F57AB3-9D1E-496B-802A-5341C4D9895F}" type="pres">
      <dgm:prSet presAssocID="{BD62E659-A306-4542-AAC3-565C9E8C2613}" presName="parentLin" presStyleCnt="0"/>
      <dgm:spPr/>
      <dgm:t>
        <a:bodyPr/>
        <a:lstStyle/>
        <a:p>
          <a:endParaRPr lang="en-US"/>
        </a:p>
      </dgm:t>
    </dgm:pt>
    <dgm:pt modelId="{85B24FA9-6281-433A-9181-A56F6C1DF65C}" type="pres">
      <dgm:prSet presAssocID="{BD62E659-A306-4542-AAC3-565C9E8C2613}" presName="parentLeftMargin" presStyleLbl="node1" presStyleIdx="1" presStyleCnt="4"/>
      <dgm:spPr/>
      <dgm:t>
        <a:bodyPr/>
        <a:lstStyle/>
        <a:p>
          <a:endParaRPr lang="en-US"/>
        </a:p>
      </dgm:t>
    </dgm:pt>
    <dgm:pt modelId="{04B460B5-B901-4FB3-B67B-EB50D7EF8069}" type="pres">
      <dgm:prSet presAssocID="{BD62E659-A306-4542-AAC3-565C9E8C2613}" presName="parentText" presStyleLbl="node1" presStyleIdx="2" presStyleCnt="4">
        <dgm:presLayoutVars>
          <dgm:chMax val="0"/>
          <dgm:bulletEnabled val="1"/>
        </dgm:presLayoutVars>
      </dgm:prSet>
      <dgm:spPr/>
      <dgm:t>
        <a:bodyPr/>
        <a:lstStyle/>
        <a:p>
          <a:endParaRPr lang="en-US"/>
        </a:p>
      </dgm:t>
    </dgm:pt>
    <dgm:pt modelId="{C698DC1A-9FF8-4148-8851-98505D298512}" type="pres">
      <dgm:prSet presAssocID="{BD62E659-A306-4542-AAC3-565C9E8C2613}" presName="negativeSpace" presStyleCnt="0"/>
      <dgm:spPr/>
      <dgm:t>
        <a:bodyPr/>
        <a:lstStyle/>
        <a:p>
          <a:endParaRPr lang="en-US"/>
        </a:p>
      </dgm:t>
    </dgm:pt>
    <dgm:pt modelId="{6D14B252-735A-4D56-A08B-806DBF1EA2CC}" type="pres">
      <dgm:prSet presAssocID="{BD62E659-A306-4542-AAC3-565C9E8C2613}" presName="childText" presStyleLbl="conFgAcc1" presStyleIdx="2" presStyleCnt="4">
        <dgm:presLayoutVars>
          <dgm:bulletEnabled val="1"/>
        </dgm:presLayoutVars>
      </dgm:prSet>
      <dgm:spPr/>
      <dgm:t>
        <a:bodyPr/>
        <a:lstStyle/>
        <a:p>
          <a:endParaRPr lang="en-US"/>
        </a:p>
      </dgm:t>
    </dgm:pt>
    <dgm:pt modelId="{EFFA2C0A-8161-4B0F-B8B2-D29BD6DFF9B3}" type="pres">
      <dgm:prSet presAssocID="{5EBBB3CE-6A0C-48C5-AF02-50952F8885ED}" presName="spaceBetweenRectangles" presStyleCnt="0"/>
      <dgm:spPr/>
      <dgm:t>
        <a:bodyPr/>
        <a:lstStyle/>
        <a:p>
          <a:endParaRPr lang="en-US"/>
        </a:p>
      </dgm:t>
    </dgm:pt>
    <dgm:pt modelId="{CFDCD29B-472D-47B3-A699-A17018040832}" type="pres">
      <dgm:prSet presAssocID="{F549EED5-BD60-4195-A529-2752A613775E}" presName="parentLin" presStyleCnt="0"/>
      <dgm:spPr/>
      <dgm:t>
        <a:bodyPr/>
        <a:lstStyle/>
        <a:p>
          <a:endParaRPr lang="en-US"/>
        </a:p>
      </dgm:t>
    </dgm:pt>
    <dgm:pt modelId="{FA4D72E7-2159-467E-AC9D-01B07FAA656E}" type="pres">
      <dgm:prSet presAssocID="{F549EED5-BD60-4195-A529-2752A613775E}" presName="parentLeftMargin" presStyleLbl="node1" presStyleIdx="2" presStyleCnt="4"/>
      <dgm:spPr/>
      <dgm:t>
        <a:bodyPr/>
        <a:lstStyle/>
        <a:p>
          <a:endParaRPr lang="en-US"/>
        </a:p>
      </dgm:t>
    </dgm:pt>
    <dgm:pt modelId="{9080D091-8785-4703-968E-157C002E3E1A}" type="pres">
      <dgm:prSet presAssocID="{F549EED5-BD60-4195-A529-2752A613775E}" presName="parentText" presStyleLbl="node1" presStyleIdx="3" presStyleCnt="4">
        <dgm:presLayoutVars>
          <dgm:chMax val="0"/>
          <dgm:bulletEnabled val="1"/>
        </dgm:presLayoutVars>
      </dgm:prSet>
      <dgm:spPr/>
      <dgm:t>
        <a:bodyPr/>
        <a:lstStyle/>
        <a:p>
          <a:endParaRPr lang="en-US"/>
        </a:p>
      </dgm:t>
    </dgm:pt>
    <dgm:pt modelId="{295C0399-8A20-4C6A-A81C-E2FA0A202970}" type="pres">
      <dgm:prSet presAssocID="{F549EED5-BD60-4195-A529-2752A613775E}" presName="negativeSpace" presStyleCnt="0"/>
      <dgm:spPr/>
      <dgm:t>
        <a:bodyPr/>
        <a:lstStyle/>
        <a:p>
          <a:endParaRPr lang="en-US"/>
        </a:p>
      </dgm:t>
    </dgm:pt>
    <dgm:pt modelId="{6AAB282D-5277-4D4F-B1D0-F5467C5F02D8}" type="pres">
      <dgm:prSet presAssocID="{F549EED5-BD60-4195-A529-2752A613775E}" presName="childText" presStyleLbl="conFgAcc1" presStyleIdx="3" presStyleCnt="4">
        <dgm:presLayoutVars>
          <dgm:bulletEnabled val="1"/>
        </dgm:presLayoutVars>
      </dgm:prSet>
      <dgm:spPr/>
      <dgm:t>
        <a:bodyPr/>
        <a:lstStyle/>
        <a:p>
          <a:endParaRPr lang="en-US"/>
        </a:p>
      </dgm:t>
    </dgm:pt>
  </dgm:ptLst>
  <dgm:cxnLst>
    <dgm:cxn modelId="{E7529794-7F00-4A44-AA2B-77C83BF40117}" srcId="{E73C99A1-1176-4CF2-94E3-ED23792F2818}" destId="{F549EED5-BD60-4195-A529-2752A613775E}" srcOrd="3" destOrd="0" parTransId="{460E6475-6CDD-488F-81AC-5BA9F4DE0D14}" sibTransId="{98F0BA13-2FE5-416E-880D-66D29CB9BCC8}"/>
    <dgm:cxn modelId="{5161F746-A186-45C9-8BC6-FABA198C3730}" type="presOf" srcId="{609A8B1E-200B-467E-AD9C-72E775BBAA39}" destId="{EB414A4E-3C3F-4F90-9C5C-1240CF9DF3D6}" srcOrd="0" destOrd="0" presId="urn:microsoft.com/office/officeart/2005/8/layout/list1"/>
    <dgm:cxn modelId="{D5810500-E645-4217-B948-083FC7CBAEF4}" srcId="{E73C99A1-1176-4CF2-94E3-ED23792F2818}" destId="{EE6367C9-F920-4F8D-96B6-2379A2BBE9B2}" srcOrd="1" destOrd="0" parTransId="{1CC0F889-EBF7-47E2-96E3-6DE08FD5D253}" sibTransId="{272BB4B8-094C-4A3E-AD73-DBBFBCA2684C}"/>
    <dgm:cxn modelId="{65B501E1-9CE3-4B9E-AE46-5DA2DEB1B244}" type="presOf" srcId="{609A8B1E-200B-467E-AD9C-72E775BBAA39}" destId="{DF5745CA-CE18-4070-AC78-DD5517A9186C}" srcOrd="1" destOrd="0" presId="urn:microsoft.com/office/officeart/2005/8/layout/list1"/>
    <dgm:cxn modelId="{650DCAB7-C884-4043-B032-206A3C5A8F94}" type="presOf" srcId="{BD62E659-A306-4542-AAC3-565C9E8C2613}" destId="{85B24FA9-6281-433A-9181-A56F6C1DF65C}" srcOrd="0" destOrd="0" presId="urn:microsoft.com/office/officeart/2005/8/layout/list1"/>
    <dgm:cxn modelId="{A688EE46-2583-425F-8231-0C154F34AAFE}" type="presOf" srcId="{E73C99A1-1176-4CF2-94E3-ED23792F2818}" destId="{171D84DA-DE72-4F76-ABE1-DB74F16D7587}" srcOrd="0" destOrd="0" presId="urn:microsoft.com/office/officeart/2005/8/layout/list1"/>
    <dgm:cxn modelId="{F052622B-1A2B-4884-B484-2A5697276DE2}" type="presOf" srcId="{F549EED5-BD60-4195-A529-2752A613775E}" destId="{FA4D72E7-2159-467E-AC9D-01B07FAA656E}" srcOrd="0" destOrd="0" presId="urn:microsoft.com/office/officeart/2005/8/layout/list1"/>
    <dgm:cxn modelId="{F5DD7BB7-AB4D-4C91-9289-5573CCB80765}" srcId="{E73C99A1-1176-4CF2-94E3-ED23792F2818}" destId="{609A8B1E-200B-467E-AD9C-72E775BBAA39}" srcOrd="0" destOrd="0" parTransId="{4B49B0A1-A733-4486-85DC-6B2491261BAA}" sibTransId="{D6A3866A-DA53-4F17-A4A1-DE309B4FB867}"/>
    <dgm:cxn modelId="{F9DC5FD2-F5F0-4AB4-940A-404CA34F0D43}" srcId="{E73C99A1-1176-4CF2-94E3-ED23792F2818}" destId="{BD62E659-A306-4542-AAC3-565C9E8C2613}" srcOrd="2" destOrd="0" parTransId="{615A053B-CB6E-4992-9C82-51B531B54822}" sibTransId="{5EBBB3CE-6A0C-48C5-AF02-50952F8885ED}"/>
    <dgm:cxn modelId="{8EBE9058-3589-4659-8C37-1B6DD6FFA4F6}" type="presOf" srcId="{BD62E659-A306-4542-AAC3-565C9E8C2613}" destId="{04B460B5-B901-4FB3-B67B-EB50D7EF8069}" srcOrd="1" destOrd="0" presId="urn:microsoft.com/office/officeart/2005/8/layout/list1"/>
    <dgm:cxn modelId="{75945349-3D97-42D1-B610-94B4BD19BFC3}" type="presOf" srcId="{EE6367C9-F920-4F8D-96B6-2379A2BBE9B2}" destId="{3E27EFFC-93AD-4EAF-9373-C7A3B0DDA8B2}" srcOrd="1" destOrd="0" presId="urn:microsoft.com/office/officeart/2005/8/layout/list1"/>
    <dgm:cxn modelId="{67E3A81E-BE0A-467D-A5A3-B5D0F4D719A1}" type="presOf" srcId="{F549EED5-BD60-4195-A529-2752A613775E}" destId="{9080D091-8785-4703-968E-157C002E3E1A}" srcOrd="1" destOrd="0" presId="urn:microsoft.com/office/officeart/2005/8/layout/list1"/>
    <dgm:cxn modelId="{128D1255-65E4-41B8-850E-A44651B7E5F3}" type="presOf" srcId="{EE6367C9-F920-4F8D-96B6-2379A2BBE9B2}" destId="{307BA9EC-7ED9-43AA-A776-6CC613D25328}" srcOrd="0" destOrd="0" presId="urn:microsoft.com/office/officeart/2005/8/layout/list1"/>
    <dgm:cxn modelId="{34337F63-9C3A-4E30-A88F-53097EE3A4E6}" type="presParOf" srcId="{171D84DA-DE72-4F76-ABE1-DB74F16D7587}" destId="{AAD2D02F-907D-4683-A6CF-1F02FBFCC958}" srcOrd="0" destOrd="0" presId="urn:microsoft.com/office/officeart/2005/8/layout/list1"/>
    <dgm:cxn modelId="{BA5C7261-AC08-4C8E-BA13-C487E593616D}" type="presParOf" srcId="{AAD2D02F-907D-4683-A6CF-1F02FBFCC958}" destId="{EB414A4E-3C3F-4F90-9C5C-1240CF9DF3D6}" srcOrd="0" destOrd="0" presId="urn:microsoft.com/office/officeart/2005/8/layout/list1"/>
    <dgm:cxn modelId="{A26B63BF-DD20-4FE5-91ED-E8E57CDA1D62}" type="presParOf" srcId="{AAD2D02F-907D-4683-A6CF-1F02FBFCC958}" destId="{DF5745CA-CE18-4070-AC78-DD5517A9186C}" srcOrd="1" destOrd="0" presId="urn:microsoft.com/office/officeart/2005/8/layout/list1"/>
    <dgm:cxn modelId="{BB2461E9-1E0E-487D-977C-2D36C1A5F179}" type="presParOf" srcId="{171D84DA-DE72-4F76-ABE1-DB74F16D7587}" destId="{453F633E-EDE9-410D-B333-319A145F5698}" srcOrd="1" destOrd="0" presId="urn:microsoft.com/office/officeart/2005/8/layout/list1"/>
    <dgm:cxn modelId="{68FD85ED-B2C8-4C09-81D5-443A44D4309F}" type="presParOf" srcId="{171D84DA-DE72-4F76-ABE1-DB74F16D7587}" destId="{DFDFD1A3-C997-4E58-895B-11D00303BB84}" srcOrd="2" destOrd="0" presId="urn:microsoft.com/office/officeart/2005/8/layout/list1"/>
    <dgm:cxn modelId="{7008C47E-F921-4EDC-8F6E-A9DDA085EC15}" type="presParOf" srcId="{171D84DA-DE72-4F76-ABE1-DB74F16D7587}" destId="{21A2849B-0BE7-4B2C-8272-655B2B76E26E}" srcOrd="3" destOrd="0" presId="urn:microsoft.com/office/officeart/2005/8/layout/list1"/>
    <dgm:cxn modelId="{5EF2DCF7-AE70-4007-8296-6D7261DF517B}" type="presParOf" srcId="{171D84DA-DE72-4F76-ABE1-DB74F16D7587}" destId="{F2AF7149-51A8-4C78-A737-CBD38FC4227F}" srcOrd="4" destOrd="0" presId="urn:microsoft.com/office/officeart/2005/8/layout/list1"/>
    <dgm:cxn modelId="{312B745A-BB14-4E1C-951D-CF3E4AF54F4F}" type="presParOf" srcId="{F2AF7149-51A8-4C78-A737-CBD38FC4227F}" destId="{307BA9EC-7ED9-43AA-A776-6CC613D25328}" srcOrd="0" destOrd="0" presId="urn:microsoft.com/office/officeart/2005/8/layout/list1"/>
    <dgm:cxn modelId="{5145287B-4E51-4113-A056-4984739C93CC}" type="presParOf" srcId="{F2AF7149-51A8-4C78-A737-CBD38FC4227F}" destId="{3E27EFFC-93AD-4EAF-9373-C7A3B0DDA8B2}" srcOrd="1" destOrd="0" presId="urn:microsoft.com/office/officeart/2005/8/layout/list1"/>
    <dgm:cxn modelId="{703B7C31-1E5D-48C8-8244-83653E344F32}" type="presParOf" srcId="{171D84DA-DE72-4F76-ABE1-DB74F16D7587}" destId="{532760C8-4C93-4E09-8B0F-628C8C174AF7}" srcOrd="5" destOrd="0" presId="urn:microsoft.com/office/officeart/2005/8/layout/list1"/>
    <dgm:cxn modelId="{3E8CD345-6F90-4443-90C1-A3FA979D9636}" type="presParOf" srcId="{171D84DA-DE72-4F76-ABE1-DB74F16D7587}" destId="{C69C8102-7B2E-4317-8F87-DE6F3AE0A6B1}" srcOrd="6" destOrd="0" presId="urn:microsoft.com/office/officeart/2005/8/layout/list1"/>
    <dgm:cxn modelId="{740A4BF1-BC58-42E1-89E4-A4DA7F5B9230}" type="presParOf" srcId="{171D84DA-DE72-4F76-ABE1-DB74F16D7587}" destId="{704ADE04-B4C4-4B2C-8D53-842EA67A2F2E}" srcOrd="7" destOrd="0" presId="urn:microsoft.com/office/officeart/2005/8/layout/list1"/>
    <dgm:cxn modelId="{1314A14A-4281-4DE8-8625-A70BCB2CD843}" type="presParOf" srcId="{171D84DA-DE72-4F76-ABE1-DB74F16D7587}" destId="{03F57AB3-9D1E-496B-802A-5341C4D9895F}" srcOrd="8" destOrd="0" presId="urn:microsoft.com/office/officeart/2005/8/layout/list1"/>
    <dgm:cxn modelId="{94801AE4-73D8-4A6E-B93E-5CB436E68521}" type="presParOf" srcId="{03F57AB3-9D1E-496B-802A-5341C4D9895F}" destId="{85B24FA9-6281-433A-9181-A56F6C1DF65C}" srcOrd="0" destOrd="0" presId="urn:microsoft.com/office/officeart/2005/8/layout/list1"/>
    <dgm:cxn modelId="{D51A5BB4-8ECD-449D-8871-22DA72239067}" type="presParOf" srcId="{03F57AB3-9D1E-496B-802A-5341C4D9895F}" destId="{04B460B5-B901-4FB3-B67B-EB50D7EF8069}" srcOrd="1" destOrd="0" presId="urn:microsoft.com/office/officeart/2005/8/layout/list1"/>
    <dgm:cxn modelId="{36300AC0-6EEE-46A0-ACE3-99BED4003C47}" type="presParOf" srcId="{171D84DA-DE72-4F76-ABE1-DB74F16D7587}" destId="{C698DC1A-9FF8-4148-8851-98505D298512}" srcOrd="9" destOrd="0" presId="urn:microsoft.com/office/officeart/2005/8/layout/list1"/>
    <dgm:cxn modelId="{CB0E05F0-CD98-4156-88E8-2789FEE40669}" type="presParOf" srcId="{171D84DA-DE72-4F76-ABE1-DB74F16D7587}" destId="{6D14B252-735A-4D56-A08B-806DBF1EA2CC}" srcOrd="10" destOrd="0" presId="urn:microsoft.com/office/officeart/2005/8/layout/list1"/>
    <dgm:cxn modelId="{9722D124-5411-4134-99AF-08AB0C24F62F}" type="presParOf" srcId="{171D84DA-DE72-4F76-ABE1-DB74F16D7587}" destId="{EFFA2C0A-8161-4B0F-B8B2-D29BD6DFF9B3}" srcOrd="11" destOrd="0" presId="urn:microsoft.com/office/officeart/2005/8/layout/list1"/>
    <dgm:cxn modelId="{ABF6923D-5C60-4E02-A76C-19AB7991C52E}" type="presParOf" srcId="{171D84DA-DE72-4F76-ABE1-DB74F16D7587}" destId="{CFDCD29B-472D-47B3-A699-A17018040832}" srcOrd="12" destOrd="0" presId="urn:microsoft.com/office/officeart/2005/8/layout/list1"/>
    <dgm:cxn modelId="{2480C189-5F7B-4EF1-A0F0-AE89BB19621A}" type="presParOf" srcId="{CFDCD29B-472D-47B3-A699-A17018040832}" destId="{FA4D72E7-2159-467E-AC9D-01B07FAA656E}" srcOrd="0" destOrd="0" presId="urn:microsoft.com/office/officeart/2005/8/layout/list1"/>
    <dgm:cxn modelId="{E5F2E5AD-5097-4711-A588-6D9162A44030}" type="presParOf" srcId="{CFDCD29B-472D-47B3-A699-A17018040832}" destId="{9080D091-8785-4703-968E-157C002E3E1A}" srcOrd="1" destOrd="0" presId="urn:microsoft.com/office/officeart/2005/8/layout/list1"/>
    <dgm:cxn modelId="{E7DB08E2-93A9-4C5D-8647-AACFA6B374AA}" type="presParOf" srcId="{171D84DA-DE72-4F76-ABE1-DB74F16D7587}" destId="{295C0399-8A20-4C6A-A81C-E2FA0A202970}" srcOrd="13" destOrd="0" presId="urn:microsoft.com/office/officeart/2005/8/layout/list1"/>
    <dgm:cxn modelId="{6F0C8415-1898-42BE-856F-6652591D5338}" type="presParOf" srcId="{171D84DA-DE72-4F76-ABE1-DB74F16D7587}" destId="{6AAB282D-5277-4D4F-B1D0-F5467C5F02D8}"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75272B7-37BD-4D3B-9609-B1CF00024564}" type="doc">
      <dgm:prSet loTypeId="urn:microsoft.com/office/officeart/2005/8/layout/hList3" loCatId="list" qsTypeId="urn:microsoft.com/office/officeart/2005/8/quickstyle/simple2" qsCatId="simple" csTypeId="urn:microsoft.com/office/officeart/2005/8/colors/colorful1#2" csCatId="colorful" phldr="1"/>
      <dgm:spPr/>
      <dgm:t>
        <a:bodyPr/>
        <a:lstStyle/>
        <a:p>
          <a:endParaRPr lang="en-IN"/>
        </a:p>
      </dgm:t>
    </dgm:pt>
    <dgm:pt modelId="{F8AB1AA9-08F7-43BC-A5D7-DC3863AD110A}">
      <dgm:prSet phldrT="[Text]" custT="1"/>
      <dgm:spPr/>
      <dgm:t>
        <a:bodyPr/>
        <a:lstStyle/>
        <a:p>
          <a:r>
            <a:rPr lang="en-IN" sz="1600" b="1" dirty="0" smtClean="0"/>
            <a:t>Master Configurations</a:t>
          </a:r>
          <a:endParaRPr lang="en-IN" sz="1600" b="1" dirty="0"/>
        </a:p>
      </dgm:t>
    </dgm:pt>
    <dgm:pt modelId="{CCEB2137-52B7-4B2F-ACAF-FA0B5CCEDAFC}" type="parTrans" cxnId="{FFFB1391-5DE7-465B-AD0D-89A15CD1A93E}">
      <dgm:prSet/>
      <dgm:spPr/>
      <dgm:t>
        <a:bodyPr/>
        <a:lstStyle/>
        <a:p>
          <a:endParaRPr lang="en-IN"/>
        </a:p>
      </dgm:t>
    </dgm:pt>
    <dgm:pt modelId="{B0007B7F-E08F-4C4C-A66C-0743DD34F467}" type="sibTrans" cxnId="{FFFB1391-5DE7-465B-AD0D-89A15CD1A93E}">
      <dgm:prSet/>
      <dgm:spPr/>
      <dgm:t>
        <a:bodyPr/>
        <a:lstStyle/>
        <a:p>
          <a:endParaRPr lang="en-IN"/>
        </a:p>
      </dgm:t>
    </dgm:pt>
    <dgm:pt modelId="{4C1D0AD9-325F-48F8-A1A1-0D6018D8C8F1}">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200" b="1" dirty="0" smtClean="0"/>
            <a:t>Payment Modes</a:t>
          </a:r>
          <a:endParaRPr lang="en-IN" sz="1200" b="1" dirty="0"/>
        </a:p>
      </dgm:t>
    </dgm:pt>
    <dgm:pt modelId="{3520D436-AF3C-4734-BF3B-EBA1BB594D43}" type="parTrans" cxnId="{359A6BA7-6851-40C9-853C-EB2489C18110}">
      <dgm:prSet/>
      <dgm:spPr/>
      <dgm:t>
        <a:bodyPr/>
        <a:lstStyle/>
        <a:p>
          <a:endParaRPr lang="en-IN"/>
        </a:p>
      </dgm:t>
    </dgm:pt>
    <dgm:pt modelId="{0DED1C50-61B8-4113-823F-7AEA58D5D692}" type="sibTrans" cxnId="{359A6BA7-6851-40C9-853C-EB2489C18110}">
      <dgm:prSet/>
      <dgm:spPr/>
      <dgm:t>
        <a:bodyPr/>
        <a:lstStyle/>
        <a:p>
          <a:endParaRPr lang="en-IN"/>
        </a:p>
      </dgm:t>
    </dgm:pt>
    <dgm:pt modelId="{82E34CDF-3E67-46E2-863E-2BD56D95259A}">
      <dgm:prSet phldrT="[Text]" custT="1"/>
      <dgm:spPr/>
      <dgm:t>
        <a:bodyPr/>
        <a:lstStyle/>
        <a:p>
          <a:r>
            <a:rPr lang="en-IN" sz="1200" b="1" dirty="0" smtClean="0"/>
            <a:t>Payment Institutes </a:t>
          </a:r>
        </a:p>
        <a:p>
          <a:r>
            <a:rPr lang="en-US" sz="1200" b="1" dirty="0" smtClean="0"/>
            <a:t>Offline Batch </a:t>
          </a:r>
          <a:endParaRPr lang="en-IN" sz="1200" b="1" dirty="0"/>
        </a:p>
      </dgm:t>
    </dgm:pt>
    <dgm:pt modelId="{50932823-6A7E-4585-A9FF-6FF8E56B7895}" type="parTrans" cxnId="{F8B0D9A8-8840-4848-AA79-6E4DC4191E76}">
      <dgm:prSet/>
      <dgm:spPr/>
      <dgm:t>
        <a:bodyPr/>
        <a:lstStyle/>
        <a:p>
          <a:endParaRPr lang="en-IN"/>
        </a:p>
      </dgm:t>
    </dgm:pt>
    <dgm:pt modelId="{FAED12E6-16C7-44E3-8D3D-E56F67DCE74D}" type="sibTrans" cxnId="{F8B0D9A8-8840-4848-AA79-6E4DC4191E76}">
      <dgm:prSet/>
      <dgm:spPr/>
      <dgm:t>
        <a:bodyPr/>
        <a:lstStyle/>
        <a:p>
          <a:endParaRPr lang="en-IN"/>
        </a:p>
      </dgm:t>
    </dgm:pt>
    <dgm:pt modelId="{7685B108-9EDA-43C9-8C34-116463E2B070}">
      <dgm:prSet phldrT="[Text]" custT="1"/>
      <dgm:spPr/>
      <dgm:t>
        <a:bodyPr/>
        <a:lstStyle/>
        <a:p>
          <a:r>
            <a:rPr lang="en-IN" sz="1200" b="1" dirty="0" smtClean="0"/>
            <a:t>Payment commission</a:t>
          </a:r>
          <a:endParaRPr lang="en-IN" sz="1200" b="1" dirty="0"/>
        </a:p>
      </dgm:t>
    </dgm:pt>
    <dgm:pt modelId="{31E77E2E-92EB-46F2-A73B-492C93EC0D07}" type="parTrans" cxnId="{1ACCDE1A-ED5D-4016-B85A-DC5DACA56751}">
      <dgm:prSet/>
      <dgm:spPr/>
      <dgm:t>
        <a:bodyPr/>
        <a:lstStyle/>
        <a:p>
          <a:endParaRPr lang="en-IN"/>
        </a:p>
      </dgm:t>
    </dgm:pt>
    <dgm:pt modelId="{68319F94-1ED4-4108-A8CE-8AFBC262EBD9}" type="sibTrans" cxnId="{1ACCDE1A-ED5D-4016-B85A-DC5DACA56751}">
      <dgm:prSet/>
      <dgm:spPr/>
      <dgm:t>
        <a:bodyPr/>
        <a:lstStyle/>
        <a:p>
          <a:endParaRPr lang="en-IN"/>
        </a:p>
      </dgm:t>
    </dgm:pt>
    <dgm:pt modelId="{C91270D5-9D11-4CAB-AD5A-74A86FA371EB}">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200" b="1" dirty="0" smtClean="0"/>
            <a:t>Template Mgt</a:t>
          </a:r>
        </a:p>
        <a:p>
          <a:r>
            <a:rPr lang="en-US" sz="1200" b="1" dirty="0" smtClean="0"/>
            <a:t>Notification - Alert</a:t>
          </a:r>
          <a:endParaRPr lang="en-IN" sz="1200" b="1" dirty="0"/>
        </a:p>
      </dgm:t>
    </dgm:pt>
    <dgm:pt modelId="{7D0E7BF8-3431-47F1-9346-161E42A46922}" type="parTrans" cxnId="{B65568B6-C37B-4E8A-AD91-22816853BBF8}">
      <dgm:prSet/>
      <dgm:spPr/>
      <dgm:t>
        <a:bodyPr/>
        <a:lstStyle/>
        <a:p>
          <a:endParaRPr lang="en-IN"/>
        </a:p>
      </dgm:t>
    </dgm:pt>
    <dgm:pt modelId="{82615EBF-48D5-46D0-96EF-6B05D2CEFD91}" type="sibTrans" cxnId="{B65568B6-C37B-4E8A-AD91-22816853BBF8}">
      <dgm:prSet/>
      <dgm:spPr/>
      <dgm:t>
        <a:bodyPr/>
        <a:lstStyle/>
        <a:p>
          <a:endParaRPr lang="en-IN"/>
        </a:p>
      </dgm:t>
    </dgm:pt>
    <dgm:pt modelId="{6F4BC805-025A-4310-B4C5-3D72CBF81C54}" type="pres">
      <dgm:prSet presAssocID="{C75272B7-37BD-4D3B-9609-B1CF00024564}" presName="composite" presStyleCnt="0">
        <dgm:presLayoutVars>
          <dgm:chMax val="1"/>
          <dgm:dir/>
          <dgm:resizeHandles val="exact"/>
        </dgm:presLayoutVars>
      </dgm:prSet>
      <dgm:spPr/>
      <dgm:t>
        <a:bodyPr/>
        <a:lstStyle/>
        <a:p>
          <a:endParaRPr lang="en-IN"/>
        </a:p>
      </dgm:t>
    </dgm:pt>
    <dgm:pt modelId="{EF91222B-FA4F-4D94-B75D-42FEFB840B62}" type="pres">
      <dgm:prSet presAssocID="{F8AB1AA9-08F7-43BC-A5D7-DC3863AD110A}" presName="roof" presStyleLbl="dkBgShp" presStyleIdx="0" presStyleCnt="2" custLinFactNeighborX="-1509"/>
      <dgm:spPr/>
      <dgm:t>
        <a:bodyPr/>
        <a:lstStyle/>
        <a:p>
          <a:endParaRPr lang="en-IN"/>
        </a:p>
      </dgm:t>
    </dgm:pt>
    <dgm:pt modelId="{4322AC29-8647-4D8F-B78B-A92AEF7E0BD2}" type="pres">
      <dgm:prSet presAssocID="{F8AB1AA9-08F7-43BC-A5D7-DC3863AD110A}" presName="pillars" presStyleCnt="0"/>
      <dgm:spPr/>
    </dgm:pt>
    <dgm:pt modelId="{68B309CE-0D63-41AE-A9F1-2E5ABC93FE5C}" type="pres">
      <dgm:prSet presAssocID="{F8AB1AA9-08F7-43BC-A5D7-DC3863AD110A}" presName="pillar1" presStyleLbl="node1" presStyleIdx="0" presStyleCnt="4">
        <dgm:presLayoutVars>
          <dgm:bulletEnabled val="1"/>
        </dgm:presLayoutVars>
      </dgm:prSet>
      <dgm:spPr/>
      <dgm:t>
        <a:bodyPr/>
        <a:lstStyle/>
        <a:p>
          <a:endParaRPr lang="en-IN"/>
        </a:p>
      </dgm:t>
    </dgm:pt>
    <dgm:pt modelId="{77A92990-A875-4BAD-AFA1-02E7A552FE8A}" type="pres">
      <dgm:prSet presAssocID="{82E34CDF-3E67-46E2-863E-2BD56D95259A}" presName="pillarX" presStyleLbl="node1" presStyleIdx="1" presStyleCnt="4">
        <dgm:presLayoutVars>
          <dgm:bulletEnabled val="1"/>
        </dgm:presLayoutVars>
      </dgm:prSet>
      <dgm:spPr/>
      <dgm:t>
        <a:bodyPr/>
        <a:lstStyle/>
        <a:p>
          <a:endParaRPr lang="en-IN"/>
        </a:p>
      </dgm:t>
    </dgm:pt>
    <dgm:pt modelId="{6DF6BB42-A2AE-4B23-89C6-4228BDB0AC28}" type="pres">
      <dgm:prSet presAssocID="{7685B108-9EDA-43C9-8C34-116463E2B070}" presName="pillarX" presStyleLbl="node1" presStyleIdx="2" presStyleCnt="4">
        <dgm:presLayoutVars>
          <dgm:bulletEnabled val="1"/>
        </dgm:presLayoutVars>
      </dgm:prSet>
      <dgm:spPr/>
      <dgm:t>
        <a:bodyPr/>
        <a:lstStyle/>
        <a:p>
          <a:endParaRPr lang="en-IN"/>
        </a:p>
      </dgm:t>
    </dgm:pt>
    <dgm:pt modelId="{12F028AC-B7D7-4A7D-BB1F-A7ADD1C2D2B9}" type="pres">
      <dgm:prSet presAssocID="{C91270D5-9D11-4CAB-AD5A-74A86FA371EB}" presName="pillarX" presStyleLbl="node1" presStyleIdx="3" presStyleCnt="4">
        <dgm:presLayoutVars>
          <dgm:bulletEnabled val="1"/>
        </dgm:presLayoutVars>
      </dgm:prSet>
      <dgm:spPr/>
      <dgm:t>
        <a:bodyPr/>
        <a:lstStyle/>
        <a:p>
          <a:endParaRPr lang="en-IN"/>
        </a:p>
      </dgm:t>
    </dgm:pt>
    <dgm:pt modelId="{6FD133DD-B0DE-4FE5-BB68-849DB9617391}" type="pres">
      <dgm:prSet presAssocID="{F8AB1AA9-08F7-43BC-A5D7-DC3863AD110A}" presName="base" presStyleLbl="dkBgShp" presStyleIdx="1" presStyleCnt="2"/>
      <dgm:spPr/>
    </dgm:pt>
  </dgm:ptLst>
  <dgm:cxnLst>
    <dgm:cxn modelId="{FD951361-CD85-484E-9B6F-ACA6A4974B65}" type="presOf" srcId="{4C1D0AD9-325F-48F8-A1A1-0D6018D8C8F1}" destId="{68B309CE-0D63-41AE-A9F1-2E5ABC93FE5C}" srcOrd="0" destOrd="0" presId="urn:microsoft.com/office/officeart/2005/8/layout/hList3"/>
    <dgm:cxn modelId="{5293655B-E7C5-4131-A2F6-8420A2D150A5}" type="presOf" srcId="{C91270D5-9D11-4CAB-AD5A-74A86FA371EB}" destId="{12F028AC-B7D7-4A7D-BB1F-A7ADD1C2D2B9}" srcOrd="0" destOrd="0" presId="urn:microsoft.com/office/officeart/2005/8/layout/hList3"/>
    <dgm:cxn modelId="{B003C952-8C70-4FC9-9B7C-DB09B88B390C}" type="presOf" srcId="{F8AB1AA9-08F7-43BC-A5D7-DC3863AD110A}" destId="{EF91222B-FA4F-4D94-B75D-42FEFB840B62}" srcOrd="0" destOrd="0" presId="urn:microsoft.com/office/officeart/2005/8/layout/hList3"/>
    <dgm:cxn modelId="{F8B0D9A8-8840-4848-AA79-6E4DC4191E76}" srcId="{F8AB1AA9-08F7-43BC-A5D7-DC3863AD110A}" destId="{82E34CDF-3E67-46E2-863E-2BD56D95259A}" srcOrd="1" destOrd="0" parTransId="{50932823-6A7E-4585-A9FF-6FF8E56B7895}" sibTransId="{FAED12E6-16C7-44E3-8D3D-E56F67DCE74D}"/>
    <dgm:cxn modelId="{B65568B6-C37B-4E8A-AD91-22816853BBF8}" srcId="{F8AB1AA9-08F7-43BC-A5D7-DC3863AD110A}" destId="{C91270D5-9D11-4CAB-AD5A-74A86FA371EB}" srcOrd="3" destOrd="0" parTransId="{7D0E7BF8-3431-47F1-9346-161E42A46922}" sibTransId="{82615EBF-48D5-46D0-96EF-6B05D2CEFD91}"/>
    <dgm:cxn modelId="{3DCD93E6-202F-4DC7-9DDE-E20CC085929C}" type="presOf" srcId="{7685B108-9EDA-43C9-8C34-116463E2B070}" destId="{6DF6BB42-A2AE-4B23-89C6-4228BDB0AC28}" srcOrd="0" destOrd="0" presId="urn:microsoft.com/office/officeart/2005/8/layout/hList3"/>
    <dgm:cxn modelId="{C59AB48C-2227-406E-95FC-D88628FFC138}" type="presOf" srcId="{82E34CDF-3E67-46E2-863E-2BD56D95259A}" destId="{77A92990-A875-4BAD-AFA1-02E7A552FE8A}" srcOrd="0" destOrd="0" presId="urn:microsoft.com/office/officeart/2005/8/layout/hList3"/>
    <dgm:cxn modelId="{1ACCDE1A-ED5D-4016-B85A-DC5DACA56751}" srcId="{F8AB1AA9-08F7-43BC-A5D7-DC3863AD110A}" destId="{7685B108-9EDA-43C9-8C34-116463E2B070}" srcOrd="2" destOrd="0" parTransId="{31E77E2E-92EB-46F2-A73B-492C93EC0D07}" sibTransId="{68319F94-1ED4-4108-A8CE-8AFBC262EBD9}"/>
    <dgm:cxn modelId="{2714E1EF-B443-4D8E-9779-E1EC33FAA704}" type="presOf" srcId="{C75272B7-37BD-4D3B-9609-B1CF00024564}" destId="{6F4BC805-025A-4310-B4C5-3D72CBF81C54}" srcOrd="0" destOrd="0" presId="urn:microsoft.com/office/officeart/2005/8/layout/hList3"/>
    <dgm:cxn modelId="{359A6BA7-6851-40C9-853C-EB2489C18110}" srcId="{F8AB1AA9-08F7-43BC-A5D7-DC3863AD110A}" destId="{4C1D0AD9-325F-48F8-A1A1-0D6018D8C8F1}" srcOrd="0" destOrd="0" parTransId="{3520D436-AF3C-4734-BF3B-EBA1BB594D43}" sibTransId="{0DED1C50-61B8-4113-823F-7AEA58D5D692}"/>
    <dgm:cxn modelId="{FFFB1391-5DE7-465B-AD0D-89A15CD1A93E}" srcId="{C75272B7-37BD-4D3B-9609-B1CF00024564}" destId="{F8AB1AA9-08F7-43BC-A5D7-DC3863AD110A}" srcOrd="0" destOrd="0" parTransId="{CCEB2137-52B7-4B2F-ACAF-FA0B5CCEDAFC}" sibTransId="{B0007B7F-E08F-4C4C-A66C-0743DD34F467}"/>
    <dgm:cxn modelId="{8844639D-C617-41F2-B835-065FC3B8A2A7}" type="presParOf" srcId="{6F4BC805-025A-4310-B4C5-3D72CBF81C54}" destId="{EF91222B-FA4F-4D94-B75D-42FEFB840B62}" srcOrd="0" destOrd="0" presId="urn:microsoft.com/office/officeart/2005/8/layout/hList3"/>
    <dgm:cxn modelId="{132C1BDD-808D-454F-ABA4-E0F1D7F44991}" type="presParOf" srcId="{6F4BC805-025A-4310-B4C5-3D72CBF81C54}" destId="{4322AC29-8647-4D8F-B78B-A92AEF7E0BD2}" srcOrd="1" destOrd="0" presId="urn:microsoft.com/office/officeart/2005/8/layout/hList3"/>
    <dgm:cxn modelId="{EB4181C7-58C8-4135-99A6-F68541C8CDAE}" type="presParOf" srcId="{4322AC29-8647-4D8F-B78B-A92AEF7E0BD2}" destId="{68B309CE-0D63-41AE-A9F1-2E5ABC93FE5C}" srcOrd="0" destOrd="0" presId="urn:microsoft.com/office/officeart/2005/8/layout/hList3"/>
    <dgm:cxn modelId="{67518DAC-5FE3-47AE-8F1B-7ED2E6988773}" type="presParOf" srcId="{4322AC29-8647-4D8F-B78B-A92AEF7E0BD2}" destId="{77A92990-A875-4BAD-AFA1-02E7A552FE8A}" srcOrd="1" destOrd="0" presId="urn:microsoft.com/office/officeart/2005/8/layout/hList3"/>
    <dgm:cxn modelId="{FF9E3858-B8F4-4A21-A66F-A16BCEF16D27}" type="presParOf" srcId="{4322AC29-8647-4D8F-B78B-A92AEF7E0BD2}" destId="{6DF6BB42-A2AE-4B23-89C6-4228BDB0AC28}" srcOrd="2" destOrd="0" presId="urn:microsoft.com/office/officeart/2005/8/layout/hList3"/>
    <dgm:cxn modelId="{1053ADF7-1ACF-4F82-B314-BB8E1FF7CB80}" type="presParOf" srcId="{4322AC29-8647-4D8F-B78B-A92AEF7E0BD2}" destId="{12F028AC-B7D7-4A7D-BB1F-A7ADD1C2D2B9}" srcOrd="3" destOrd="0" presId="urn:microsoft.com/office/officeart/2005/8/layout/hList3"/>
    <dgm:cxn modelId="{28EC1BEB-CAE4-415F-B729-210BA6199921}" type="presParOf" srcId="{6F4BC805-025A-4310-B4C5-3D72CBF81C54}" destId="{6FD133DD-B0DE-4FE5-BB68-849DB9617391}" srcOrd="2" destOrd="0" presId="urn:microsoft.com/office/officeart/2005/8/layout/h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808225-3B5E-430F-A3C9-5268186EB0F9}" type="doc">
      <dgm:prSet loTypeId="urn:microsoft.com/office/officeart/2005/8/layout/gear1" loCatId="process" qsTypeId="urn:microsoft.com/office/officeart/2005/8/quickstyle/simple1" qsCatId="simple" csTypeId="urn:microsoft.com/office/officeart/2005/8/colors/colorful4" csCatId="colorful" phldr="1"/>
      <dgm:spPr/>
    </dgm:pt>
    <dgm:pt modelId="{AE3616CD-B903-4453-A47C-8CCF7B4272A4}">
      <dgm:prSet phldrT="[Text]" custT="1"/>
      <dgm:spPr/>
      <dgm:t>
        <a:bodyPr/>
        <a:lstStyle/>
        <a:p>
          <a:r>
            <a:rPr lang="en-IN" sz="1600" b="1" dirty="0" smtClean="0"/>
            <a:t>Payment and Adjustment Processing</a:t>
          </a:r>
          <a:endParaRPr lang="en-IN" sz="1600" b="1" dirty="0"/>
        </a:p>
      </dgm:t>
    </dgm:pt>
    <dgm:pt modelId="{1B81643D-E782-412B-A2F8-6B72F0252BE2}" type="parTrans" cxnId="{55AC1F09-22D9-4B5F-A2D5-386E9D132502}">
      <dgm:prSet/>
      <dgm:spPr/>
      <dgm:t>
        <a:bodyPr/>
        <a:lstStyle/>
        <a:p>
          <a:endParaRPr lang="en-IN"/>
        </a:p>
      </dgm:t>
    </dgm:pt>
    <dgm:pt modelId="{D84CE2D9-B4DF-4586-AFB9-DF5E8ABD7482}" type="sibTrans" cxnId="{55AC1F09-22D9-4B5F-A2D5-386E9D132502}">
      <dgm:prSet/>
      <dgm:spPr/>
      <dgm:t>
        <a:bodyPr/>
        <a:lstStyle/>
        <a:p>
          <a:endParaRPr lang="en-IN" dirty="0"/>
        </a:p>
      </dgm:t>
    </dgm:pt>
    <dgm:pt modelId="{B5E9F20B-5F5B-4135-9EC1-AF4CAF6607AB}" type="pres">
      <dgm:prSet presAssocID="{F0808225-3B5E-430F-A3C9-5268186EB0F9}" presName="composite" presStyleCnt="0">
        <dgm:presLayoutVars>
          <dgm:chMax val="3"/>
          <dgm:animLvl val="lvl"/>
          <dgm:resizeHandles val="exact"/>
        </dgm:presLayoutVars>
      </dgm:prSet>
      <dgm:spPr/>
    </dgm:pt>
    <dgm:pt modelId="{158B8BB8-0D36-45B1-B67B-A3E9C4C75BA4}" type="pres">
      <dgm:prSet presAssocID="{AE3616CD-B903-4453-A47C-8CCF7B4272A4}" presName="gear1" presStyleLbl="node1" presStyleIdx="0" presStyleCnt="1" custScaleX="180473" custScaleY="125465" custLinFactNeighborX="-18466">
        <dgm:presLayoutVars>
          <dgm:chMax val="1"/>
          <dgm:bulletEnabled val="1"/>
        </dgm:presLayoutVars>
      </dgm:prSet>
      <dgm:spPr/>
      <dgm:t>
        <a:bodyPr/>
        <a:lstStyle/>
        <a:p>
          <a:endParaRPr lang="en-IN"/>
        </a:p>
      </dgm:t>
    </dgm:pt>
    <dgm:pt modelId="{F6FC19C7-40EF-4793-94A1-1DAF220AB7A0}" type="pres">
      <dgm:prSet presAssocID="{AE3616CD-B903-4453-A47C-8CCF7B4272A4}" presName="gear1srcNode" presStyleLbl="node1" presStyleIdx="0" presStyleCnt="1"/>
      <dgm:spPr/>
      <dgm:t>
        <a:bodyPr/>
        <a:lstStyle/>
        <a:p>
          <a:endParaRPr lang="en-IN"/>
        </a:p>
      </dgm:t>
    </dgm:pt>
    <dgm:pt modelId="{E3BBBB56-8005-4F4E-9E8F-E778928AC0D6}" type="pres">
      <dgm:prSet presAssocID="{AE3616CD-B903-4453-A47C-8CCF7B4272A4}" presName="gear1dstNode" presStyleLbl="node1" presStyleIdx="0" presStyleCnt="1"/>
      <dgm:spPr/>
      <dgm:t>
        <a:bodyPr/>
        <a:lstStyle/>
        <a:p>
          <a:endParaRPr lang="en-IN"/>
        </a:p>
      </dgm:t>
    </dgm:pt>
    <dgm:pt modelId="{7A62F8CB-A07E-4AE0-9E9B-88CB12B2EBDB}" type="pres">
      <dgm:prSet presAssocID="{D84CE2D9-B4DF-4586-AFB9-DF5E8ABD7482}" presName="connector1" presStyleLbl="sibTrans2D1" presStyleIdx="0" presStyleCnt="1" custScaleX="173871" custScaleY="131679" custLinFactNeighborX="-15015"/>
      <dgm:spPr/>
      <dgm:t>
        <a:bodyPr/>
        <a:lstStyle/>
        <a:p>
          <a:endParaRPr lang="en-IN"/>
        </a:p>
      </dgm:t>
    </dgm:pt>
  </dgm:ptLst>
  <dgm:cxnLst>
    <dgm:cxn modelId="{CE835E03-17C8-4BD5-84CA-940920BF905A}" type="presOf" srcId="{AE3616CD-B903-4453-A47C-8CCF7B4272A4}" destId="{158B8BB8-0D36-45B1-B67B-A3E9C4C75BA4}" srcOrd="0" destOrd="0" presId="urn:microsoft.com/office/officeart/2005/8/layout/gear1"/>
    <dgm:cxn modelId="{7A3AE701-31DB-4EAC-9C64-06F75658D992}" type="presOf" srcId="{F0808225-3B5E-430F-A3C9-5268186EB0F9}" destId="{B5E9F20B-5F5B-4135-9EC1-AF4CAF6607AB}" srcOrd="0" destOrd="0" presId="urn:microsoft.com/office/officeart/2005/8/layout/gear1"/>
    <dgm:cxn modelId="{AE117B32-1FBB-4747-815B-C46E2DA448CD}" type="presOf" srcId="{D84CE2D9-B4DF-4586-AFB9-DF5E8ABD7482}" destId="{7A62F8CB-A07E-4AE0-9E9B-88CB12B2EBDB}" srcOrd="0" destOrd="0" presId="urn:microsoft.com/office/officeart/2005/8/layout/gear1"/>
    <dgm:cxn modelId="{7A064199-2ED8-4225-830A-8354C8DADFC8}" type="presOf" srcId="{AE3616CD-B903-4453-A47C-8CCF7B4272A4}" destId="{E3BBBB56-8005-4F4E-9E8F-E778928AC0D6}" srcOrd="2" destOrd="0" presId="urn:microsoft.com/office/officeart/2005/8/layout/gear1"/>
    <dgm:cxn modelId="{55AC1F09-22D9-4B5F-A2D5-386E9D132502}" srcId="{F0808225-3B5E-430F-A3C9-5268186EB0F9}" destId="{AE3616CD-B903-4453-A47C-8CCF7B4272A4}" srcOrd="0" destOrd="0" parTransId="{1B81643D-E782-412B-A2F8-6B72F0252BE2}" sibTransId="{D84CE2D9-B4DF-4586-AFB9-DF5E8ABD7482}"/>
    <dgm:cxn modelId="{B11A61A4-AB3B-48F4-ACD4-292DD3B57530}" type="presOf" srcId="{AE3616CD-B903-4453-A47C-8CCF7B4272A4}" destId="{F6FC19C7-40EF-4793-94A1-1DAF220AB7A0}" srcOrd="1" destOrd="0" presId="urn:microsoft.com/office/officeart/2005/8/layout/gear1"/>
    <dgm:cxn modelId="{143D1226-C8A6-4691-A307-028FFD815202}" type="presParOf" srcId="{B5E9F20B-5F5B-4135-9EC1-AF4CAF6607AB}" destId="{158B8BB8-0D36-45B1-B67B-A3E9C4C75BA4}" srcOrd="0" destOrd="0" presId="urn:microsoft.com/office/officeart/2005/8/layout/gear1"/>
    <dgm:cxn modelId="{2004A9D8-2604-47C7-A233-403CC70E3761}" type="presParOf" srcId="{B5E9F20B-5F5B-4135-9EC1-AF4CAF6607AB}" destId="{F6FC19C7-40EF-4793-94A1-1DAF220AB7A0}" srcOrd="1" destOrd="0" presId="urn:microsoft.com/office/officeart/2005/8/layout/gear1"/>
    <dgm:cxn modelId="{068B12F7-0F78-47C2-A7A5-EF5E97FF45E4}" type="presParOf" srcId="{B5E9F20B-5F5B-4135-9EC1-AF4CAF6607AB}" destId="{E3BBBB56-8005-4F4E-9E8F-E778928AC0D6}" srcOrd="2" destOrd="0" presId="urn:microsoft.com/office/officeart/2005/8/layout/gear1"/>
    <dgm:cxn modelId="{A34C9544-F657-4A73-AD61-BF92CDAB3986}" type="presParOf" srcId="{B5E9F20B-5F5B-4135-9EC1-AF4CAF6607AB}" destId="{7A62F8CB-A07E-4AE0-9E9B-88CB12B2EBDB}" srcOrd="3" destOrd="0" presId="urn:microsoft.com/office/officeart/2005/8/layout/gear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2C998A-EC31-4739-B22F-12FF0A26D8F4}" type="doc">
      <dgm:prSet loTypeId="urn:microsoft.com/office/officeart/2005/8/layout/gear1" loCatId="cycle" qsTypeId="urn:microsoft.com/office/officeart/2005/8/quickstyle/simple1" qsCatId="simple" csTypeId="urn:microsoft.com/office/officeart/2005/8/colors/accent1_2" csCatId="accent1" phldr="1"/>
      <dgm:spPr/>
    </dgm:pt>
    <dgm:pt modelId="{3FB0F208-74EB-4F18-AD9D-78E6C04F7921}">
      <dgm:prSet phldrT="[Text]" custT="1">
        <dgm:style>
          <a:lnRef idx="3">
            <a:schemeClr val="lt1"/>
          </a:lnRef>
          <a:fillRef idx="1">
            <a:schemeClr val="accent6"/>
          </a:fillRef>
          <a:effectRef idx="1">
            <a:schemeClr val="accent6"/>
          </a:effectRef>
          <a:fontRef idx="minor">
            <a:schemeClr val="lt1"/>
          </a:fontRef>
        </dgm:style>
      </dgm:prSet>
      <dgm:spPr/>
      <dgm:t>
        <a:bodyPr/>
        <a:lstStyle/>
        <a:p>
          <a:r>
            <a:rPr lang="en-IN" sz="1200" b="1" dirty="0" smtClean="0"/>
            <a:t>Auto</a:t>
          </a:r>
        </a:p>
        <a:p>
          <a:r>
            <a:rPr lang="en-IN" sz="1200" b="1" dirty="0" smtClean="0"/>
            <a:t>Adjustment</a:t>
          </a:r>
        </a:p>
        <a:p>
          <a:r>
            <a:rPr lang="en-IN" sz="1200" b="1" dirty="0" smtClean="0"/>
            <a:t>Agent</a:t>
          </a:r>
          <a:endParaRPr lang="en-IN" sz="1200" b="1" dirty="0"/>
        </a:p>
      </dgm:t>
    </dgm:pt>
    <dgm:pt modelId="{76F25127-2B1D-404C-9C3D-FF5F1A0ADD34}" type="parTrans" cxnId="{ED645A44-BBC3-4AF7-86EC-B5EEF195650E}">
      <dgm:prSet/>
      <dgm:spPr/>
      <dgm:t>
        <a:bodyPr/>
        <a:lstStyle/>
        <a:p>
          <a:endParaRPr lang="en-IN"/>
        </a:p>
      </dgm:t>
    </dgm:pt>
    <dgm:pt modelId="{9CA917E9-B672-4CEF-866F-C9BA1F11F22C}" type="sibTrans" cxnId="{ED645A44-BBC3-4AF7-86EC-B5EEF195650E}">
      <dgm:prSet>
        <dgm:style>
          <a:lnRef idx="3">
            <a:schemeClr val="lt1"/>
          </a:lnRef>
          <a:fillRef idx="1">
            <a:schemeClr val="accent6"/>
          </a:fillRef>
          <a:effectRef idx="1">
            <a:schemeClr val="accent6"/>
          </a:effectRef>
          <a:fontRef idx="minor">
            <a:schemeClr val="lt1"/>
          </a:fontRef>
        </dgm:style>
      </dgm:prSet>
      <dgm:spPr/>
      <dgm:t>
        <a:bodyPr/>
        <a:lstStyle/>
        <a:p>
          <a:endParaRPr lang="en-IN"/>
        </a:p>
      </dgm:t>
    </dgm:pt>
    <dgm:pt modelId="{2BFCB2CD-6006-4103-9683-BFC443345BE3}" type="pres">
      <dgm:prSet presAssocID="{692C998A-EC31-4739-B22F-12FF0A26D8F4}" presName="composite" presStyleCnt="0">
        <dgm:presLayoutVars>
          <dgm:chMax val="3"/>
          <dgm:animLvl val="lvl"/>
          <dgm:resizeHandles val="exact"/>
        </dgm:presLayoutVars>
      </dgm:prSet>
      <dgm:spPr/>
    </dgm:pt>
    <dgm:pt modelId="{4CE74CC2-F2D2-40FA-92CB-7E1677026F89}" type="pres">
      <dgm:prSet presAssocID="{3FB0F208-74EB-4F18-AD9D-78E6C04F7921}" presName="gear1" presStyleLbl="node1" presStyleIdx="0" presStyleCnt="1" custScaleX="145023" custScaleY="145023" custLinFactNeighborX="-8964">
        <dgm:presLayoutVars>
          <dgm:chMax val="1"/>
          <dgm:bulletEnabled val="1"/>
        </dgm:presLayoutVars>
      </dgm:prSet>
      <dgm:spPr/>
      <dgm:t>
        <a:bodyPr/>
        <a:lstStyle/>
        <a:p>
          <a:endParaRPr lang="en-IN"/>
        </a:p>
      </dgm:t>
    </dgm:pt>
    <dgm:pt modelId="{CD550487-9D42-4597-9755-ED61C082F414}" type="pres">
      <dgm:prSet presAssocID="{3FB0F208-74EB-4F18-AD9D-78E6C04F7921}" presName="gear1srcNode" presStyleLbl="node1" presStyleIdx="0" presStyleCnt="1"/>
      <dgm:spPr/>
      <dgm:t>
        <a:bodyPr/>
        <a:lstStyle/>
        <a:p>
          <a:endParaRPr lang="en-IN"/>
        </a:p>
      </dgm:t>
    </dgm:pt>
    <dgm:pt modelId="{33888A3C-6C9D-4D87-9359-09AECE7421B5}" type="pres">
      <dgm:prSet presAssocID="{3FB0F208-74EB-4F18-AD9D-78E6C04F7921}" presName="gear1dstNode" presStyleLbl="node1" presStyleIdx="0" presStyleCnt="1"/>
      <dgm:spPr/>
      <dgm:t>
        <a:bodyPr/>
        <a:lstStyle/>
        <a:p>
          <a:endParaRPr lang="en-IN"/>
        </a:p>
      </dgm:t>
    </dgm:pt>
    <dgm:pt modelId="{A98DDFDF-1534-475F-9363-55081CE121FE}" type="pres">
      <dgm:prSet presAssocID="{9CA917E9-B672-4CEF-866F-C9BA1F11F22C}" presName="connector1" presStyleLbl="sibTrans2D1" presStyleIdx="0" presStyleCnt="1" custScaleX="145023" custScaleY="145023" custLinFactNeighborX="-7287"/>
      <dgm:spPr/>
      <dgm:t>
        <a:bodyPr/>
        <a:lstStyle/>
        <a:p>
          <a:endParaRPr lang="en-IN"/>
        </a:p>
      </dgm:t>
    </dgm:pt>
  </dgm:ptLst>
  <dgm:cxnLst>
    <dgm:cxn modelId="{5734BA2A-8C70-4D94-97E5-67F3CF8A3784}" type="presOf" srcId="{9CA917E9-B672-4CEF-866F-C9BA1F11F22C}" destId="{A98DDFDF-1534-475F-9363-55081CE121FE}" srcOrd="0" destOrd="0" presId="urn:microsoft.com/office/officeart/2005/8/layout/gear1"/>
    <dgm:cxn modelId="{E779AB21-F4EF-47D7-A1A6-D51B324F0992}" type="presOf" srcId="{3FB0F208-74EB-4F18-AD9D-78E6C04F7921}" destId="{4CE74CC2-F2D2-40FA-92CB-7E1677026F89}" srcOrd="0" destOrd="0" presId="urn:microsoft.com/office/officeart/2005/8/layout/gear1"/>
    <dgm:cxn modelId="{D30D3D7A-A4ED-4402-A8D7-ECE80BA88D6A}" type="presOf" srcId="{692C998A-EC31-4739-B22F-12FF0A26D8F4}" destId="{2BFCB2CD-6006-4103-9683-BFC443345BE3}" srcOrd="0" destOrd="0" presId="urn:microsoft.com/office/officeart/2005/8/layout/gear1"/>
    <dgm:cxn modelId="{034F2CE4-551E-43BE-BF10-1BDCD9B3E7B0}" type="presOf" srcId="{3FB0F208-74EB-4F18-AD9D-78E6C04F7921}" destId="{33888A3C-6C9D-4D87-9359-09AECE7421B5}" srcOrd="2" destOrd="0" presId="urn:microsoft.com/office/officeart/2005/8/layout/gear1"/>
    <dgm:cxn modelId="{ED645A44-BBC3-4AF7-86EC-B5EEF195650E}" srcId="{692C998A-EC31-4739-B22F-12FF0A26D8F4}" destId="{3FB0F208-74EB-4F18-AD9D-78E6C04F7921}" srcOrd="0" destOrd="0" parTransId="{76F25127-2B1D-404C-9C3D-FF5F1A0ADD34}" sibTransId="{9CA917E9-B672-4CEF-866F-C9BA1F11F22C}"/>
    <dgm:cxn modelId="{674EE571-0E86-48A6-8DB1-5161EBDE10BE}" type="presOf" srcId="{3FB0F208-74EB-4F18-AD9D-78E6C04F7921}" destId="{CD550487-9D42-4597-9755-ED61C082F414}" srcOrd="1" destOrd="0" presId="urn:microsoft.com/office/officeart/2005/8/layout/gear1"/>
    <dgm:cxn modelId="{9C8D6CE6-4207-48A9-A3B9-29E7A693B2E8}" type="presParOf" srcId="{2BFCB2CD-6006-4103-9683-BFC443345BE3}" destId="{4CE74CC2-F2D2-40FA-92CB-7E1677026F89}" srcOrd="0" destOrd="0" presId="urn:microsoft.com/office/officeart/2005/8/layout/gear1"/>
    <dgm:cxn modelId="{1ADB7C8F-6485-44EF-8D89-2AC888FE969A}" type="presParOf" srcId="{2BFCB2CD-6006-4103-9683-BFC443345BE3}" destId="{CD550487-9D42-4597-9755-ED61C082F414}" srcOrd="1" destOrd="0" presId="urn:microsoft.com/office/officeart/2005/8/layout/gear1"/>
    <dgm:cxn modelId="{AF3259E7-F7F4-4CB1-B2C3-3AAF001354FE}" type="presParOf" srcId="{2BFCB2CD-6006-4103-9683-BFC443345BE3}" destId="{33888A3C-6C9D-4D87-9359-09AECE7421B5}" srcOrd="2" destOrd="0" presId="urn:microsoft.com/office/officeart/2005/8/layout/gear1"/>
    <dgm:cxn modelId="{2EE52E6C-9EA4-43A5-A1F0-71A1D92A9FA1}" type="presParOf" srcId="{2BFCB2CD-6006-4103-9683-BFC443345BE3}" destId="{A98DDFDF-1534-475F-9363-55081CE121FE}" srcOrd="3" destOrd="0" presId="urn:microsoft.com/office/officeart/2005/8/layout/gear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7.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8.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9.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4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355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pPr>
              <a:defRPr/>
            </a:pPr>
            <a:endParaRPr lang="en-IN" dirty="0"/>
          </a:p>
        </p:txBody>
      </p:sp>
      <p:sp>
        <p:nvSpPr>
          <p:cNvPr id="3" name="Date Placeholder 2"/>
          <p:cNvSpPr>
            <a:spLocks noGrp="1"/>
          </p:cNvSpPr>
          <p:nvPr>
            <p:ph type="dt" sz="quarter" idx="1"/>
          </p:nvPr>
        </p:nvSpPr>
        <p:spPr>
          <a:xfrm>
            <a:off x="3970338" y="0"/>
            <a:ext cx="3038475" cy="46355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pPr>
              <a:defRPr/>
            </a:pPr>
            <a:fld id="{AE71BD4F-CB99-4F0F-BE03-499DABEB0432}" type="datetimeFigureOut">
              <a:rPr lang="en-IN"/>
              <a:pPr>
                <a:defRPr/>
              </a:pPr>
              <a:t>22-05-2019</a:t>
            </a:fld>
            <a:endParaRPr lang="en-IN" dirty="0"/>
          </a:p>
        </p:txBody>
      </p:sp>
      <p:sp>
        <p:nvSpPr>
          <p:cNvPr id="4" name="Footer Placeholder 3"/>
          <p:cNvSpPr>
            <a:spLocks noGrp="1"/>
          </p:cNvSpPr>
          <p:nvPr>
            <p:ph type="ftr" sz="quarter" idx="2"/>
          </p:nvPr>
        </p:nvSpPr>
        <p:spPr>
          <a:xfrm>
            <a:off x="0" y="8772525"/>
            <a:ext cx="3038475" cy="46355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pPr>
              <a:defRPr/>
            </a:pPr>
            <a:endParaRPr lang="en-IN" dirty="0"/>
          </a:p>
        </p:txBody>
      </p:sp>
      <p:sp>
        <p:nvSpPr>
          <p:cNvPr id="5" name="Slide Number Placeholder 4"/>
          <p:cNvSpPr>
            <a:spLocks noGrp="1"/>
          </p:cNvSpPr>
          <p:nvPr>
            <p:ph type="sldNum" sz="quarter" idx="3"/>
          </p:nvPr>
        </p:nvSpPr>
        <p:spPr>
          <a:xfrm>
            <a:off x="3970338" y="8772525"/>
            <a:ext cx="3038475" cy="46355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9DDA1965-22ED-416A-90FF-BB76298DC361}" type="slidenum">
              <a:rPr lang="en-IN"/>
              <a:pPr/>
              <a:t>‹#›</a:t>
            </a:fld>
            <a:endParaRPr lang="en-IN" dirty="0"/>
          </a:p>
        </p:txBody>
      </p:sp>
    </p:spTree>
    <p:extLst>
      <p:ext uri="{BB962C8B-B14F-4D97-AF65-F5344CB8AC3E}">
        <p14:creationId xmlns:p14="http://schemas.microsoft.com/office/powerpoint/2010/main" val="270012623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3550"/>
          </a:xfrm>
          <a:prstGeom prst="rect">
            <a:avLst/>
          </a:prstGeom>
        </p:spPr>
        <p:txBody>
          <a:bodyPr vert="horz" lIns="91427" tIns="45714" rIns="91427" bIns="45714" rtlCol="0"/>
          <a:lstStyle>
            <a:lvl1pPr algn="l" eaLnBrk="1" fontAlgn="auto" hangingPunct="1">
              <a:spcBef>
                <a:spcPts val="0"/>
              </a:spcBef>
              <a:spcAft>
                <a:spcPts val="0"/>
              </a:spcAft>
              <a:defRPr sz="1200">
                <a:latin typeface="+mn-lt"/>
                <a:cs typeface="+mn-cs"/>
              </a:defRPr>
            </a:lvl1pPr>
          </a:lstStyle>
          <a:p>
            <a:pPr>
              <a:defRPr/>
            </a:pPr>
            <a:endParaRPr lang="en-IN" dirty="0"/>
          </a:p>
        </p:txBody>
      </p:sp>
      <p:sp>
        <p:nvSpPr>
          <p:cNvPr id="3" name="Date Placeholder 2"/>
          <p:cNvSpPr>
            <a:spLocks noGrp="1"/>
          </p:cNvSpPr>
          <p:nvPr>
            <p:ph type="dt" idx="1"/>
          </p:nvPr>
        </p:nvSpPr>
        <p:spPr>
          <a:xfrm>
            <a:off x="3970338" y="0"/>
            <a:ext cx="3038475" cy="463550"/>
          </a:xfrm>
          <a:prstGeom prst="rect">
            <a:avLst/>
          </a:prstGeom>
        </p:spPr>
        <p:txBody>
          <a:bodyPr vert="horz" lIns="91427" tIns="45714" rIns="91427" bIns="45714" rtlCol="0"/>
          <a:lstStyle>
            <a:lvl1pPr algn="r" eaLnBrk="1" fontAlgn="auto" hangingPunct="1">
              <a:spcBef>
                <a:spcPts val="0"/>
              </a:spcBef>
              <a:spcAft>
                <a:spcPts val="0"/>
              </a:spcAft>
              <a:defRPr sz="1200">
                <a:latin typeface="+mn-lt"/>
                <a:cs typeface="+mn-cs"/>
              </a:defRPr>
            </a:lvl1pPr>
          </a:lstStyle>
          <a:p>
            <a:pPr>
              <a:defRPr/>
            </a:pPr>
            <a:fld id="{EED991CC-20FD-468E-BE74-C39A5CDC3DA0}" type="datetimeFigureOut">
              <a:rPr lang="en-IN"/>
              <a:pPr>
                <a:defRPr/>
              </a:pPr>
              <a:t>22-05-2019</a:t>
            </a:fld>
            <a:endParaRPr lang="en-IN" dirty="0"/>
          </a:p>
        </p:txBody>
      </p:sp>
      <p:sp>
        <p:nvSpPr>
          <p:cNvPr id="4" name="Slide Image Placeholder 3"/>
          <p:cNvSpPr>
            <a:spLocks noGrp="1" noRot="1" noChangeAspect="1"/>
          </p:cNvSpPr>
          <p:nvPr>
            <p:ph type="sldImg" idx="2"/>
          </p:nvPr>
        </p:nvSpPr>
        <p:spPr>
          <a:xfrm>
            <a:off x="735013" y="1154113"/>
            <a:ext cx="5540375" cy="3116262"/>
          </a:xfrm>
          <a:prstGeom prst="rect">
            <a:avLst/>
          </a:prstGeom>
          <a:noFill/>
          <a:ln w="12700">
            <a:solidFill>
              <a:prstClr val="black"/>
            </a:solidFill>
          </a:ln>
        </p:spPr>
        <p:txBody>
          <a:bodyPr vert="horz" lIns="91427" tIns="45714" rIns="91427" bIns="45714" rtlCol="0" anchor="ctr"/>
          <a:lstStyle/>
          <a:p>
            <a:pPr lvl="0"/>
            <a:endParaRPr lang="en-IN" noProof="0" dirty="0"/>
          </a:p>
        </p:txBody>
      </p:sp>
      <p:sp>
        <p:nvSpPr>
          <p:cNvPr id="5" name="Notes Placeholder 4"/>
          <p:cNvSpPr>
            <a:spLocks noGrp="1"/>
          </p:cNvSpPr>
          <p:nvPr>
            <p:ph type="body" sz="quarter" idx="3"/>
          </p:nvPr>
        </p:nvSpPr>
        <p:spPr>
          <a:xfrm>
            <a:off x="701675" y="4445000"/>
            <a:ext cx="5607050" cy="3636963"/>
          </a:xfrm>
          <a:prstGeom prst="rect">
            <a:avLst/>
          </a:prstGeom>
        </p:spPr>
        <p:txBody>
          <a:bodyPr vert="horz" wrap="square" lIns="91427" tIns="45714" rIns="91427" bIns="45714" numCol="1" anchor="t" anchorCtr="0" compatLnSpc="1">
            <a:prstTxWarp prst="textNoShape">
              <a:avLst/>
            </a:prstTxWarp>
          </a:bodyPr>
          <a:lstStyle/>
          <a:p>
            <a:pPr lvl="0"/>
            <a:r>
              <a:rPr lang="en-IN" altLang="en-US" noProof="0" smtClean="0"/>
              <a:t>Click to edit Master text styles</a:t>
            </a:r>
          </a:p>
          <a:p>
            <a:pPr lvl="1"/>
            <a:r>
              <a:rPr lang="en-IN" altLang="en-US" noProof="0" smtClean="0"/>
              <a:t>Second level</a:t>
            </a:r>
          </a:p>
          <a:p>
            <a:pPr lvl="2"/>
            <a:r>
              <a:rPr lang="en-IN" altLang="en-US" noProof="0" smtClean="0"/>
              <a:t>Third level</a:t>
            </a:r>
          </a:p>
          <a:p>
            <a:pPr lvl="3"/>
            <a:r>
              <a:rPr lang="en-IN" altLang="en-US" noProof="0" smtClean="0"/>
              <a:t>Fourth level</a:t>
            </a:r>
          </a:p>
          <a:p>
            <a:pPr lvl="4"/>
            <a:r>
              <a:rPr lang="en-IN" altLang="en-US" noProof="0" smtClean="0"/>
              <a:t>Fifth level</a:t>
            </a:r>
          </a:p>
        </p:txBody>
      </p:sp>
      <p:sp>
        <p:nvSpPr>
          <p:cNvPr id="6" name="Footer Placeholder 5"/>
          <p:cNvSpPr>
            <a:spLocks noGrp="1"/>
          </p:cNvSpPr>
          <p:nvPr>
            <p:ph type="ftr" sz="quarter" idx="4"/>
          </p:nvPr>
        </p:nvSpPr>
        <p:spPr>
          <a:xfrm>
            <a:off x="0" y="8772525"/>
            <a:ext cx="3038475" cy="463550"/>
          </a:xfrm>
          <a:prstGeom prst="rect">
            <a:avLst/>
          </a:prstGeom>
        </p:spPr>
        <p:txBody>
          <a:bodyPr vert="horz" lIns="91427" tIns="45714" rIns="91427" bIns="45714" rtlCol="0" anchor="b"/>
          <a:lstStyle>
            <a:lvl1pPr algn="l" eaLnBrk="1" fontAlgn="auto" hangingPunct="1">
              <a:spcBef>
                <a:spcPts val="0"/>
              </a:spcBef>
              <a:spcAft>
                <a:spcPts val="0"/>
              </a:spcAft>
              <a:defRPr sz="1200">
                <a:latin typeface="+mn-lt"/>
                <a:cs typeface="+mn-cs"/>
              </a:defRPr>
            </a:lvl1pPr>
          </a:lstStyle>
          <a:p>
            <a:pPr>
              <a:defRPr/>
            </a:pPr>
            <a:endParaRPr lang="en-IN" dirty="0"/>
          </a:p>
        </p:txBody>
      </p:sp>
      <p:sp>
        <p:nvSpPr>
          <p:cNvPr id="7" name="Slide Number Placeholder 6"/>
          <p:cNvSpPr>
            <a:spLocks noGrp="1"/>
          </p:cNvSpPr>
          <p:nvPr>
            <p:ph type="sldNum" sz="quarter" idx="5"/>
          </p:nvPr>
        </p:nvSpPr>
        <p:spPr>
          <a:xfrm>
            <a:off x="3970338" y="8772525"/>
            <a:ext cx="3038475" cy="463550"/>
          </a:xfrm>
          <a:prstGeom prst="rect">
            <a:avLst/>
          </a:prstGeom>
        </p:spPr>
        <p:txBody>
          <a:bodyPr vert="horz" wrap="square" lIns="91427" tIns="45714" rIns="91427" bIns="45714" numCol="1" anchor="b" anchorCtr="0" compatLnSpc="1">
            <a:prstTxWarp prst="textNoShape">
              <a:avLst/>
            </a:prstTxWarp>
          </a:bodyPr>
          <a:lstStyle>
            <a:lvl1pPr algn="r" eaLnBrk="1" hangingPunct="1">
              <a:defRPr sz="1200">
                <a:latin typeface="Calibri" pitchFamily="34" charset="0"/>
              </a:defRPr>
            </a:lvl1pPr>
          </a:lstStyle>
          <a:p>
            <a:fld id="{812BA8A5-A20E-46BF-937D-024A953AD034}" type="slidenum">
              <a:rPr lang="en-IN" altLang="en-US"/>
              <a:pPr/>
              <a:t>‹#›</a:t>
            </a:fld>
            <a:endParaRPr lang="en-IN" altLang="en-US" dirty="0"/>
          </a:p>
        </p:txBody>
      </p:sp>
    </p:spTree>
    <p:extLst>
      <p:ext uri="{BB962C8B-B14F-4D97-AF65-F5344CB8AC3E}">
        <p14:creationId xmlns:p14="http://schemas.microsoft.com/office/powerpoint/2010/main" val="492616750"/>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p:spPr>
      </p:sp>
      <p:sp>
        <p:nvSpPr>
          <p:cNvPr id="4099" name="Notes Placeholder 2"/>
          <p:cNvSpPr>
            <a:spLocks noGrp="1"/>
          </p:cNvSpPr>
          <p:nvPr>
            <p:ph type="body" idx="1"/>
          </p:nvPr>
        </p:nvSpPr>
        <p:spPr bwMode="auto">
          <a:noFill/>
        </p:spPr>
        <p:txBody>
          <a:bodyPr/>
          <a:lstStyle/>
          <a:p>
            <a:endParaRPr lang="en-US" altLang="en-US" b="1" dirty="0" smtClean="0"/>
          </a:p>
        </p:txBody>
      </p:sp>
      <p:sp>
        <p:nvSpPr>
          <p:cNvPr id="4100" name="Slide Number Placeholder 3"/>
          <p:cNvSpPr>
            <a:spLocks noGrp="1"/>
          </p:cNvSpPr>
          <p:nvPr>
            <p:ph type="sldNum" sz="quarter" idx="5"/>
          </p:nvPr>
        </p:nvSpPr>
        <p:spPr bwMode="auto">
          <a:noFill/>
          <a:ln>
            <a:miter lim="800000"/>
            <a:headEnd/>
            <a:tailEnd/>
          </a:ln>
        </p:spPr>
        <p:txBody>
          <a:bodyPr/>
          <a:lstStyle/>
          <a:p>
            <a:fld id="{07F4CD65-9575-42E0-AB7D-498C4396D99D}" type="slidenum">
              <a:rPr lang="en-IN" altLang="en-US"/>
              <a:pPr/>
              <a:t>1</a:t>
            </a:fld>
            <a:endParaRPr lang="en-IN" altLang="en-US" dirty="0"/>
          </a:p>
        </p:txBody>
      </p:sp>
      <p:sp>
        <p:nvSpPr>
          <p:cNvPr id="2" name="Footer Placeholder 1"/>
          <p:cNvSpPr>
            <a:spLocks noGrp="1"/>
          </p:cNvSpPr>
          <p:nvPr>
            <p:ph type="ftr" sz="quarter" idx="10"/>
          </p:nvPr>
        </p:nvSpPr>
        <p:spPr/>
        <p:txBody>
          <a:bodyPr/>
          <a:lstStyle/>
          <a:p>
            <a:pPr>
              <a:defRPr/>
            </a:pPr>
            <a:endParaRPr lang="en-IN" dirty="0"/>
          </a:p>
        </p:txBody>
      </p:sp>
    </p:spTree>
    <p:extLst>
      <p:ext uri="{BB962C8B-B14F-4D97-AF65-F5344CB8AC3E}">
        <p14:creationId xmlns:p14="http://schemas.microsoft.com/office/powerpoint/2010/main" val="795902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51</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768408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843C5893-2EFA-48F3-9C26-6BCE14E62178}" type="slidenum">
              <a:rPr lang="en-IN"/>
              <a:pPr/>
              <a:t>53</a:t>
            </a:fld>
            <a:endParaRPr lang="en-IN"/>
          </a:p>
        </p:txBody>
      </p:sp>
      <p:sp>
        <p:nvSpPr>
          <p:cNvPr id="185345"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5346"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1005172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ACBD33CD-5767-4618-AC2D-BC1F015E9454}" type="slidenum">
              <a:rPr lang="en-IN"/>
              <a:pPr/>
              <a:t>54</a:t>
            </a:fld>
            <a:endParaRPr lang="en-IN"/>
          </a:p>
        </p:txBody>
      </p:sp>
      <p:sp>
        <p:nvSpPr>
          <p:cNvPr id="180225"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0226"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1284763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ACBD33CD-5767-4618-AC2D-BC1F015E9454}" type="slidenum">
              <a:rPr lang="en-IN"/>
              <a:pPr/>
              <a:t>59</a:t>
            </a:fld>
            <a:endParaRPr lang="en-IN"/>
          </a:p>
        </p:txBody>
      </p:sp>
      <p:sp>
        <p:nvSpPr>
          <p:cNvPr id="180225"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0226"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505354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ACBD33CD-5767-4618-AC2D-BC1F015E9454}" type="slidenum">
              <a:rPr lang="en-IN"/>
              <a:pPr/>
              <a:t>60</a:t>
            </a:fld>
            <a:endParaRPr lang="en-IN"/>
          </a:p>
        </p:txBody>
      </p:sp>
      <p:sp>
        <p:nvSpPr>
          <p:cNvPr id="180225"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0226"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3044356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ACBD33CD-5767-4618-AC2D-BC1F015E9454}" type="slidenum">
              <a:rPr lang="en-IN"/>
              <a:pPr/>
              <a:t>61</a:t>
            </a:fld>
            <a:endParaRPr lang="en-IN"/>
          </a:p>
        </p:txBody>
      </p:sp>
      <p:sp>
        <p:nvSpPr>
          <p:cNvPr id="180225"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0226"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r>
              <a:rPr lang="en-US" dirty="0" smtClean="0"/>
              <a:t>Product Package: Postpaid-&gt;Basic-&gt;</a:t>
            </a:r>
            <a:r>
              <a:rPr lang="en-US" baseline="0" dirty="0" smtClean="0"/>
              <a:t> Segment (charge)-&gt; Override (Y/N), 	Type of charge (OTC, RC, RCL)</a:t>
            </a:r>
          </a:p>
          <a:p>
            <a:r>
              <a:rPr lang="en-US" baseline="0" dirty="0" smtClean="0"/>
              <a:t>Discount: Association (Global/Customer/Package-&gt; Discount type (All, </a:t>
            </a:r>
            <a:r>
              <a:rPr lang="en-US" baseline="0" dirty="0" err="1" smtClean="0"/>
              <a:t>Nornal</a:t>
            </a:r>
            <a:r>
              <a:rPr lang="en-US" baseline="0" dirty="0" smtClean="0"/>
              <a:t>, Policy), Discount Mode (Abs, %), RC pattern</a:t>
            </a:r>
            <a:endParaRPr lang="en-US" dirty="0" smtClean="0"/>
          </a:p>
          <a:p>
            <a:r>
              <a:rPr lang="en-US" dirty="0" smtClean="0"/>
              <a:t>UPG: Service, Free Usage Cong: FNTM,</a:t>
            </a:r>
            <a:r>
              <a:rPr lang="en-US" baseline="0" dirty="0" smtClean="0"/>
              <a:t> Free, Monetary</a:t>
            </a:r>
          </a:p>
          <a:p>
            <a:endParaRPr lang="en-US" dirty="0"/>
          </a:p>
        </p:txBody>
      </p:sp>
    </p:spTree>
    <p:extLst>
      <p:ext uri="{BB962C8B-B14F-4D97-AF65-F5344CB8AC3E}">
        <p14:creationId xmlns:p14="http://schemas.microsoft.com/office/powerpoint/2010/main" val="9389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ACBD33CD-5767-4618-AC2D-BC1F015E9454}" type="slidenum">
              <a:rPr lang="en-IN"/>
              <a:pPr/>
              <a:t>62</a:t>
            </a:fld>
            <a:endParaRPr lang="en-IN"/>
          </a:p>
        </p:txBody>
      </p:sp>
      <p:sp>
        <p:nvSpPr>
          <p:cNvPr id="180225"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0226"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3479414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IN"/>
          </a:p>
        </p:txBody>
      </p:sp>
      <p:sp>
        <p:nvSpPr>
          <p:cNvPr id="5" name="Slide Number Placeholder 4"/>
          <p:cNvSpPr>
            <a:spLocks noGrp="1"/>
          </p:cNvSpPr>
          <p:nvPr>
            <p:ph type="sldNum" sz="quarter" idx="11"/>
          </p:nvPr>
        </p:nvSpPr>
        <p:spPr/>
        <p:txBody>
          <a:bodyPr/>
          <a:lstStyle/>
          <a:p>
            <a:fld id="{812BA8A5-A20E-46BF-937D-024A953AD034}" type="slidenum">
              <a:rPr lang="en-IN" altLang="en-US" smtClean="0"/>
              <a:pPr/>
              <a:t>63</a:t>
            </a:fld>
            <a:endParaRPr lang="en-IN" altLang="en-US"/>
          </a:p>
        </p:txBody>
      </p:sp>
    </p:spTree>
    <p:extLst>
      <p:ext uri="{BB962C8B-B14F-4D97-AF65-F5344CB8AC3E}">
        <p14:creationId xmlns:p14="http://schemas.microsoft.com/office/powerpoint/2010/main" val="3375785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121</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1141326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122</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641891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51833f3176_0_64:notes"/>
          <p:cNvSpPr txBox="1">
            <a:spLocks noGrp="1"/>
          </p:cNvSpPr>
          <p:nvPr>
            <p:ph type="body" idx="1"/>
          </p:nvPr>
        </p:nvSpPr>
        <p:spPr>
          <a:xfrm>
            <a:off x="701675" y="4445000"/>
            <a:ext cx="5607000" cy="36369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61" name="Google Shape;1061;g51833f3176_0_64:notes"/>
          <p:cNvSpPr>
            <a:spLocks noGrp="1" noRot="1" noChangeAspect="1"/>
          </p:cNvSpPr>
          <p:nvPr>
            <p:ph type="sldImg" idx="2"/>
          </p:nvPr>
        </p:nvSpPr>
        <p:spPr>
          <a:xfrm>
            <a:off x="735013" y="1154113"/>
            <a:ext cx="5540375" cy="31162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67431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123</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1411893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124</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6473614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125</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520430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126</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727054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127</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237114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128</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3537884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129</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1015254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130</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2425213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131</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28264071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132</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1657392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notes"/>
          <p:cNvSpPr txBox="1">
            <a:spLocks noGrp="1"/>
          </p:cNvSpPr>
          <p:nvPr>
            <p:ph type="body" idx="1"/>
          </p:nvPr>
        </p:nvSpPr>
        <p:spPr>
          <a:xfrm>
            <a:off x="701675" y="4445000"/>
            <a:ext cx="5607050" cy="363696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68" name="Google Shape;1068;p11:notes"/>
          <p:cNvSpPr>
            <a:spLocks noGrp="1" noRot="1" noChangeAspect="1"/>
          </p:cNvSpPr>
          <p:nvPr>
            <p:ph type="sldImg" idx="2"/>
          </p:nvPr>
        </p:nvSpPr>
        <p:spPr>
          <a:xfrm>
            <a:off x="735013" y="1154113"/>
            <a:ext cx="5540375" cy="31162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28492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133</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2834786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134</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35464997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5"/>
        <p:cNvGrpSpPr/>
        <p:nvPr/>
      </p:nvGrpSpPr>
      <p:grpSpPr>
        <a:xfrm>
          <a:off x="0" y="0"/>
          <a:ext cx="0" cy="0"/>
          <a:chOff x="0" y="0"/>
          <a:chExt cx="0" cy="0"/>
        </a:xfrm>
      </p:grpSpPr>
      <p:sp>
        <p:nvSpPr>
          <p:cNvPr id="2886" name="Google Shape;2886;g5a62f68a02_1_0:notes"/>
          <p:cNvSpPr txBox="1">
            <a:spLocks noGrp="1"/>
          </p:cNvSpPr>
          <p:nvPr>
            <p:ph type="sldNum" idx="12"/>
          </p:nvPr>
        </p:nvSpPr>
        <p:spPr>
          <a:xfrm>
            <a:off x="3970338" y="8772525"/>
            <a:ext cx="3038400" cy="4635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135</a:t>
            </a:fld>
            <a:endParaRPr/>
          </a:p>
        </p:txBody>
      </p:sp>
      <p:sp>
        <p:nvSpPr>
          <p:cNvPr id="2887" name="Google Shape;2887;g5a62f68a0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888" name="Google Shape;2888;g5a62f68a02_1_0:notes"/>
          <p:cNvSpPr txBox="1">
            <a:spLocks noGrp="1"/>
          </p:cNvSpPr>
          <p:nvPr>
            <p:ph type="body" idx="1"/>
          </p:nvPr>
        </p:nvSpPr>
        <p:spPr>
          <a:xfrm>
            <a:off x="685801" y="4343401"/>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55067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180</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3597550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181</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2489039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182</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390233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183</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20557350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184</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24903463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185</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20564162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a:lstStyle/>
          <a:p>
            <a:endParaRPr lang="en-IN" altLang="en-US" smtClean="0"/>
          </a:p>
        </p:txBody>
      </p:sp>
      <p:sp>
        <p:nvSpPr>
          <p:cNvPr id="19460" name="Slide Number Placeholder 3"/>
          <p:cNvSpPr>
            <a:spLocks noGrp="1"/>
          </p:cNvSpPr>
          <p:nvPr>
            <p:ph type="sldNum" sz="quarter" idx="5"/>
          </p:nvPr>
        </p:nvSpPr>
        <p:spPr bwMode="auto">
          <a:noFill/>
          <a:ln>
            <a:miter lim="800000"/>
            <a:headEnd/>
            <a:tailEnd/>
          </a:ln>
        </p:spPr>
        <p:txBody>
          <a:bodyPr/>
          <a:lstStyle/>
          <a:p>
            <a:fld id="{C1480C3C-CA10-4CC1-A709-5BFE693E2DF9}" type="slidenum">
              <a:rPr lang="en-IN" altLang="en-US"/>
              <a:pPr/>
              <a:t>200</a:t>
            </a:fld>
            <a:endParaRPr lang="en-IN" altLang="en-US"/>
          </a:p>
        </p:txBody>
      </p:sp>
      <p:sp>
        <p:nvSpPr>
          <p:cNvPr id="2" name="Footer Placeholder 1"/>
          <p:cNvSpPr>
            <a:spLocks noGrp="1"/>
          </p:cNvSpPr>
          <p:nvPr>
            <p:ph type="ftr" sz="quarter" idx="10"/>
          </p:nvPr>
        </p:nvSpPr>
        <p:spPr/>
        <p:txBody>
          <a:bodyPr/>
          <a:lstStyle/>
          <a:p>
            <a:pPr>
              <a:defRPr/>
            </a:pPr>
            <a:endParaRPr lang="en-IN"/>
          </a:p>
        </p:txBody>
      </p:sp>
    </p:spTree>
    <p:extLst>
      <p:ext uri="{BB962C8B-B14F-4D97-AF65-F5344CB8AC3E}">
        <p14:creationId xmlns:p14="http://schemas.microsoft.com/office/powerpoint/2010/main" val="1861207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p12:notes"/>
          <p:cNvSpPr txBox="1">
            <a:spLocks noGrp="1"/>
          </p:cNvSpPr>
          <p:nvPr>
            <p:ph type="body" idx="1"/>
          </p:nvPr>
        </p:nvSpPr>
        <p:spPr>
          <a:xfrm>
            <a:off x="701675" y="4445000"/>
            <a:ext cx="5607050" cy="363696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75" name="Google Shape;1075;p12:notes"/>
          <p:cNvSpPr>
            <a:spLocks noGrp="1" noRot="1" noChangeAspect="1"/>
          </p:cNvSpPr>
          <p:nvPr>
            <p:ph type="sldImg" idx="2"/>
          </p:nvPr>
        </p:nvSpPr>
        <p:spPr>
          <a:xfrm>
            <a:off x="735013" y="1154113"/>
            <a:ext cx="5540375" cy="31162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2664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IMSI: International mobile subscriber identity </a:t>
            </a:r>
          </a:p>
          <a:p>
            <a:r>
              <a:rPr lang="en-US" sz="1200" b="0" i="0" kern="1200" dirty="0" smtClean="0">
                <a:solidFill>
                  <a:schemeClr val="tx1"/>
                </a:solidFill>
                <a:effectLst/>
                <a:latin typeface="+mn-lt"/>
                <a:ea typeface="+mn-ea"/>
                <a:cs typeface="+mn-cs"/>
              </a:rPr>
              <a:t>SIM: Subscriber identity module</a:t>
            </a:r>
          </a:p>
          <a:p>
            <a:r>
              <a:rPr lang="en-US" sz="1200" b="0" i="0" kern="1200" dirty="0" smtClean="0">
                <a:solidFill>
                  <a:schemeClr val="tx1"/>
                </a:solidFill>
                <a:effectLst/>
                <a:latin typeface="+mn-lt"/>
                <a:ea typeface="+mn-ea"/>
                <a:cs typeface="+mn-cs"/>
              </a:rPr>
              <a:t>MSISDN: Mobile Station International Subscriber Directory Number</a:t>
            </a:r>
          </a:p>
          <a:p>
            <a:endParaRPr lang="en-US" dirty="0"/>
          </a:p>
        </p:txBody>
      </p:sp>
      <p:sp>
        <p:nvSpPr>
          <p:cNvPr id="4" name="Footer Placeholder 3"/>
          <p:cNvSpPr>
            <a:spLocks noGrp="1"/>
          </p:cNvSpPr>
          <p:nvPr>
            <p:ph type="ftr" sz="quarter" idx="10"/>
          </p:nvPr>
        </p:nvSpPr>
        <p:spPr/>
        <p:txBody>
          <a:bodyPr/>
          <a:lstStyle/>
          <a:p>
            <a:pPr>
              <a:defRPr/>
            </a:pPr>
            <a:endParaRPr lang="en-IN" dirty="0"/>
          </a:p>
        </p:txBody>
      </p:sp>
      <p:sp>
        <p:nvSpPr>
          <p:cNvPr id="5" name="Slide Number Placeholder 4"/>
          <p:cNvSpPr>
            <a:spLocks noGrp="1"/>
          </p:cNvSpPr>
          <p:nvPr>
            <p:ph type="sldNum" sz="quarter" idx="11"/>
          </p:nvPr>
        </p:nvSpPr>
        <p:spPr/>
        <p:txBody>
          <a:bodyPr/>
          <a:lstStyle/>
          <a:p>
            <a:fld id="{812BA8A5-A20E-46BF-937D-024A953AD034}" type="slidenum">
              <a:rPr lang="en-IN" altLang="en-US" smtClean="0"/>
              <a:pPr/>
              <a:t>33</a:t>
            </a:fld>
            <a:endParaRPr lang="en-IN" altLang="en-US" dirty="0"/>
          </a:p>
        </p:txBody>
      </p:sp>
    </p:spTree>
    <p:extLst>
      <p:ext uri="{BB962C8B-B14F-4D97-AF65-F5344CB8AC3E}">
        <p14:creationId xmlns:p14="http://schemas.microsoft.com/office/powerpoint/2010/main" val="48715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pPr>
              <a:defRPr/>
            </a:pPr>
            <a:endParaRPr lang="en-IN" dirty="0"/>
          </a:p>
        </p:txBody>
      </p:sp>
      <p:sp>
        <p:nvSpPr>
          <p:cNvPr id="5" name="Slide Number Placeholder 4"/>
          <p:cNvSpPr>
            <a:spLocks noGrp="1"/>
          </p:cNvSpPr>
          <p:nvPr>
            <p:ph type="sldNum" sz="quarter" idx="11"/>
          </p:nvPr>
        </p:nvSpPr>
        <p:spPr/>
        <p:txBody>
          <a:bodyPr/>
          <a:lstStyle/>
          <a:p>
            <a:fld id="{812BA8A5-A20E-46BF-937D-024A953AD034}" type="slidenum">
              <a:rPr lang="en-IN" altLang="en-US" smtClean="0"/>
              <a:pPr/>
              <a:t>37</a:t>
            </a:fld>
            <a:endParaRPr lang="en-IN" altLang="en-US" dirty="0"/>
          </a:p>
        </p:txBody>
      </p:sp>
    </p:spTree>
    <p:extLst>
      <p:ext uri="{BB962C8B-B14F-4D97-AF65-F5344CB8AC3E}">
        <p14:creationId xmlns:p14="http://schemas.microsoft.com/office/powerpoint/2010/main" val="3720793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10"/>
          </p:nvPr>
        </p:nvSpPr>
        <p:spPr/>
        <p:txBody>
          <a:bodyPr/>
          <a:lstStyle/>
          <a:p>
            <a:pPr>
              <a:defRPr/>
            </a:pPr>
            <a:endParaRPr lang="en-IN" dirty="0"/>
          </a:p>
        </p:txBody>
      </p:sp>
      <p:sp>
        <p:nvSpPr>
          <p:cNvPr id="5" name="Slide Number Placeholder 4"/>
          <p:cNvSpPr>
            <a:spLocks noGrp="1"/>
          </p:cNvSpPr>
          <p:nvPr>
            <p:ph type="sldNum" sz="quarter" idx="11"/>
          </p:nvPr>
        </p:nvSpPr>
        <p:spPr/>
        <p:txBody>
          <a:bodyPr/>
          <a:lstStyle/>
          <a:p>
            <a:fld id="{812BA8A5-A20E-46BF-937D-024A953AD034}" type="slidenum">
              <a:rPr lang="en-IN" altLang="en-US" smtClean="0"/>
              <a:pPr/>
              <a:t>46</a:t>
            </a:fld>
            <a:endParaRPr lang="en-IN" altLang="en-US" dirty="0"/>
          </a:p>
        </p:txBody>
      </p:sp>
    </p:spTree>
    <p:extLst>
      <p:ext uri="{BB962C8B-B14F-4D97-AF65-F5344CB8AC3E}">
        <p14:creationId xmlns:p14="http://schemas.microsoft.com/office/powerpoint/2010/main" val="153850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49</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2142901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F56A8D26-00FD-4236-8E11-765FFA2DC824}" type="slidenum">
              <a:rPr lang="en-IN"/>
              <a:pPr/>
              <a:t>50</a:t>
            </a:fld>
            <a:endParaRPr lang="en-IN"/>
          </a:p>
        </p:txBody>
      </p:sp>
      <p:sp>
        <p:nvSpPr>
          <p:cNvPr id="1771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7154" name="Rectangle 2"/>
          <p:cNvSpPr txBox="1">
            <a:spLocks noGrp="1" noChangeArrowheads="1"/>
          </p:cNvSpPr>
          <p:nvPr>
            <p:ph type="body" idx="1"/>
          </p:nvPr>
        </p:nvSpPr>
        <p:spPr bwMode="auto">
          <a:xfrm>
            <a:off x="685801" y="4343401"/>
            <a:ext cx="5486400" cy="4114800"/>
          </a:xfrm>
          <a:prstGeom prst="rect">
            <a:avLst/>
          </a:prstGeom>
          <a:noFill/>
          <a:ln cap="flat">
            <a:round/>
            <a:headEnd/>
            <a:tailEnd/>
          </a:ln>
        </p:spPr>
        <p:txBody>
          <a:bodyPr wrap="none" anchor="ctr"/>
          <a:lstStyle/>
          <a:p>
            <a:endParaRPr lang="en-US"/>
          </a:p>
        </p:txBody>
      </p:sp>
    </p:spTree>
    <p:extLst>
      <p:ext uri="{BB962C8B-B14F-4D97-AF65-F5344CB8AC3E}">
        <p14:creationId xmlns:p14="http://schemas.microsoft.com/office/powerpoint/2010/main" val="2413446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7.emf"/><Relationship Id="rId5" Type="http://schemas.openxmlformats.org/officeDocument/2006/relationships/oleObject" Target="../embeddings/oleObject3.bin"/><Relationship Id="rId4" Type="http://schemas.openxmlformats.org/officeDocument/2006/relationships/image" Target="../media/image18.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9.emf"/><Relationship Id="rId4" Type="http://schemas.openxmlformats.org/officeDocument/2006/relationships/oleObject" Target="../embeddings/oleObject4.bin"/></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17.emf"/><Relationship Id="rId5" Type="http://schemas.openxmlformats.org/officeDocument/2006/relationships/oleObject" Target="../embeddings/oleObject5.bin"/><Relationship Id="rId4" Type="http://schemas.openxmlformats.org/officeDocument/2006/relationships/image" Target="../media/image18.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9.emf"/><Relationship Id="rId4" Type="http://schemas.openxmlformats.org/officeDocument/2006/relationships/oleObject" Target="../embeddings/oleObject6.bin"/></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17.emf"/><Relationship Id="rId5" Type="http://schemas.openxmlformats.org/officeDocument/2006/relationships/oleObject" Target="../embeddings/oleObject7.bin"/><Relationship Id="rId4"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9.emf"/><Relationship Id="rId4" Type="http://schemas.openxmlformats.org/officeDocument/2006/relationships/oleObject" Target="../embeddings/oleObject8.bin"/></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11.png"/></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47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vmlDrawing" Target="../drawings/vmlDrawing11.vml"/><Relationship Id="rId6" Type="http://schemas.openxmlformats.org/officeDocument/2006/relationships/image" Target="../media/image17.emf"/><Relationship Id="rId5" Type="http://schemas.openxmlformats.org/officeDocument/2006/relationships/oleObject" Target="../embeddings/oleObject11.bin"/><Relationship Id="rId4"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48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19.emf"/><Relationship Id="rId4" Type="http://schemas.openxmlformats.org/officeDocument/2006/relationships/oleObject" Target="../embeddings/oleObject12.bin"/></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497.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3.xml"/><Relationship Id="rId1" Type="http://schemas.openxmlformats.org/officeDocument/2006/relationships/vmlDrawing" Target="../drawings/vmlDrawing13.vml"/><Relationship Id="rId6" Type="http://schemas.openxmlformats.org/officeDocument/2006/relationships/image" Target="../media/image17.emf"/><Relationship Id="rId5" Type="http://schemas.openxmlformats.org/officeDocument/2006/relationships/oleObject" Target="../embeddings/oleObject13.bin"/><Relationship Id="rId4" Type="http://schemas.openxmlformats.org/officeDocument/2006/relationships/image" Target="../media/image18.png"/></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50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19.emf"/><Relationship Id="rId4" Type="http://schemas.openxmlformats.org/officeDocument/2006/relationships/oleObject" Target="../embeddings/oleObject14.bin"/></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5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515.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5.xml"/><Relationship Id="rId1" Type="http://schemas.openxmlformats.org/officeDocument/2006/relationships/vmlDrawing" Target="../drawings/vmlDrawing15.vml"/><Relationship Id="rId6" Type="http://schemas.openxmlformats.org/officeDocument/2006/relationships/image" Target="../media/image17.emf"/><Relationship Id="rId5" Type="http://schemas.openxmlformats.org/officeDocument/2006/relationships/oleObject" Target="../embeddings/oleObject15.bin"/><Relationship Id="rId4" Type="http://schemas.openxmlformats.org/officeDocument/2006/relationships/image" Target="../media/image18.png"/></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19.emf"/><Relationship Id="rId4" Type="http://schemas.openxmlformats.org/officeDocument/2006/relationships/oleObject" Target="../embeddings/oleObject16.bin"/></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10.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5.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1.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5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5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5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5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5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0.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9.xml"/><Relationship Id="rId1" Type="http://schemas.openxmlformats.org/officeDocument/2006/relationships/vmlDrawing" Target="../drawings/vmlDrawing19.vml"/><Relationship Id="rId6" Type="http://schemas.openxmlformats.org/officeDocument/2006/relationships/image" Target="../media/image17.emf"/><Relationship Id="rId5" Type="http://schemas.openxmlformats.org/officeDocument/2006/relationships/oleObject" Target="../embeddings/oleObject19.bin"/><Relationship Id="rId4" Type="http://schemas.openxmlformats.org/officeDocument/2006/relationships/image" Target="../media/image18.png"/></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575.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19.emf"/><Relationship Id="rId4" Type="http://schemas.openxmlformats.org/officeDocument/2006/relationships/oleObject" Target="../embeddings/oleObject20.bin"/></Relationships>
</file>

<file path=ppt/slideLayouts/_rels/slideLayout5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57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13.xml"/></Relationships>
</file>

<file path=ppt/slideLayouts/_rels/slideLayout5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5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5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5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58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1.xml"/><Relationship Id="rId1" Type="http://schemas.openxmlformats.org/officeDocument/2006/relationships/vmlDrawing" Target="../drawings/vmlDrawing21.vml"/><Relationship Id="rId6" Type="http://schemas.openxmlformats.org/officeDocument/2006/relationships/image" Target="../media/image17.emf"/><Relationship Id="rId5" Type="http://schemas.openxmlformats.org/officeDocument/2006/relationships/oleObject" Target="../embeddings/oleObject21.bin"/><Relationship Id="rId4" Type="http://schemas.openxmlformats.org/officeDocument/2006/relationships/image" Target="../media/image18.png"/></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593.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19.emf"/><Relationship Id="rId4" Type="http://schemas.openxmlformats.org/officeDocument/2006/relationships/oleObject" Target="../embeddings/oleObject22.bin"/></Relationships>
</file>

<file path=ppt/slideLayouts/_rels/slideLayout5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59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14.xml"/></Relationships>
</file>

<file path=ppt/slideLayouts/_rels/slideLayout5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59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5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5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4.xml"/></Relationships>
</file>

<file path=ppt/slideLayouts/_rels/slideLayout6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606.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23.xml"/><Relationship Id="rId1" Type="http://schemas.openxmlformats.org/officeDocument/2006/relationships/vmlDrawing" Target="../drawings/vmlDrawing23.vml"/><Relationship Id="rId6" Type="http://schemas.openxmlformats.org/officeDocument/2006/relationships/image" Target="../media/image17.emf"/><Relationship Id="rId5" Type="http://schemas.openxmlformats.org/officeDocument/2006/relationships/oleObject" Target="../embeddings/oleObject23.bin"/><Relationship Id="rId4" Type="http://schemas.openxmlformats.org/officeDocument/2006/relationships/image" Target="../media/image18.png"/></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611.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24.xml"/><Relationship Id="rId1" Type="http://schemas.openxmlformats.org/officeDocument/2006/relationships/vmlDrawing" Target="../drawings/vmlDrawing24.vml"/><Relationship Id="rId5" Type="http://schemas.openxmlformats.org/officeDocument/2006/relationships/image" Target="../media/image19.emf"/><Relationship Id="rId4" Type="http://schemas.openxmlformats.org/officeDocument/2006/relationships/oleObject" Target="../embeddings/oleObject24.bin"/></Relationships>
</file>

<file path=ppt/slideLayouts/_rels/slideLayout6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6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15.xml"/></Relationships>
</file>

<file path=ppt/slideLayouts/_rels/slideLayout6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6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6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6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330511"/>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grpSp>
        <p:nvGrpSpPr>
          <p:cNvPr id="7" name="Group 7"/>
          <p:cNvGrpSpPr>
            <a:grpSpLocks/>
          </p:cNvGrpSpPr>
          <p:nvPr/>
        </p:nvGrpSpPr>
        <p:grpSpPr bwMode="auto">
          <a:xfrm>
            <a:off x="3116263" y="2365375"/>
            <a:ext cx="87312" cy="993775"/>
            <a:chOff x="3244345" y="2066994"/>
            <a:chExt cx="86400" cy="993600"/>
          </a:xfrm>
        </p:grpSpPr>
        <p:sp>
          <p:nvSpPr>
            <p:cNvPr id="8" name="Rectangle 7"/>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9" name="Oval 8"/>
            <p:cNvSpPr/>
            <p:nvPr/>
          </p:nvSpPr>
          <p:spPr>
            <a:xfrm>
              <a:off x="3244345" y="206699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0" name="Oval 9"/>
            <p:cNvSpPr/>
            <p:nvPr/>
          </p:nvSpPr>
          <p:spPr>
            <a:xfrm>
              <a:off x="3244345" y="297488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grpSp>
        <p:nvGrpSpPr>
          <p:cNvPr id="11" name="Group 11"/>
          <p:cNvGrpSpPr>
            <a:grpSpLocks/>
          </p:cNvGrpSpPr>
          <p:nvPr/>
        </p:nvGrpSpPr>
        <p:grpSpPr bwMode="auto">
          <a:xfrm>
            <a:off x="3116263" y="4186238"/>
            <a:ext cx="87312" cy="992187"/>
            <a:chOff x="3244345" y="2066994"/>
            <a:chExt cx="86400" cy="993600"/>
          </a:xfrm>
        </p:grpSpPr>
        <p:sp>
          <p:nvSpPr>
            <p:cNvPr id="12" name="Rectangle 11"/>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3" name="Oval 12"/>
            <p:cNvSpPr/>
            <p:nvPr/>
          </p:nvSpPr>
          <p:spPr>
            <a:xfrm>
              <a:off x="3244345" y="2066994"/>
              <a:ext cx="86400" cy="85847"/>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4" name="Oval 13"/>
            <p:cNvSpPr/>
            <p:nvPr/>
          </p:nvSpPr>
          <p:spPr>
            <a:xfrm>
              <a:off x="3244345" y="2974747"/>
              <a:ext cx="86400" cy="85847"/>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sp>
        <p:nvSpPr>
          <p:cNvPr id="6" name="Title 1"/>
          <p:cNvSpPr>
            <a:spLocks noGrp="1"/>
          </p:cNvSpPr>
          <p:nvPr>
            <p:ph type="title"/>
          </p:nvPr>
        </p:nvSpPr>
        <p:spPr>
          <a:xfrm>
            <a:off x="389260" y="0"/>
            <a:ext cx="6553200" cy="911225"/>
          </a:xfrm>
        </p:spPr>
        <p:txBody>
          <a:bodyPr/>
          <a:lstStyle/>
          <a:p>
            <a:r>
              <a:rPr lang="en-US" altLang="en-US" smtClean="0"/>
              <a:t>Click to edit Master title style</a:t>
            </a:r>
            <a:endParaRPr lang="en-IN" altLang="en-US" dirty="0"/>
          </a:p>
        </p:txBody>
      </p:sp>
      <p:sp>
        <p:nvSpPr>
          <p:cNvPr id="41" name="Content Placeholder 4"/>
          <p:cNvSpPr>
            <a:spLocks noGrp="1"/>
          </p:cNvSpPr>
          <p:nvPr>
            <p:ph sz="half" idx="4294967295"/>
          </p:nvPr>
        </p:nvSpPr>
        <p:spPr>
          <a:xfrm>
            <a:off x="478968" y="4152707"/>
            <a:ext cx="2260600" cy="1060450"/>
          </a:xfrm>
        </p:spPr>
        <p:txBody>
          <a:bodyPr/>
          <a:lstStyle>
            <a:lvl1pPr>
              <a:defRPr b="1"/>
            </a:lvl1pPr>
          </a:lstStyle>
          <a:p>
            <a:pPr lvl="0"/>
            <a:r>
              <a:rPr lang="en-US" smtClean="0"/>
              <a:t>Click to edit Master text styles</a:t>
            </a:r>
          </a:p>
        </p:txBody>
      </p:sp>
      <p:sp>
        <p:nvSpPr>
          <p:cNvPr id="42" name="Content Placeholder 5"/>
          <p:cNvSpPr>
            <a:spLocks noGrp="1"/>
          </p:cNvSpPr>
          <p:nvPr>
            <p:ph sz="half" idx="4294967295"/>
          </p:nvPr>
        </p:nvSpPr>
        <p:spPr>
          <a:xfrm>
            <a:off x="3526968" y="2328607"/>
            <a:ext cx="5676900" cy="1003300"/>
          </a:xfrm>
        </p:spPr>
        <p:txBody>
          <a:bodyPr/>
          <a:lstStyle/>
          <a:p>
            <a:pPr lvl="0"/>
            <a:r>
              <a:rPr lang="en-US" smtClean="0"/>
              <a:t>Click to edit Master text styles</a:t>
            </a:r>
          </a:p>
        </p:txBody>
      </p:sp>
      <p:sp>
        <p:nvSpPr>
          <p:cNvPr id="43" name="Content Placeholder 6"/>
          <p:cNvSpPr>
            <a:spLocks noGrp="1"/>
          </p:cNvSpPr>
          <p:nvPr>
            <p:ph sz="half" idx="4294967295"/>
          </p:nvPr>
        </p:nvSpPr>
        <p:spPr>
          <a:xfrm>
            <a:off x="3526968" y="4152707"/>
            <a:ext cx="5676900" cy="1060450"/>
          </a:xfrm>
        </p:spPr>
        <p:txBody>
          <a:bodyPr/>
          <a:lstStyle/>
          <a:p>
            <a:pPr lvl="0"/>
            <a:r>
              <a:rPr lang="en-US" smtClean="0"/>
              <a:t>Click to edit Master text styles</a:t>
            </a:r>
          </a:p>
        </p:txBody>
      </p:sp>
      <p:sp>
        <p:nvSpPr>
          <p:cNvPr id="44" name="Content Placeholder 3"/>
          <p:cNvSpPr>
            <a:spLocks noGrp="1"/>
          </p:cNvSpPr>
          <p:nvPr>
            <p:ph sz="half" idx="4294967295"/>
          </p:nvPr>
        </p:nvSpPr>
        <p:spPr>
          <a:xfrm>
            <a:off x="478968" y="2328607"/>
            <a:ext cx="2260600" cy="1003300"/>
          </a:xfrm>
        </p:spPr>
        <p:txBody>
          <a:bodyPr/>
          <a:lstStyle>
            <a:lvl1pPr>
              <a:defRPr b="1"/>
            </a:lvl1pPr>
          </a:lstStyle>
          <a:p>
            <a:pPr lvl="0"/>
            <a:r>
              <a:rPr lang="en-US" smtClean="0"/>
              <a:t>Click to edit Master text styles</a:t>
            </a:r>
          </a:p>
        </p:txBody>
      </p:sp>
    </p:spTree>
    <p:extLst>
      <p:ext uri="{BB962C8B-B14F-4D97-AF65-F5344CB8AC3E}">
        <p14:creationId xmlns:p14="http://schemas.microsoft.com/office/powerpoint/2010/main" val="186032615"/>
      </p:ext>
    </p:extLst>
  </p:cSld>
  <p:clrMapOvr>
    <a:masterClrMapping/>
  </p:clrMapOvr>
  <p:timing>
    <p:tnLst>
      <p:par>
        <p:cTn id="1" dur="indefinite" restart="never" nodeType="tmRoot"/>
      </p:par>
    </p:tnLst>
  </p:timing>
  <p:hf hdr="0" dt="0"/>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1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43646538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1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44209206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1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17842965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1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11252695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2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26475143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2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64803124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2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92862053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2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71074815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2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74214666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2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18911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grpSp>
        <p:nvGrpSpPr>
          <p:cNvPr id="5" name="Group 7"/>
          <p:cNvGrpSpPr>
            <a:grpSpLocks/>
          </p:cNvGrpSpPr>
          <p:nvPr/>
        </p:nvGrpSpPr>
        <p:grpSpPr bwMode="auto">
          <a:xfrm>
            <a:off x="5873750" y="2443163"/>
            <a:ext cx="85725" cy="3116262"/>
            <a:chOff x="3244345" y="-55928"/>
            <a:chExt cx="86400" cy="3116522"/>
          </a:xfrm>
        </p:grpSpPr>
        <p:sp>
          <p:nvSpPr>
            <p:cNvPr id="6" name="Rectangle 5"/>
            <p:cNvSpPr/>
            <p:nvPr/>
          </p:nvSpPr>
          <p:spPr>
            <a:xfrm>
              <a:off x="3276745" y="21682"/>
              <a:ext cx="25200" cy="2952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7" name="Oval 6"/>
            <p:cNvSpPr/>
            <p:nvPr/>
          </p:nvSpPr>
          <p:spPr>
            <a:xfrm>
              <a:off x="3244345" y="-55928"/>
              <a:ext cx="86400" cy="85732"/>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8" name="Oval 7"/>
            <p:cNvSpPr/>
            <p:nvPr/>
          </p:nvSpPr>
          <p:spPr>
            <a:xfrm>
              <a:off x="3244345" y="2974862"/>
              <a:ext cx="86400" cy="85732"/>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sp>
        <p:nvSpPr>
          <p:cNvPr id="9" name="Title 1"/>
          <p:cNvSpPr>
            <a:spLocks noGrp="1"/>
          </p:cNvSpPr>
          <p:nvPr>
            <p:ph type="title"/>
          </p:nvPr>
        </p:nvSpPr>
        <p:spPr>
          <a:xfrm>
            <a:off x="389260" y="20930"/>
            <a:ext cx="6553200" cy="911225"/>
          </a:xfrm>
        </p:spPr>
        <p:txBody>
          <a:bodyPr/>
          <a:lstStyle/>
          <a:p>
            <a:r>
              <a:rPr lang="en-US" altLang="en-US" smtClean="0"/>
              <a:t>Click to edit Master title style</a:t>
            </a:r>
            <a:endParaRPr lang="en-IN" altLang="en-US" dirty="0"/>
          </a:p>
        </p:txBody>
      </p:sp>
      <p:sp>
        <p:nvSpPr>
          <p:cNvPr id="14" name="Content Placeholder 2"/>
          <p:cNvSpPr>
            <a:spLocks noGrp="1"/>
          </p:cNvSpPr>
          <p:nvPr>
            <p:ph sz="half" idx="4294967295"/>
          </p:nvPr>
        </p:nvSpPr>
        <p:spPr>
          <a:xfrm>
            <a:off x="429981" y="1825625"/>
            <a:ext cx="5181600" cy="4351338"/>
          </a:xfrm>
        </p:spPr>
        <p:txBody>
          <a:bodyPr/>
          <a:lstStyle>
            <a:lvl1pPr marL="0" indent="0">
              <a:buNone/>
              <a:defRPr/>
            </a:lvl1pPr>
          </a:lstStyle>
          <a:p>
            <a:pPr lvl="0"/>
            <a:r>
              <a:rPr lang="en-US" smtClean="0"/>
              <a:t>Click to edit Master text styles</a:t>
            </a:r>
          </a:p>
        </p:txBody>
      </p:sp>
      <p:sp>
        <p:nvSpPr>
          <p:cNvPr id="15" name="Content Placeholder 3"/>
          <p:cNvSpPr>
            <a:spLocks noGrp="1"/>
          </p:cNvSpPr>
          <p:nvPr>
            <p:ph sz="half" idx="4294967295"/>
          </p:nvPr>
        </p:nvSpPr>
        <p:spPr>
          <a:xfrm>
            <a:off x="6218006" y="1827213"/>
            <a:ext cx="5181600" cy="4351337"/>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lvl="0"/>
            <a:r>
              <a:rPr lang="en-US" smtClean="0"/>
              <a:t>Click to edit Master text styles</a:t>
            </a:r>
          </a:p>
        </p:txBody>
      </p:sp>
    </p:spTree>
    <p:extLst>
      <p:ext uri="{BB962C8B-B14F-4D97-AF65-F5344CB8AC3E}">
        <p14:creationId xmlns:p14="http://schemas.microsoft.com/office/powerpoint/2010/main" val="2532938653"/>
      </p:ext>
    </p:extLst>
  </p:cSld>
  <p:clrMapOvr>
    <a:masterClrMapping/>
  </p:clrMapOvr>
  <p:timing>
    <p:tnLst>
      <p:par>
        <p:cTn id="1" dur="indefinite" restart="never" nodeType="tmRoot"/>
      </p:par>
    </p:tnLst>
  </p:timing>
  <p:hf hdr="0" dt="0"/>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2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45705491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2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0797111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2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52350805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2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48156989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3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09129842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3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50193500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3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49794784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3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80271188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3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34572369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3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51430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pic>
        <p:nvPicPr>
          <p:cNvPr id="2" name="Picture 12"/>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1588"/>
            <a:ext cx="12192000" cy="6861176"/>
          </a:xfrm>
          <a:prstGeom prst="rect">
            <a:avLst/>
          </a:prstGeom>
          <a:noFill/>
          <a:ln w="9525">
            <a:noFill/>
            <a:miter lim="800000"/>
            <a:headEnd/>
            <a:tailEnd/>
          </a:ln>
        </p:spPr>
      </p:pic>
      <p:sp>
        <p:nvSpPr>
          <p:cNvPr id="3" name="Title 1"/>
          <p:cNvSpPr txBox="1">
            <a:spLocks/>
          </p:cNvSpPr>
          <p:nvPr/>
        </p:nvSpPr>
        <p:spPr bwMode="auto">
          <a:xfrm>
            <a:off x="7954963" y="3038475"/>
            <a:ext cx="360680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912813" rtl="0" eaLnBrk="1" fontAlgn="base" hangingPunct="1">
              <a:lnSpc>
                <a:spcPct val="90000"/>
              </a:lnSpc>
              <a:spcBef>
                <a:spcPct val="0"/>
              </a:spcBef>
              <a:spcAft>
                <a:spcPct val="0"/>
              </a:spcAft>
              <a:defRPr sz="3000"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000">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000">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000">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000">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defRPr/>
            </a:pPr>
            <a:r>
              <a:rPr lang="en-US" altLang="en-US" dirty="0">
                <a:solidFill>
                  <a:prstClr val="white"/>
                </a:solidFill>
              </a:rPr>
              <a:t>Thank You</a:t>
            </a:r>
            <a:endParaRPr lang="en-IN" altLang="en-US" dirty="0">
              <a:solidFill>
                <a:prstClr val="white"/>
              </a:solidFill>
            </a:endParaRPr>
          </a:p>
        </p:txBody>
      </p:sp>
    </p:spTree>
    <p:extLst>
      <p:ext uri="{BB962C8B-B14F-4D97-AF65-F5344CB8AC3E}">
        <p14:creationId xmlns:p14="http://schemas.microsoft.com/office/powerpoint/2010/main" val="3765404301"/>
      </p:ext>
    </p:extLst>
  </p:cSld>
  <p:clrMapOvr>
    <a:masterClrMapping/>
  </p:clrMapOvr>
  <p:timing>
    <p:tnLst>
      <p:par>
        <p:cTn id="1" dur="indefinite" restart="never" nodeType="tmRoot"/>
      </p:par>
    </p:tnLst>
  </p:timing>
  <p:hf hdr="0" dt="0"/>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3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69749742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3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29429847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3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96264548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3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38634090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4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25923728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4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55424075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4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62192386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4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02779813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4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13701942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4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878113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Tree>
    <p:extLst>
      <p:ext uri="{BB962C8B-B14F-4D97-AF65-F5344CB8AC3E}">
        <p14:creationId xmlns:p14="http://schemas.microsoft.com/office/powerpoint/2010/main" val="530584413"/>
      </p:ext>
    </p:extLst>
  </p:cSld>
  <p:clrMapOvr>
    <a:masterClrMapping/>
  </p:clrMapOvr>
  <p:timing>
    <p:tnLst>
      <p:par>
        <p:cTn id="1" dur="indefinite" restart="never" nodeType="tmRoot"/>
      </p:par>
    </p:tnLst>
  </p:timing>
  <p:hf hdr="0" dt="0"/>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4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7328506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4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72331988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4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78336220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4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22591513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5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82834665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5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94477609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5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31935820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5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95675396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5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05037439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5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9304143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IN"/>
          </a:p>
        </p:txBody>
      </p:sp>
      <p:sp>
        <p:nvSpPr>
          <p:cNvPr id="5" name="Date Placeholder 3"/>
          <p:cNvSpPr>
            <a:spLocks noGrp="1"/>
          </p:cNvSpPr>
          <p:nvPr>
            <p:ph type="dt" sz="half" idx="10"/>
          </p:nvPr>
        </p:nvSpPr>
        <p:spPr/>
        <p:txBody>
          <a:bodyPr/>
          <a:lstStyle>
            <a:lvl1pPr>
              <a:defRPr/>
            </a:lvl1pPr>
          </a:lstStyle>
          <a:p>
            <a:pPr>
              <a:defRPr/>
            </a:pPr>
            <a:fld id="{174B2B48-8823-4169-A7E8-67C20AF2B78E}" type="datetime1">
              <a:rPr lang="en-IN" altLang="zh-CN">
                <a:solidFill>
                  <a:prstClr val="black">
                    <a:tint val="75000"/>
                  </a:prstClr>
                </a:solidFill>
              </a:rPr>
              <a:pPr>
                <a:defRPr/>
              </a:pPr>
              <a:t>22-05-2019</a:t>
            </a:fld>
            <a:endParaRPr lang="en-IN" altLang="zh-CN" dirty="0">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zh-CN" altLang="zh-CN">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E525A95-79A4-4541-A3C5-CA1101C7FEF7}" type="slidenum">
              <a:rPr lang="en-IN" altLang="en-US"/>
              <a:pPr>
                <a:defRPr/>
              </a:pPr>
              <a:t>‹#›</a:t>
            </a:fld>
            <a:endParaRPr lang="en-IN" altLang="en-US" dirty="0"/>
          </a:p>
        </p:txBody>
      </p:sp>
    </p:spTree>
    <p:extLst>
      <p:ext uri="{BB962C8B-B14F-4D97-AF65-F5344CB8AC3E}">
        <p14:creationId xmlns:p14="http://schemas.microsoft.com/office/powerpoint/2010/main" val="3800356702"/>
      </p:ext>
    </p:extLst>
  </p:cSld>
  <p:clrMapOvr>
    <a:masterClrMapping/>
  </p:clrMapOvr>
  <p:timing>
    <p:tnLst>
      <p:par>
        <p:cTn id="1" dur="indefinite" restart="never" nodeType="tmRoot"/>
      </p:par>
    </p:tnLst>
  </p:timing>
  <p:hf hdr="0" dt="0"/>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5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83270735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5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23317353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5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35626011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5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4513647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6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99964152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6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28400383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6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62127558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6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87344547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6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59524556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6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051392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978014"/>
      </p:ext>
    </p:extLst>
  </p:cSld>
  <p:clrMapOvr>
    <a:masterClrMapping/>
  </p:clrMapOvr>
  <p:timing>
    <p:tnLst>
      <p:par>
        <p:cTn id="1" dur="indefinite" restart="never" nodeType="tmRoot"/>
      </p:par>
    </p:tnLst>
  </p:timing>
  <p:hf hdr="0" dt="0"/>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6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49849982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6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08916790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6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49207472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6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5636930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7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92848425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7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18558933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7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19243504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7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34780583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7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14938451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7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4391914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32_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203200" y="55565"/>
            <a:ext cx="10309291" cy="477837"/>
          </a:xfrm>
          <a:prstGeom prst="rect">
            <a:avLst/>
          </a:prstGeom>
        </p:spPr>
        <p:txBody>
          <a:bodyPr/>
          <a:lstStyle>
            <a:lvl1pPr algn="l">
              <a:defRPr sz="2400" b="1">
                <a:solidFill>
                  <a:srgbClr val="990000"/>
                </a:solidFill>
                <a:latin typeface="Arial Black" pitchFamily="34" charset="0"/>
              </a:defRPr>
            </a:lvl1pPr>
          </a:lstStyle>
          <a:p>
            <a:r>
              <a:rPr lang="en-US" smtClean="0"/>
              <a:t>Click to edit Master title style</a:t>
            </a:r>
            <a:endParaRPr lang="en-US" dirty="0"/>
          </a:p>
        </p:txBody>
      </p:sp>
      <p:sp>
        <p:nvSpPr>
          <p:cNvPr id="8" name="Content Placeholder 2"/>
          <p:cNvSpPr>
            <a:spLocks noGrp="1"/>
          </p:cNvSpPr>
          <p:nvPr>
            <p:ph idx="1"/>
          </p:nvPr>
        </p:nvSpPr>
        <p:spPr>
          <a:xfrm>
            <a:off x="304805" y="1023940"/>
            <a:ext cx="11489761" cy="5429399"/>
          </a:xfrm>
          <a:prstGeom prst="rect">
            <a:avLst/>
          </a:prstGeom>
        </p:spPr>
        <p:txBody>
          <a:bodyPr/>
          <a:lstStyle>
            <a:lvl1pPr>
              <a:defRPr sz="2400" b="1">
                <a:solidFill>
                  <a:srgbClr val="0000FF"/>
                </a:solidFill>
              </a:defRPr>
            </a:lvl1pPr>
          </a:lstStyle>
          <a:p>
            <a:pPr lvl="0"/>
            <a:r>
              <a:rPr lang="en-US" smtClean="0"/>
              <a:t>Click to edit Master text styles</a:t>
            </a:r>
          </a:p>
        </p:txBody>
      </p:sp>
    </p:spTree>
    <p:extLst>
      <p:ext uri="{BB962C8B-B14F-4D97-AF65-F5344CB8AC3E}">
        <p14:creationId xmlns:p14="http://schemas.microsoft.com/office/powerpoint/2010/main" val="356618459"/>
      </p:ext>
    </p:extLst>
  </p:cSld>
  <p:clrMapOvr>
    <a:masterClrMapping/>
  </p:clrMapOvr>
  <p:timing>
    <p:tnLst>
      <p:par>
        <p:cTn id="1" dur="indefinite" restart="never" nodeType="tmRoot"/>
      </p:par>
    </p:tnLst>
  </p:timing>
  <p:hf hdr="0" dt="0"/>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7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07116484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7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69005867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7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83928203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7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20048325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8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1714585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8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3845515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8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8457031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8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05240289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8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71076380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8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74607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203201" y="55565"/>
            <a:ext cx="10871200" cy="630237"/>
          </a:xfrm>
          <a:prstGeom prst="rect">
            <a:avLst/>
          </a:prstGeom>
        </p:spPr>
        <p:txBody>
          <a:bodyPr/>
          <a:lstStyle>
            <a:lvl1pPr algn="l">
              <a:defRPr sz="3200" b="0">
                <a:solidFill>
                  <a:schemeClr val="tx1"/>
                </a:solidFill>
                <a:latin typeface="+mn-lt"/>
              </a:defRPr>
            </a:lvl1pPr>
          </a:lstStyle>
          <a:p>
            <a:r>
              <a:rPr lang="en-US" smtClean="0"/>
              <a:t>Click to edit Master title style</a:t>
            </a:r>
            <a:endParaRPr lang="en-US" dirty="0"/>
          </a:p>
        </p:txBody>
      </p:sp>
      <p:sp>
        <p:nvSpPr>
          <p:cNvPr id="4" name="Content Placeholder 2"/>
          <p:cNvSpPr>
            <a:spLocks noGrp="1"/>
          </p:cNvSpPr>
          <p:nvPr>
            <p:ph idx="1"/>
          </p:nvPr>
        </p:nvSpPr>
        <p:spPr>
          <a:xfrm>
            <a:off x="203200" y="990600"/>
            <a:ext cx="10972800" cy="55626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731179"/>
      </p:ext>
    </p:extLst>
  </p:cSld>
  <p:clrMapOvr>
    <a:masterClrMapping/>
  </p:clrMapOvr>
  <p:timing>
    <p:tnLst>
      <p:par>
        <p:cTn id="1" dur="indefinite" restart="never" nodeType="tmRoot"/>
      </p:par>
    </p:tnLst>
  </p:timing>
  <p:hf hdr="0" dt="0"/>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8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28735985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8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99276776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8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70658029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8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63478813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9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79841117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9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56592568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9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22591555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19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73156051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9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25234955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9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251600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203200" y="55564"/>
            <a:ext cx="10021259" cy="477837"/>
          </a:xfrm>
          <a:prstGeom prst="rect">
            <a:avLst/>
          </a:prstGeom>
        </p:spPr>
        <p:txBody>
          <a:bodyPr/>
          <a:lstStyle>
            <a:lvl1pPr algn="l">
              <a:defRPr sz="2400" b="1">
                <a:solidFill>
                  <a:srgbClr val="990000"/>
                </a:solidFill>
                <a:latin typeface="Arial Black"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89721697"/>
      </p:ext>
    </p:extLst>
  </p:cSld>
  <p:clrMapOvr>
    <a:masterClrMapping/>
  </p:clrMapOvr>
  <p:timing>
    <p:tnLst>
      <p:par>
        <p:cTn id="1" dur="indefinite" restart="never" nodeType="tmRoot"/>
      </p:par>
    </p:tnLst>
  </p:timing>
  <p:hf hdr="0" dt="0"/>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9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52086401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9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11180908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4" descr="C:\Users\jayesh.chauhan\Desktop\PPT_Template\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057276" y="2642465"/>
            <a:ext cx="5134724" cy="16571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jayesh.chauhan\Desktop\PPT_Template\C.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39998" y="5805744"/>
            <a:ext cx="11947498" cy="97724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p:nvPr>
        </p:nvSpPr>
        <p:spPr>
          <a:xfrm>
            <a:off x="7657032" y="3090544"/>
            <a:ext cx="3870939" cy="779463"/>
          </a:xfrm>
        </p:spPr>
        <p:txBody>
          <a:bodyPr/>
          <a:lstStyle>
            <a:lvl1pPr>
              <a:defRPr>
                <a:solidFill>
                  <a:schemeClr val="bg1"/>
                </a:solidFill>
              </a:defRPr>
            </a:lvl1pPr>
          </a:lstStyle>
          <a:p>
            <a:r>
              <a:rPr lang="en-US" altLang="en-US" smtClean="0"/>
              <a:t>Click to edit Master title style</a:t>
            </a:r>
            <a:endParaRPr lang="en-US" altLang="en-US" dirty="0" smtClean="0"/>
          </a:p>
        </p:txBody>
      </p:sp>
      <p:pic>
        <p:nvPicPr>
          <p:cNvPr id="8"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10018207" y="330303"/>
            <a:ext cx="1684118" cy="308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66231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8" name="Title 4"/>
          <p:cNvSpPr>
            <a:spLocks noGrp="1"/>
          </p:cNvSpPr>
          <p:nvPr>
            <p:ph type="title"/>
          </p:nvPr>
        </p:nvSpPr>
        <p:spPr>
          <a:xfrm>
            <a:off x="348336" y="129656"/>
            <a:ext cx="9318178" cy="779463"/>
          </a:xfrm>
        </p:spPr>
        <p:txBody>
          <a:bodyPr/>
          <a:lstStyle/>
          <a:p>
            <a:r>
              <a:rPr lang="en-US" smtClean="0"/>
              <a:t>Click to edit Master title style</a:t>
            </a:r>
            <a:endParaRPr lang="en-IN" dirty="0"/>
          </a:p>
        </p:txBody>
      </p:sp>
      <p:sp>
        <p:nvSpPr>
          <p:cNvPr id="3"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grpSp>
        <p:nvGrpSpPr>
          <p:cNvPr id="4" name="Group 4"/>
          <p:cNvGrpSpPr>
            <a:grpSpLocks/>
          </p:cNvGrpSpPr>
          <p:nvPr userDrawn="1"/>
        </p:nvGrpSpPr>
        <p:grpSpPr bwMode="auto">
          <a:xfrm>
            <a:off x="3116263" y="1711325"/>
            <a:ext cx="87312" cy="993775"/>
            <a:chOff x="3244345" y="2066994"/>
            <a:chExt cx="86400" cy="993600"/>
          </a:xfrm>
        </p:grpSpPr>
        <p:sp>
          <p:nvSpPr>
            <p:cNvPr id="5" name="Rectangle 4"/>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
          <p:nvSpPr>
            <p:cNvPr id="6" name="Oval 5"/>
            <p:cNvSpPr/>
            <p:nvPr/>
          </p:nvSpPr>
          <p:spPr>
            <a:xfrm>
              <a:off x="3244345" y="206699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
          <p:nvSpPr>
            <p:cNvPr id="7" name="Oval 6"/>
            <p:cNvSpPr/>
            <p:nvPr/>
          </p:nvSpPr>
          <p:spPr>
            <a:xfrm>
              <a:off x="3244345" y="297488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grpSp>
      <p:grpSp>
        <p:nvGrpSpPr>
          <p:cNvPr id="8" name="Group 8"/>
          <p:cNvGrpSpPr>
            <a:grpSpLocks/>
          </p:cNvGrpSpPr>
          <p:nvPr userDrawn="1"/>
        </p:nvGrpSpPr>
        <p:grpSpPr bwMode="auto">
          <a:xfrm>
            <a:off x="3116263" y="3182938"/>
            <a:ext cx="87312" cy="993775"/>
            <a:chOff x="3244345" y="2066994"/>
            <a:chExt cx="86400" cy="993600"/>
          </a:xfrm>
        </p:grpSpPr>
        <p:sp>
          <p:nvSpPr>
            <p:cNvPr id="9" name="Rectangle 8"/>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
          <p:nvSpPr>
            <p:cNvPr id="10" name="Oval 9"/>
            <p:cNvSpPr/>
            <p:nvPr/>
          </p:nvSpPr>
          <p:spPr>
            <a:xfrm>
              <a:off x="3244345" y="206699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
          <p:nvSpPr>
            <p:cNvPr id="11" name="Oval 10"/>
            <p:cNvSpPr/>
            <p:nvPr/>
          </p:nvSpPr>
          <p:spPr>
            <a:xfrm>
              <a:off x="3244345" y="297488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grpSp>
      <p:grpSp>
        <p:nvGrpSpPr>
          <p:cNvPr id="12" name="Group 12"/>
          <p:cNvGrpSpPr>
            <a:grpSpLocks/>
          </p:cNvGrpSpPr>
          <p:nvPr userDrawn="1"/>
        </p:nvGrpSpPr>
        <p:grpSpPr bwMode="auto">
          <a:xfrm>
            <a:off x="3116263" y="4652963"/>
            <a:ext cx="87312" cy="992187"/>
            <a:chOff x="3244345" y="2066994"/>
            <a:chExt cx="86400" cy="993600"/>
          </a:xfrm>
        </p:grpSpPr>
        <p:sp>
          <p:nvSpPr>
            <p:cNvPr id="13" name="Rectangle 12"/>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
          <p:nvSpPr>
            <p:cNvPr id="14" name="Oval 13"/>
            <p:cNvSpPr/>
            <p:nvPr/>
          </p:nvSpPr>
          <p:spPr>
            <a:xfrm>
              <a:off x="3244345" y="2066994"/>
              <a:ext cx="86400" cy="85847"/>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
          <p:nvSpPr>
            <p:cNvPr id="15" name="Oval 14"/>
            <p:cNvSpPr/>
            <p:nvPr/>
          </p:nvSpPr>
          <p:spPr>
            <a:xfrm>
              <a:off x="3244345" y="2974747"/>
              <a:ext cx="86400" cy="85847"/>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grpSp>
      <p:sp>
        <p:nvSpPr>
          <p:cNvPr id="16" name="Content Placeholder 2"/>
          <p:cNvSpPr>
            <a:spLocks noGrp="1"/>
          </p:cNvSpPr>
          <p:nvPr>
            <p:ph sz="half" idx="4294967295"/>
          </p:nvPr>
        </p:nvSpPr>
        <p:spPr>
          <a:xfrm>
            <a:off x="478968" y="1673077"/>
            <a:ext cx="2260600" cy="1003300"/>
          </a:xfrm>
        </p:spPr>
        <p:txBody>
          <a:bodyPr/>
          <a:lstStyle>
            <a:lvl1pPr marL="0" indent="0">
              <a:buNone/>
              <a:defRPr b="1"/>
            </a:lvl1pPr>
          </a:lstStyle>
          <a:p>
            <a:pPr lvl="0"/>
            <a:r>
              <a:rPr lang="en-US" altLang="en-US" smtClean="0"/>
              <a:t>Click to edit Master text styles</a:t>
            </a:r>
          </a:p>
        </p:txBody>
      </p:sp>
      <p:sp>
        <p:nvSpPr>
          <p:cNvPr id="17" name="Content Placeholder 2"/>
          <p:cNvSpPr>
            <a:spLocks noGrp="1"/>
          </p:cNvSpPr>
          <p:nvPr>
            <p:ph sz="half" idx="4294967295"/>
          </p:nvPr>
        </p:nvSpPr>
        <p:spPr>
          <a:xfrm>
            <a:off x="478968" y="3149452"/>
            <a:ext cx="2260600" cy="1060450"/>
          </a:xfrm>
        </p:spPr>
        <p:txBody>
          <a:bodyPr/>
          <a:lstStyle>
            <a:lvl1pPr marL="0" indent="0">
              <a:buNone/>
              <a:defRPr b="1"/>
            </a:lvl1pPr>
          </a:lstStyle>
          <a:p>
            <a:pPr lvl="0"/>
            <a:r>
              <a:rPr lang="en-US" altLang="en-US" smtClean="0"/>
              <a:t>Click to edit Master text styles</a:t>
            </a:r>
          </a:p>
        </p:txBody>
      </p:sp>
      <p:sp>
        <p:nvSpPr>
          <p:cNvPr id="18" name="Content Placeholder 3"/>
          <p:cNvSpPr>
            <a:spLocks noGrp="1"/>
          </p:cNvSpPr>
          <p:nvPr>
            <p:ph sz="half" idx="4294967295"/>
          </p:nvPr>
        </p:nvSpPr>
        <p:spPr>
          <a:xfrm>
            <a:off x="478968" y="4666651"/>
            <a:ext cx="2260600" cy="1003300"/>
          </a:xfrm>
        </p:spPr>
        <p:txBody>
          <a:bodyPr/>
          <a:lstStyle>
            <a:lvl1pPr marL="0" indent="0">
              <a:buNone/>
              <a:defRPr b="1"/>
            </a:lvl1pPr>
          </a:lstStyle>
          <a:p>
            <a:pPr lvl="0"/>
            <a:r>
              <a:rPr lang="en-US" altLang="en-US" smtClean="0"/>
              <a:t>Click to edit Master text styles</a:t>
            </a:r>
          </a:p>
        </p:txBody>
      </p:sp>
      <p:sp>
        <p:nvSpPr>
          <p:cNvPr id="19" name="Content Placeholder 4"/>
          <p:cNvSpPr>
            <a:spLocks noGrp="1"/>
          </p:cNvSpPr>
          <p:nvPr>
            <p:ph sz="half" idx="4294967295"/>
          </p:nvPr>
        </p:nvSpPr>
        <p:spPr>
          <a:xfrm>
            <a:off x="3526968" y="1673077"/>
            <a:ext cx="5676900" cy="1003300"/>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lvl="0"/>
            <a:r>
              <a:rPr lang="en-US" smtClean="0"/>
              <a:t>Click to edit Master text styles</a:t>
            </a:r>
          </a:p>
        </p:txBody>
      </p:sp>
      <p:sp>
        <p:nvSpPr>
          <p:cNvPr id="20" name="Content Placeholder 5"/>
          <p:cNvSpPr>
            <a:spLocks noGrp="1"/>
          </p:cNvSpPr>
          <p:nvPr>
            <p:ph sz="half" idx="4294967295"/>
          </p:nvPr>
        </p:nvSpPr>
        <p:spPr>
          <a:xfrm>
            <a:off x="3526968" y="3149452"/>
            <a:ext cx="5676900" cy="1060450"/>
          </a:xfrm>
        </p:spPr>
        <p:txBody>
          <a:bodyPr/>
          <a:lstStyle>
            <a:lvl1pPr marL="0" indent="0">
              <a:buNone/>
              <a:defRPr/>
            </a:lvl1pPr>
          </a:lstStyle>
          <a:p>
            <a:pPr lvl="0"/>
            <a:r>
              <a:rPr lang="en-US" smtClean="0"/>
              <a:t>Click to edit Master text styles</a:t>
            </a:r>
          </a:p>
        </p:txBody>
      </p:sp>
      <p:sp>
        <p:nvSpPr>
          <p:cNvPr id="21" name="Content Placeholder 6"/>
          <p:cNvSpPr>
            <a:spLocks noGrp="1"/>
          </p:cNvSpPr>
          <p:nvPr>
            <p:ph sz="half" idx="4294967295"/>
          </p:nvPr>
        </p:nvSpPr>
        <p:spPr>
          <a:xfrm>
            <a:off x="3526968" y="4666651"/>
            <a:ext cx="5676900" cy="1003300"/>
          </a:xfrm>
        </p:spPr>
        <p:txBody>
          <a:bodyPr/>
          <a:lstStyle>
            <a:lvl1pPr marL="0" indent="0">
              <a:buNone/>
              <a:defRPr/>
            </a:lvl1pPr>
          </a:lstStyle>
          <a:p>
            <a:pPr lvl="0"/>
            <a:r>
              <a:rPr lang="en-US" smtClean="0"/>
              <a:t>Click to edit Master text styles</a:t>
            </a: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itle 1"/>
          <p:cNvSpPr>
            <a:spLocks noGrp="1"/>
          </p:cNvSpPr>
          <p:nvPr>
            <p:ph type="title"/>
          </p:nvPr>
        </p:nvSpPr>
        <p:spPr>
          <a:xfrm>
            <a:off x="4855028" y="3039268"/>
            <a:ext cx="6672943" cy="779463"/>
          </a:xfrm>
        </p:spPr>
        <p:txBody>
          <a:bodyPr/>
          <a:lstStyle>
            <a:lvl1pPr>
              <a:defRPr>
                <a:solidFill>
                  <a:schemeClr val="bg1"/>
                </a:solidFill>
              </a:defRPr>
            </a:lvl1pPr>
          </a:lstStyle>
          <a:p>
            <a:r>
              <a:rPr lang="en-US" altLang="en-US" smtClean="0"/>
              <a:t>Click to edit Master title style</a:t>
            </a:r>
            <a:endParaRPr lang="en-US" altLang="en-US" dirty="0" smtClean="0"/>
          </a:p>
        </p:txBody>
      </p:sp>
      <p:pic>
        <p:nvPicPr>
          <p:cNvPr id="1026" name="Picture 2" descr="C:\Users\jayesh.chauhan\Desktop\PPT_Template\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9998" y="5805744"/>
            <a:ext cx="11947498" cy="97724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jayesh.chauhan\Desktop\PPT_Template\D.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308474" y="2642465"/>
            <a:ext cx="7883526" cy="165714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10210826" y="320543"/>
            <a:ext cx="1749947" cy="3208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98_Title and Content">
    <p:spTree>
      <p:nvGrpSpPr>
        <p:cNvPr id="1" name=""/>
        <p:cNvGrpSpPr/>
        <p:nvPr/>
      </p:nvGrpSpPr>
      <p:grpSpPr>
        <a:xfrm>
          <a:off x="0" y="0"/>
          <a:ext cx="0" cy="0"/>
          <a:chOff x="0" y="0"/>
          <a:chExt cx="0" cy="0"/>
        </a:xfrm>
      </p:grpSpPr>
      <p:sp>
        <p:nvSpPr>
          <p:cNvPr id="23" name="Title 4"/>
          <p:cNvSpPr>
            <a:spLocks noGrp="1"/>
          </p:cNvSpPr>
          <p:nvPr>
            <p:ph type="title"/>
          </p:nvPr>
        </p:nvSpPr>
        <p:spPr>
          <a:xfrm>
            <a:off x="348336" y="121110"/>
            <a:ext cx="9318178" cy="779463"/>
          </a:xfrm>
        </p:spPr>
        <p:txBody>
          <a:bodyPr/>
          <a:lstStyle/>
          <a:p>
            <a:r>
              <a:rPr lang="en-US" smtClean="0"/>
              <a:t>Click to edit Master title style</a:t>
            </a:r>
            <a:endParaRPr lang="en-IN" dirty="0"/>
          </a:p>
        </p:txBody>
      </p:sp>
      <p:sp>
        <p:nvSpPr>
          <p:cNvPr id="3"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grpSp>
        <p:nvGrpSpPr>
          <p:cNvPr id="4" name="Group 4"/>
          <p:cNvGrpSpPr>
            <a:grpSpLocks/>
          </p:cNvGrpSpPr>
          <p:nvPr userDrawn="1"/>
        </p:nvGrpSpPr>
        <p:grpSpPr bwMode="auto">
          <a:xfrm>
            <a:off x="3067050" y="2124075"/>
            <a:ext cx="87313" cy="993775"/>
            <a:chOff x="3244345" y="2066994"/>
            <a:chExt cx="86400" cy="993600"/>
          </a:xfrm>
        </p:grpSpPr>
        <p:sp>
          <p:nvSpPr>
            <p:cNvPr id="5" name="Rectangle 4"/>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
          <p:nvSpPr>
            <p:cNvPr id="6" name="Oval 5"/>
            <p:cNvSpPr/>
            <p:nvPr/>
          </p:nvSpPr>
          <p:spPr>
            <a:xfrm>
              <a:off x="3244345" y="206699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
          <p:nvSpPr>
            <p:cNvPr id="7" name="Oval 6"/>
            <p:cNvSpPr/>
            <p:nvPr/>
          </p:nvSpPr>
          <p:spPr>
            <a:xfrm>
              <a:off x="3244345" y="297488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grpSp>
      <p:grpSp>
        <p:nvGrpSpPr>
          <p:cNvPr id="8" name="Group 8"/>
          <p:cNvGrpSpPr>
            <a:grpSpLocks/>
          </p:cNvGrpSpPr>
          <p:nvPr userDrawn="1"/>
        </p:nvGrpSpPr>
        <p:grpSpPr bwMode="auto">
          <a:xfrm>
            <a:off x="3067050" y="3971925"/>
            <a:ext cx="87313" cy="993775"/>
            <a:chOff x="3244345" y="2066994"/>
            <a:chExt cx="86400" cy="993600"/>
          </a:xfrm>
        </p:grpSpPr>
        <p:sp>
          <p:nvSpPr>
            <p:cNvPr id="9" name="Rectangle 8"/>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
          <p:nvSpPr>
            <p:cNvPr id="10" name="Oval 9"/>
            <p:cNvSpPr/>
            <p:nvPr/>
          </p:nvSpPr>
          <p:spPr>
            <a:xfrm>
              <a:off x="3244345" y="206699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
          <p:nvSpPr>
            <p:cNvPr id="11" name="Oval 10"/>
            <p:cNvSpPr/>
            <p:nvPr/>
          </p:nvSpPr>
          <p:spPr>
            <a:xfrm>
              <a:off x="3244345" y="297488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grpSp>
      <p:sp>
        <p:nvSpPr>
          <p:cNvPr id="12" name="Content Placeholder 24"/>
          <p:cNvSpPr>
            <a:spLocks noGrp="1"/>
          </p:cNvSpPr>
          <p:nvPr>
            <p:ph sz="half" idx="4294967295"/>
          </p:nvPr>
        </p:nvSpPr>
        <p:spPr>
          <a:xfrm>
            <a:off x="3477981" y="2131713"/>
            <a:ext cx="5676900" cy="1003300"/>
          </a:xfrm>
        </p:spPr>
        <p:txBody>
          <a:bodyPr/>
          <a:lstStyle/>
          <a:p>
            <a:pPr lvl="0"/>
            <a:r>
              <a:rPr lang="en-US" smtClean="0"/>
              <a:t>Click to edit Master text styles</a:t>
            </a:r>
          </a:p>
        </p:txBody>
      </p:sp>
      <p:sp>
        <p:nvSpPr>
          <p:cNvPr id="13" name="Content Placeholder 25"/>
          <p:cNvSpPr>
            <a:spLocks noGrp="1"/>
          </p:cNvSpPr>
          <p:nvPr>
            <p:ph sz="half" idx="4294967295"/>
          </p:nvPr>
        </p:nvSpPr>
        <p:spPr>
          <a:xfrm>
            <a:off x="3477981" y="4010657"/>
            <a:ext cx="5676900" cy="1060450"/>
          </a:xfrm>
        </p:spPr>
        <p:txBody>
          <a:bodyPr/>
          <a:lstStyle/>
          <a:p>
            <a:pPr lvl="0"/>
            <a:r>
              <a:rPr lang="en-US" smtClean="0"/>
              <a:t>Click to edit Master text styles</a:t>
            </a:r>
          </a:p>
        </p:txBody>
      </p:sp>
      <p:sp>
        <p:nvSpPr>
          <p:cNvPr id="14" name="Content Placeholder 26"/>
          <p:cNvSpPr>
            <a:spLocks noGrp="1"/>
          </p:cNvSpPr>
          <p:nvPr>
            <p:ph sz="half" idx="4294967295"/>
          </p:nvPr>
        </p:nvSpPr>
        <p:spPr>
          <a:xfrm>
            <a:off x="429981" y="2131713"/>
            <a:ext cx="2260600" cy="1003300"/>
          </a:xfrm>
        </p:spPr>
        <p:txBody>
          <a:bodyPr/>
          <a:lstStyle>
            <a:lvl1pPr>
              <a:defRPr b="1"/>
            </a:lvl1pPr>
          </a:lstStyle>
          <a:p>
            <a:pPr lvl="0"/>
            <a:r>
              <a:rPr lang="en-US" smtClean="0"/>
              <a:t>Click to edit Master text styles</a:t>
            </a:r>
          </a:p>
        </p:txBody>
      </p:sp>
      <p:sp>
        <p:nvSpPr>
          <p:cNvPr id="15" name="Content Placeholder 27"/>
          <p:cNvSpPr>
            <a:spLocks noGrp="1"/>
          </p:cNvSpPr>
          <p:nvPr>
            <p:ph sz="half" idx="4294967295"/>
          </p:nvPr>
        </p:nvSpPr>
        <p:spPr>
          <a:xfrm>
            <a:off x="429981" y="4010657"/>
            <a:ext cx="2260600" cy="1060450"/>
          </a:xfrm>
        </p:spPr>
        <p:txBody>
          <a:bodyPr/>
          <a:lstStyle>
            <a:lvl1pPr>
              <a:defRPr b="1"/>
            </a:lvl1pPr>
          </a:lstStyle>
          <a:p>
            <a:pPr lvl="0"/>
            <a:r>
              <a:rPr lang="en-US" smtClean="0"/>
              <a:t>Click to edit Master text styles</a:t>
            </a: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sp>
        <p:nvSpPr>
          <p:cNvPr id="46" name="Title 4"/>
          <p:cNvSpPr>
            <a:spLocks noGrp="1"/>
          </p:cNvSpPr>
          <p:nvPr>
            <p:ph type="title"/>
          </p:nvPr>
        </p:nvSpPr>
        <p:spPr>
          <a:xfrm>
            <a:off x="348336" y="121110"/>
            <a:ext cx="9318178" cy="779463"/>
          </a:xfrm>
        </p:spPr>
        <p:txBody>
          <a:bodyPr/>
          <a:lstStyle/>
          <a:p>
            <a:r>
              <a:rPr lang="en-US" smtClean="0"/>
              <a:t>Click to edit Master title style</a:t>
            </a:r>
            <a:endParaRPr lang="en-IN" dirty="0"/>
          </a:p>
        </p:txBody>
      </p:sp>
      <p:sp>
        <p:nvSpPr>
          <p:cNvPr id="3"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grpSp>
        <p:nvGrpSpPr>
          <p:cNvPr id="4" name="Group 5"/>
          <p:cNvGrpSpPr>
            <a:grpSpLocks/>
          </p:cNvGrpSpPr>
          <p:nvPr userDrawn="1"/>
        </p:nvGrpSpPr>
        <p:grpSpPr bwMode="auto">
          <a:xfrm>
            <a:off x="5873750" y="2443163"/>
            <a:ext cx="85725" cy="3116262"/>
            <a:chOff x="3244345" y="-55928"/>
            <a:chExt cx="86400" cy="3116522"/>
          </a:xfrm>
        </p:grpSpPr>
        <p:sp>
          <p:nvSpPr>
            <p:cNvPr id="5" name="Rectangle 4"/>
            <p:cNvSpPr/>
            <p:nvPr/>
          </p:nvSpPr>
          <p:spPr>
            <a:xfrm>
              <a:off x="3276745" y="21682"/>
              <a:ext cx="25200" cy="2952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
          <p:nvSpPr>
            <p:cNvPr id="6" name="Oval 5"/>
            <p:cNvSpPr/>
            <p:nvPr/>
          </p:nvSpPr>
          <p:spPr>
            <a:xfrm>
              <a:off x="3244345" y="-55928"/>
              <a:ext cx="86400" cy="85732"/>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
          <p:nvSpPr>
            <p:cNvPr id="7" name="Oval 6"/>
            <p:cNvSpPr/>
            <p:nvPr/>
          </p:nvSpPr>
          <p:spPr>
            <a:xfrm>
              <a:off x="3244345" y="2974862"/>
              <a:ext cx="86400" cy="85732"/>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grpSp>
      <p:sp>
        <p:nvSpPr>
          <p:cNvPr id="8" name="Content Placeholder 2"/>
          <p:cNvSpPr>
            <a:spLocks noGrp="1"/>
          </p:cNvSpPr>
          <p:nvPr>
            <p:ph sz="half" idx="4294967295"/>
          </p:nvPr>
        </p:nvSpPr>
        <p:spPr>
          <a:xfrm>
            <a:off x="429981" y="1825625"/>
            <a:ext cx="5181600" cy="4351338"/>
          </a:xfrm>
        </p:spPr>
        <p:txBody>
          <a:bodyPr/>
          <a:lstStyle>
            <a:lvl1pPr marL="0" indent="0">
              <a:buNone/>
              <a:defRPr/>
            </a:lvl1pPr>
          </a:lstStyle>
          <a:p>
            <a:pPr lvl="0"/>
            <a:r>
              <a:rPr lang="en-US" smtClean="0"/>
              <a:t>Click to edit Master text styles</a:t>
            </a:r>
          </a:p>
        </p:txBody>
      </p:sp>
      <p:sp>
        <p:nvSpPr>
          <p:cNvPr id="9" name="Content Placeholder 3"/>
          <p:cNvSpPr>
            <a:spLocks noGrp="1"/>
          </p:cNvSpPr>
          <p:nvPr>
            <p:ph sz="half" idx="4294967295"/>
          </p:nvPr>
        </p:nvSpPr>
        <p:spPr>
          <a:xfrm>
            <a:off x="6218006" y="1827213"/>
            <a:ext cx="5181600" cy="4351337"/>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lvl="0"/>
            <a:r>
              <a:rPr lang="en-US" smtClean="0"/>
              <a:t>Click to edit Master text styles</a:t>
            </a: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24_Title and Content">
  <p:cSld name="199_Title and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348336" y="129656"/>
            <a:ext cx="9318178" cy="7794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2" name="Google Shape;62;p11"/>
          <p:cNvSpPr txBox="1">
            <a:spLocks noGrp="1"/>
          </p:cNvSpPr>
          <p:nvPr>
            <p:ph type="body" idx="1"/>
          </p:nvPr>
        </p:nvSpPr>
        <p:spPr>
          <a:xfrm>
            <a:off x="364665" y="1307507"/>
            <a:ext cx="10515600" cy="4932275"/>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rgbClr val="0066B1"/>
              </a:buClr>
              <a:buSzPts val="2400"/>
              <a:buNone/>
              <a:defRPr sz="2400">
                <a:solidFill>
                  <a:srgbClr val="0066B1"/>
                </a:solidFill>
              </a:defRPr>
            </a:lvl1pPr>
            <a:lvl2pPr marL="914400" lvl="1" indent="-355600" algn="l">
              <a:lnSpc>
                <a:spcPct val="90000"/>
              </a:lnSpc>
              <a:spcBef>
                <a:spcPts val="500"/>
              </a:spcBef>
              <a:spcAft>
                <a:spcPts val="0"/>
              </a:spcAft>
              <a:buClr>
                <a:srgbClr val="0066B1"/>
              </a:buClr>
              <a:buSzPts val="2000"/>
              <a:buChar char="•"/>
              <a:defRPr sz="2000">
                <a:solidFill>
                  <a:srgbClr val="0066B1"/>
                </a:solidFill>
              </a:defRPr>
            </a:lvl2pPr>
            <a:lvl3pPr marL="1371600" lvl="2" indent="-355600" algn="l">
              <a:lnSpc>
                <a:spcPct val="90000"/>
              </a:lnSpc>
              <a:spcBef>
                <a:spcPts val="500"/>
              </a:spcBef>
              <a:spcAft>
                <a:spcPts val="0"/>
              </a:spcAft>
              <a:buClr>
                <a:srgbClr val="0066B1"/>
              </a:buClr>
              <a:buSzPts val="2000"/>
              <a:buChar char="•"/>
              <a:defRPr sz="2000">
                <a:solidFill>
                  <a:srgbClr val="0066B1"/>
                </a:solidFill>
              </a:defRPr>
            </a:lvl3pPr>
            <a:lvl4pPr marL="1828800" lvl="3" indent="-355600" algn="l">
              <a:lnSpc>
                <a:spcPct val="90000"/>
              </a:lnSpc>
              <a:spcBef>
                <a:spcPts val="500"/>
              </a:spcBef>
              <a:spcAft>
                <a:spcPts val="0"/>
              </a:spcAft>
              <a:buClr>
                <a:srgbClr val="0066B1"/>
              </a:buClr>
              <a:buSzPts val="2000"/>
              <a:buChar char="•"/>
              <a:defRPr sz="2000">
                <a:solidFill>
                  <a:srgbClr val="0066B1"/>
                </a:solidFill>
              </a:defRPr>
            </a:lvl4pPr>
            <a:lvl5pPr marL="2286000" lvl="4" indent="-355600" algn="l">
              <a:lnSpc>
                <a:spcPct val="90000"/>
              </a:lnSpc>
              <a:spcBef>
                <a:spcPts val="500"/>
              </a:spcBef>
              <a:spcAft>
                <a:spcPts val="0"/>
              </a:spcAft>
              <a:buClr>
                <a:srgbClr val="0066B1"/>
              </a:buClr>
              <a:buSzPts val="2000"/>
              <a:buChar char="•"/>
              <a:defRPr sz="2000">
                <a:solidFill>
                  <a:srgbClr val="0066B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11"/>
          <p:cNvSpPr txBox="1">
            <a:spLocks noGrp="1"/>
          </p:cNvSpPr>
          <p:nvPr>
            <p:ph type="sldNum" idx="12"/>
          </p:nvPr>
        </p:nvSpPr>
        <p:spPr>
          <a:xfrm>
            <a:off x="10135956" y="6567306"/>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400">
                <a:solidFill>
                  <a:srgbClr val="898989"/>
                </a:solidFill>
                <a:latin typeface="Calibri"/>
                <a:ea typeface="Calibri"/>
                <a:cs typeface="Calibri"/>
                <a:sym typeface="Calibri"/>
              </a:defRPr>
            </a:lvl1pPr>
            <a:lvl2pPr marL="0" lvl="1" indent="0" algn="r">
              <a:spcBef>
                <a:spcPts val="0"/>
              </a:spcBef>
              <a:spcAft>
                <a:spcPts val="0"/>
              </a:spcAft>
              <a:buNone/>
              <a:defRPr sz="1400">
                <a:solidFill>
                  <a:srgbClr val="898989"/>
                </a:solidFill>
                <a:latin typeface="Calibri"/>
                <a:ea typeface="Calibri"/>
                <a:cs typeface="Calibri"/>
                <a:sym typeface="Calibri"/>
              </a:defRPr>
            </a:lvl2pPr>
            <a:lvl3pPr marL="0" lvl="2" indent="0" algn="r">
              <a:spcBef>
                <a:spcPts val="0"/>
              </a:spcBef>
              <a:spcAft>
                <a:spcPts val="0"/>
              </a:spcAft>
              <a:buNone/>
              <a:defRPr sz="1400">
                <a:solidFill>
                  <a:srgbClr val="898989"/>
                </a:solidFill>
                <a:latin typeface="Calibri"/>
                <a:ea typeface="Calibri"/>
                <a:cs typeface="Calibri"/>
                <a:sym typeface="Calibri"/>
              </a:defRPr>
            </a:lvl3pPr>
            <a:lvl4pPr marL="0" lvl="3" indent="0" algn="r">
              <a:spcBef>
                <a:spcPts val="0"/>
              </a:spcBef>
              <a:spcAft>
                <a:spcPts val="0"/>
              </a:spcAft>
              <a:buNone/>
              <a:defRPr sz="1400">
                <a:solidFill>
                  <a:srgbClr val="898989"/>
                </a:solidFill>
                <a:latin typeface="Calibri"/>
                <a:ea typeface="Calibri"/>
                <a:cs typeface="Calibri"/>
                <a:sym typeface="Calibri"/>
              </a:defRPr>
            </a:lvl4pPr>
            <a:lvl5pPr marL="0" lvl="4" indent="0" algn="r">
              <a:spcBef>
                <a:spcPts val="0"/>
              </a:spcBef>
              <a:spcAft>
                <a:spcPts val="0"/>
              </a:spcAft>
              <a:buNone/>
              <a:defRPr sz="1400">
                <a:solidFill>
                  <a:srgbClr val="898989"/>
                </a:solidFill>
                <a:latin typeface="Calibri"/>
                <a:ea typeface="Calibri"/>
                <a:cs typeface="Calibri"/>
                <a:sym typeface="Calibri"/>
              </a:defRPr>
            </a:lvl5pPr>
            <a:lvl6pPr marL="0" lvl="5" indent="0" algn="r">
              <a:spcBef>
                <a:spcPts val="0"/>
              </a:spcBef>
              <a:spcAft>
                <a:spcPts val="0"/>
              </a:spcAft>
              <a:buNone/>
              <a:defRPr sz="1400">
                <a:solidFill>
                  <a:srgbClr val="898989"/>
                </a:solidFill>
                <a:latin typeface="Calibri"/>
                <a:ea typeface="Calibri"/>
                <a:cs typeface="Calibri"/>
                <a:sym typeface="Calibri"/>
              </a:defRPr>
            </a:lvl6pPr>
            <a:lvl7pPr marL="0" lvl="6" indent="0" algn="r">
              <a:spcBef>
                <a:spcPts val="0"/>
              </a:spcBef>
              <a:spcAft>
                <a:spcPts val="0"/>
              </a:spcAft>
              <a:buNone/>
              <a:defRPr sz="1400">
                <a:solidFill>
                  <a:srgbClr val="898989"/>
                </a:solidFill>
                <a:latin typeface="Calibri"/>
                <a:ea typeface="Calibri"/>
                <a:cs typeface="Calibri"/>
                <a:sym typeface="Calibri"/>
              </a:defRPr>
            </a:lvl7pPr>
            <a:lvl8pPr marL="0" lvl="7" indent="0" algn="r">
              <a:spcBef>
                <a:spcPts val="0"/>
              </a:spcBef>
              <a:spcAft>
                <a:spcPts val="0"/>
              </a:spcAft>
              <a:buNone/>
              <a:defRPr sz="1400">
                <a:solidFill>
                  <a:srgbClr val="898989"/>
                </a:solidFill>
                <a:latin typeface="Calibri"/>
                <a:ea typeface="Calibri"/>
                <a:cs typeface="Calibri"/>
                <a:sym typeface="Calibri"/>
              </a:defRPr>
            </a:lvl8pPr>
            <a:lvl9pPr marL="0" lvl="8" indent="0" algn="r">
              <a:spcBef>
                <a:spcPts val="0"/>
              </a:spcBef>
              <a:spcAft>
                <a:spcPts val="0"/>
              </a:spcAft>
              <a:buNone/>
              <a:defRPr sz="14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6947378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25_Title and Content">
  <p:cSld name="25_Title and Content">
    <p:spTree>
      <p:nvGrpSpPr>
        <p:cNvPr id="1" name="Shape 64"/>
        <p:cNvGrpSpPr/>
        <p:nvPr/>
      </p:nvGrpSpPr>
      <p:grpSpPr>
        <a:xfrm>
          <a:off x="0" y="0"/>
          <a:ext cx="0" cy="0"/>
          <a:chOff x="0" y="0"/>
          <a:chExt cx="0" cy="0"/>
        </a:xfrm>
      </p:grpSpPr>
      <p:sp>
        <p:nvSpPr>
          <p:cNvPr id="65" name="Google Shape;65;p12"/>
          <p:cNvSpPr txBox="1">
            <a:spLocks noGrp="1"/>
          </p:cNvSpPr>
          <p:nvPr>
            <p:ph type="title"/>
          </p:nvPr>
        </p:nvSpPr>
        <p:spPr>
          <a:xfrm>
            <a:off x="348336" y="129656"/>
            <a:ext cx="9318178" cy="7794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6" name="Google Shape;66;p12"/>
          <p:cNvSpPr txBox="1">
            <a:spLocks noGrp="1"/>
          </p:cNvSpPr>
          <p:nvPr>
            <p:ph type="body" idx="1"/>
          </p:nvPr>
        </p:nvSpPr>
        <p:spPr>
          <a:xfrm>
            <a:off x="364665" y="1307507"/>
            <a:ext cx="10515600" cy="4932275"/>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rgbClr val="0066B1"/>
              </a:buClr>
              <a:buSzPts val="2400"/>
              <a:buNone/>
              <a:defRPr sz="2400">
                <a:solidFill>
                  <a:srgbClr val="0066B1"/>
                </a:solidFill>
              </a:defRPr>
            </a:lvl1pPr>
            <a:lvl2pPr marL="914400" lvl="1" indent="-355600" algn="l">
              <a:lnSpc>
                <a:spcPct val="90000"/>
              </a:lnSpc>
              <a:spcBef>
                <a:spcPts val="500"/>
              </a:spcBef>
              <a:spcAft>
                <a:spcPts val="0"/>
              </a:spcAft>
              <a:buClr>
                <a:srgbClr val="0066B1"/>
              </a:buClr>
              <a:buSzPts val="2000"/>
              <a:buChar char="•"/>
              <a:defRPr sz="2000">
                <a:solidFill>
                  <a:srgbClr val="0066B1"/>
                </a:solidFill>
              </a:defRPr>
            </a:lvl2pPr>
            <a:lvl3pPr marL="1371600" lvl="2" indent="-355600" algn="l">
              <a:lnSpc>
                <a:spcPct val="90000"/>
              </a:lnSpc>
              <a:spcBef>
                <a:spcPts val="500"/>
              </a:spcBef>
              <a:spcAft>
                <a:spcPts val="0"/>
              </a:spcAft>
              <a:buClr>
                <a:srgbClr val="0066B1"/>
              </a:buClr>
              <a:buSzPts val="2000"/>
              <a:buChar char="•"/>
              <a:defRPr sz="2000">
                <a:solidFill>
                  <a:srgbClr val="0066B1"/>
                </a:solidFill>
              </a:defRPr>
            </a:lvl3pPr>
            <a:lvl4pPr marL="1828800" lvl="3" indent="-355600" algn="l">
              <a:lnSpc>
                <a:spcPct val="90000"/>
              </a:lnSpc>
              <a:spcBef>
                <a:spcPts val="500"/>
              </a:spcBef>
              <a:spcAft>
                <a:spcPts val="0"/>
              </a:spcAft>
              <a:buClr>
                <a:srgbClr val="0066B1"/>
              </a:buClr>
              <a:buSzPts val="2000"/>
              <a:buChar char="•"/>
              <a:defRPr sz="2000">
                <a:solidFill>
                  <a:srgbClr val="0066B1"/>
                </a:solidFill>
              </a:defRPr>
            </a:lvl4pPr>
            <a:lvl5pPr marL="2286000" lvl="4" indent="-355600" algn="l">
              <a:lnSpc>
                <a:spcPct val="90000"/>
              </a:lnSpc>
              <a:spcBef>
                <a:spcPts val="500"/>
              </a:spcBef>
              <a:spcAft>
                <a:spcPts val="0"/>
              </a:spcAft>
              <a:buClr>
                <a:srgbClr val="0066B1"/>
              </a:buClr>
              <a:buSzPts val="2000"/>
              <a:buChar char="•"/>
              <a:defRPr sz="2000">
                <a:solidFill>
                  <a:srgbClr val="0066B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12"/>
          <p:cNvSpPr txBox="1">
            <a:spLocks noGrp="1"/>
          </p:cNvSpPr>
          <p:nvPr>
            <p:ph type="sldNum" idx="12"/>
          </p:nvPr>
        </p:nvSpPr>
        <p:spPr>
          <a:xfrm>
            <a:off x="10135956" y="6567306"/>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400">
                <a:solidFill>
                  <a:srgbClr val="898989"/>
                </a:solidFill>
                <a:latin typeface="Calibri"/>
                <a:ea typeface="Calibri"/>
                <a:cs typeface="Calibri"/>
                <a:sym typeface="Calibri"/>
              </a:defRPr>
            </a:lvl1pPr>
            <a:lvl2pPr marL="0" lvl="1" indent="0" algn="r">
              <a:spcBef>
                <a:spcPts val="0"/>
              </a:spcBef>
              <a:spcAft>
                <a:spcPts val="0"/>
              </a:spcAft>
              <a:buNone/>
              <a:defRPr sz="1400">
                <a:solidFill>
                  <a:srgbClr val="898989"/>
                </a:solidFill>
                <a:latin typeface="Calibri"/>
                <a:ea typeface="Calibri"/>
                <a:cs typeface="Calibri"/>
                <a:sym typeface="Calibri"/>
              </a:defRPr>
            </a:lvl2pPr>
            <a:lvl3pPr marL="0" lvl="2" indent="0" algn="r">
              <a:spcBef>
                <a:spcPts val="0"/>
              </a:spcBef>
              <a:spcAft>
                <a:spcPts val="0"/>
              </a:spcAft>
              <a:buNone/>
              <a:defRPr sz="1400">
                <a:solidFill>
                  <a:srgbClr val="898989"/>
                </a:solidFill>
                <a:latin typeface="Calibri"/>
                <a:ea typeface="Calibri"/>
                <a:cs typeface="Calibri"/>
                <a:sym typeface="Calibri"/>
              </a:defRPr>
            </a:lvl3pPr>
            <a:lvl4pPr marL="0" lvl="3" indent="0" algn="r">
              <a:spcBef>
                <a:spcPts val="0"/>
              </a:spcBef>
              <a:spcAft>
                <a:spcPts val="0"/>
              </a:spcAft>
              <a:buNone/>
              <a:defRPr sz="1400">
                <a:solidFill>
                  <a:srgbClr val="898989"/>
                </a:solidFill>
                <a:latin typeface="Calibri"/>
                <a:ea typeface="Calibri"/>
                <a:cs typeface="Calibri"/>
                <a:sym typeface="Calibri"/>
              </a:defRPr>
            </a:lvl4pPr>
            <a:lvl5pPr marL="0" lvl="4" indent="0" algn="r">
              <a:spcBef>
                <a:spcPts val="0"/>
              </a:spcBef>
              <a:spcAft>
                <a:spcPts val="0"/>
              </a:spcAft>
              <a:buNone/>
              <a:defRPr sz="1400">
                <a:solidFill>
                  <a:srgbClr val="898989"/>
                </a:solidFill>
                <a:latin typeface="Calibri"/>
                <a:ea typeface="Calibri"/>
                <a:cs typeface="Calibri"/>
                <a:sym typeface="Calibri"/>
              </a:defRPr>
            </a:lvl5pPr>
            <a:lvl6pPr marL="0" lvl="5" indent="0" algn="r">
              <a:spcBef>
                <a:spcPts val="0"/>
              </a:spcBef>
              <a:spcAft>
                <a:spcPts val="0"/>
              </a:spcAft>
              <a:buNone/>
              <a:defRPr sz="1400">
                <a:solidFill>
                  <a:srgbClr val="898989"/>
                </a:solidFill>
                <a:latin typeface="Calibri"/>
                <a:ea typeface="Calibri"/>
                <a:cs typeface="Calibri"/>
                <a:sym typeface="Calibri"/>
              </a:defRPr>
            </a:lvl6pPr>
            <a:lvl7pPr marL="0" lvl="6" indent="0" algn="r">
              <a:spcBef>
                <a:spcPts val="0"/>
              </a:spcBef>
              <a:spcAft>
                <a:spcPts val="0"/>
              </a:spcAft>
              <a:buNone/>
              <a:defRPr sz="1400">
                <a:solidFill>
                  <a:srgbClr val="898989"/>
                </a:solidFill>
                <a:latin typeface="Calibri"/>
                <a:ea typeface="Calibri"/>
                <a:cs typeface="Calibri"/>
                <a:sym typeface="Calibri"/>
              </a:defRPr>
            </a:lvl7pPr>
            <a:lvl8pPr marL="0" lvl="7" indent="0" algn="r">
              <a:spcBef>
                <a:spcPts val="0"/>
              </a:spcBef>
              <a:spcAft>
                <a:spcPts val="0"/>
              </a:spcAft>
              <a:buNone/>
              <a:defRPr sz="1400">
                <a:solidFill>
                  <a:srgbClr val="898989"/>
                </a:solidFill>
                <a:latin typeface="Calibri"/>
                <a:ea typeface="Calibri"/>
                <a:cs typeface="Calibri"/>
                <a:sym typeface="Calibri"/>
              </a:defRPr>
            </a:lvl8pPr>
            <a:lvl9pPr marL="0" lvl="8" indent="0" algn="r">
              <a:spcBef>
                <a:spcPts val="0"/>
              </a:spcBef>
              <a:spcAft>
                <a:spcPts val="0"/>
              </a:spcAft>
              <a:buNone/>
              <a:defRPr sz="14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241947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a:defRPr/>
            </a:pPr>
            <a:fld id="{6EDE9114-47CC-484A-BDCB-E60E430ABAA1}" type="datetime1">
              <a:rPr lang="en-IN">
                <a:solidFill>
                  <a:prstClr val="black">
                    <a:tint val="75000"/>
                  </a:prstClr>
                </a:solidFill>
              </a:rPr>
              <a:pPr>
                <a:defRPr/>
              </a:pPr>
              <a:t>22-05-2019</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DF2ADE3F-0B40-4C9C-98FA-EA2648845566}" type="slidenum">
              <a:rPr lang="en-IN" altLang="en-US"/>
              <a:pPr/>
              <a:t>‹#›</a:t>
            </a:fld>
            <a:endParaRPr lang="en-IN" altLang="en-US" dirty="0"/>
          </a:p>
        </p:txBody>
      </p:sp>
    </p:spTree>
    <p:extLst>
      <p:ext uri="{BB962C8B-B14F-4D97-AF65-F5344CB8AC3E}">
        <p14:creationId xmlns:p14="http://schemas.microsoft.com/office/powerpoint/2010/main" val="3305314090"/>
      </p:ext>
    </p:extLst>
  </p:cSld>
  <p:clrMapOvr>
    <a:masterClrMapping/>
  </p:clrMapOvr>
  <p:timing>
    <p:tnLst>
      <p:par>
        <p:cTn id="1" dur="indefinite" restart="never" nodeType="tmRoot"/>
      </p:par>
    </p:tnLst>
  </p:timing>
  <p:hf hdr="0" dt="0"/>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26_Title and Content">
  <p:cSld name="199_Title and Content">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348336" y="129656"/>
            <a:ext cx="9318178" cy="7794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0" name="Google Shape;70;p13"/>
          <p:cNvSpPr txBox="1">
            <a:spLocks noGrp="1"/>
          </p:cNvSpPr>
          <p:nvPr>
            <p:ph type="body" idx="1"/>
          </p:nvPr>
        </p:nvSpPr>
        <p:spPr>
          <a:xfrm>
            <a:off x="364665" y="1307507"/>
            <a:ext cx="10515600" cy="4932275"/>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rgbClr val="0066B1"/>
              </a:buClr>
              <a:buSzPts val="2400"/>
              <a:buNone/>
              <a:defRPr sz="2400">
                <a:solidFill>
                  <a:srgbClr val="0066B1"/>
                </a:solidFill>
              </a:defRPr>
            </a:lvl1pPr>
            <a:lvl2pPr marL="914400" lvl="1" indent="-355600" algn="l">
              <a:lnSpc>
                <a:spcPct val="90000"/>
              </a:lnSpc>
              <a:spcBef>
                <a:spcPts val="500"/>
              </a:spcBef>
              <a:spcAft>
                <a:spcPts val="0"/>
              </a:spcAft>
              <a:buClr>
                <a:srgbClr val="0066B1"/>
              </a:buClr>
              <a:buSzPts val="2000"/>
              <a:buChar char="•"/>
              <a:defRPr sz="2000">
                <a:solidFill>
                  <a:srgbClr val="0066B1"/>
                </a:solidFill>
              </a:defRPr>
            </a:lvl2pPr>
            <a:lvl3pPr marL="1371600" lvl="2" indent="-355600" algn="l">
              <a:lnSpc>
                <a:spcPct val="90000"/>
              </a:lnSpc>
              <a:spcBef>
                <a:spcPts val="500"/>
              </a:spcBef>
              <a:spcAft>
                <a:spcPts val="0"/>
              </a:spcAft>
              <a:buClr>
                <a:srgbClr val="0066B1"/>
              </a:buClr>
              <a:buSzPts val="2000"/>
              <a:buChar char="•"/>
              <a:defRPr sz="2000">
                <a:solidFill>
                  <a:srgbClr val="0066B1"/>
                </a:solidFill>
              </a:defRPr>
            </a:lvl3pPr>
            <a:lvl4pPr marL="1828800" lvl="3" indent="-355600" algn="l">
              <a:lnSpc>
                <a:spcPct val="90000"/>
              </a:lnSpc>
              <a:spcBef>
                <a:spcPts val="500"/>
              </a:spcBef>
              <a:spcAft>
                <a:spcPts val="0"/>
              </a:spcAft>
              <a:buClr>
                <a:srgbClr val="0066B1"/>
              </a:buClr>
              <a:buSzPts val="2000"/>
              <a:buChar char="•"/>
              <a:defRPr sz="2000">
                <a:solidFill>
                  <a:srgbClr val="0066B1"/>
                </a:solidFill>
              </a:defRPr>
            </a:lvl4pPr>
            <a:lvl5pPr marL="2286000" lvl="4" indent="-355600" algn="l">
              <a:lnSpc>
                <a:spcPct val="90000"/>
              </a:lnSpc>
              <a:spcBef>
                <a:spcPts val="500"/>
              </a:spcBef>
              <a:spcAft>
                <a:spcPts val="0"/>
              </a:spcAft>
              <a:buClr>
                <a:srgbClr val="0066B1"/>
              </a:buClr>
              <a:buSzPts val="2000"/>
              <a:buChar char="•"/>
              <a:defRPr sz="2000">
                <a:solidFill>
                  <a:srgbClr val="0066B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3"/>
          <p:cNvSpPr txBox="1">
            <a:spLocks noGrp="1"/>
          </p:cNvSpPr>
          <p:nvPr>
            <p:ph type="sldNum" idx="12"/>
          </p:nvPr>
        </p:nvSpPr>
        <p:spPr>
          <a:xfrm>
            <a:off x="10135956" y="6567306"/>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400">
                <a:solidFill>
                  <a:srgbClr val="898989"/>
                </a:solidFill>
                <a:latin typeface="Calibri"/>
                <a:ea typeface="Calibri"/>
                <a:cs typeface="Calibri"/>
                <a:sym typeface="Calibri"/>
              </a:defRPr>
            </a:lvl1pPr>
            <a:lvl2pPr marL="0" lvl="1" indent="0" algn="r">
              <a:spcBef>
                <a:spcPts val="0"/>
              </a:spcBef>
              <a:spcAft>
                <a:spcPts val="0"/>
              </a:spcAft>
              <a:buNone/>
              <a:defRPr sz="1400">
                <a:solidFill>
                  <a:srgbClr val="898989"/>
                </a:solidFill>
                <a:latin typeface="Calibri"/>
                <a:ea typeface="Calibri"/>
                <a:cs typeface="Calibri"/>
                <a:sym typeface="Calibri"/>
              </a:defRPr>
            </a:lvl2pPr>
            <a:lvl3pPr marL="0" lvl="2" indent="0" algn="r">
              <a:spcBef>
                <a:spcPts val="0"/>
              </a:spcBef>
              <a:spcAft>
                <a:spcPts val="0"/>
              </a:spcAft>
              <a:buNone/>
              <a:defRPr sz="1400">
                <a:solidFill>
                  <a:srgbClr val="898989"/>
                </a:solidFill>
                <a:latin typeface="Calibri"/>
                <a:ea typeface="Calibri"/>
                <a:cs typeface="Calibri"/>
                <a:sym typeface="Calibri"/>
              </a:defRPr>
            </a:lvl3pPr>
            <a:lvl4pPr marL="0" lvl="3" indent="0" algn="r">
              <a:spcBef>
                <a:spcPts val="0"/>
              </a:spcBef>
              <a:spcAft>
                <a:spcPts val="0"/>
              </a:spcAft>
              <a:buNone/>
              <a:defRPr sz="1400">
                <a:solidFill>
                  <a:srgbClr val="898989"/>
                </a:solidFill>
                <a:latin typeface="Calibri"/>
                <a:ea typeface="Calibri"/>
                <a:cs typeface="Calibri"/>
                <a:sym typeface="Calibri"/>
              </a:defRPr>
            </a:lvl4pPr>
            <a:lvl5pPr marL="0" lvl="4" indent="0" algn="r">
              <a:spcBef>
                <a:spcPts val="0"/>
              </a:spcBef>
              <a:spcAft>
                <a:spcPts val="0"/>
              </a:spcAft>
              <a:buNone/>
              <a:defRPr sz="1400">
                <a:solidFill>
                  <a:srgbClr val="898989"/>
                </a:solidFill>
                <a:latin typeface="Calibri"/>
                <a:ea typeface="Calibri"/>
                <a:cs typeface="Calibri"/>
                <a:sym typeface="Calibri"/>
              </a:defRPr>
            </a:lvl5pPr>
            <a:lvl6pPr marL="0" lvl="5" indent="0" algn="r">
              <a:spcBef>
                <a:spcPts val="0"/>
              </a:spcBef>
              <a:spcAft>
                <a:spcPts val="0"/>
              </a:spcAft>
              <a:buNone/>
              <a:defRPr sz="1400">
                <a:solidFill>
                  <a:srgbClr val="898989"/>
                </a:solidFill>
                <a:latin typeface="Calibri"/>
                <a:ea typeface="Calibri"/>
                <a:cs typeface="Calibri"/>
                <a:sym typeface="Calibri"/>
              </a:defRPr>
            </a:lvl6pPr>
            <a:lvl7pPr marL="0" lvl="6" indent="0" algn="r">
              <a:spcBef>
                <a:spcPts val="0"/>
              </a:spcBef>
              <a:spcAft>
                <a:spcPts val="0"/>
              </a:spcAft>
              <a:buNone/>
              <a:defRPr sz="1400">
                <a:solidFill>
                  <a:srgbClr val="898989"/>
                </a:solidFill>
                <a:latin typeface="Calibri"/>
                <a:ea typeface="Calibri"/>
                <a:cs typeface="Calibri"/>
                <a:sym typeface="Calibri"/>
              </a:defRPr>
            </a:lvl7pPr>
            <a:lvl8pPr marL="0" lvl="7" indent="0" algn="r">
              <a:spcBef>
                <a:spcPts val="0"/>
              </a:spcBef>
              <a:spcAft>
                <a:spcPts val="0"/>
              </a:spcAft>
              <a:buNone/>
              <a:defRPr sz="1400">
                <a:solidFill>
                  <a:srgbClr val="898989"/>
                </a:solidFill>
                <a:latin typeface="Calibri"/>
                <a:ea typeface="Calibri"/>
                <a:cs typeface="Calibri"/>
                <a:sym typeface="Calibri"/>
              </a:defRPr>
            </a:lvl8pPr>
            <a:lvl9pPr marL="0" lvl="8" indent="0" algn="r">
              <a:spcBef>
                <a:spcPts val="0"/>
              </a:spcBef>
              <a:spcAft>
                <a:spcPts val="0"/>
              </a:spcAft>
              <a:buNone/>
              <a:defRPr sz="14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199181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7B7E81F-AC26-9E45-828D-195CCD57BD0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1016" y="490713"/>
            <a:ext cx="2822413" cy="517105"/>
          </a:xfrm>
          <a:prstGeom prst="rect">
            <a:avLst/>
          </a:prstGeom>
        </p:spPr>
      </p:pic>
      <p:sp>
        <p:nvSpPr>
          <p:cNvPr id="5" name="Title 4">
            <a:extLst>
              <a:ext uri="{FF2B5EF4-FFF2-40B4-BE49-F238E27FC236}">
                <a16:creationId xmlns:a16="http://schemas.microsoft.com/office/drawing/2014/main" xmlns="" id="{3E1123C6-DEC0-0D41-9525-9436A7FCCC26}"/>
              </a:ext>
            </a:extLst>
          </p:cNvPr>
          <p:cNvSpPr>
            <a:spLocks noGrp="1"/>
          </p:cNvSpPr>
          <p:nvPr>
            <p:ph type="title"/>
          </p:nvPr>
        </p:nvSpPr>
        <p:spPr>
          <a:xfrm>
            <a:off x="639061" y="2028063"/>
            <a:ext cx="10972800" cy="2814411"/>
          </a:xfrm>
          <a:prstGeom prst="rect">
            <a:avLst/>
          </a:prstGeom>
        </p:spPr>
        <p:txBody>
          <a:bodyPr/>
          <a:lstStyle>
            <a:lvl1pPr>
              <a:defRPr sz="6000" b="1"/>
            </a:lvl1pPr>
          </a:lstStyle>
          <a:p>
            <a:r>
              <a:rPr lang="en-US" smtClean="0"/>
              <a:t>Click to edit Master title style</a:t>
            </a:r>
            <a:endParaRPr lang="en-US" dirty="0"/>
          </a:p>
        </p:txBody>
      </p:sp>
      <p:sp>
        <p:nvSpPr>
          <p:cNvPr id="6" name="Date Placeholder 1">
            <a:extLst>
              <a:ext uri="{FF2B5EF4-FFF2-40B4-BE49-F238E27FC236}">
                <a16:creationId xmlns:a16="http://schemas.microsoft.com/office/drawing/2014/main" xmlns="" id="{F834F6D2-EF2F-BE48-9123-3E204FAEA5B8}"/>
              </a:ext>
            </a:extLst>
          </p:cNvPr>
          <p:cNvSpPr>
            <a:spLocks noGrp="1"/>
          </p:cNvSpPr>
          <p:nvPr>
            <p:ph type="dt" sz="half" idx="10"/>
          </p:nvPr>
        </p:nvSpPr>
        <p:spPr>
          <a:xfrm>
            <a:off x="8974667" y="490713"/>
            <a:ext cx="2637193" cy="365125"/>
          </a:xfrm>
          <a:prstGeom prst="rect">
            <a:avLst/>
          </a:prstGeom>
        </p:spPr>
        <p:txBody>
          <a:bodyPr lIns="90000"/>
          <a:lstStyle>
            <a:lvl1pPr algn="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9C6505-0DB4-4F42-9517-8EE46F733C69}"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22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8" name="Subtitle 2">
            <a:extLst>
              <a:ext uri="{FF2B5EF4-FFF2-40B4-BE49-F238E27FC236}">
                <a16:creationId xmlns:a16="http://schemas.microsoft.com/office/drawing/2014/main" xmlns="" id="{3A38AA8A-CB4E-5A46-80A2-884EE068309D}"/>
              </a:ext>
            </a:extLst>
          </p:cNvPr>
          <p:cNvSpPr>
            <a:spLocks noGrp="1"/>
          </p:cNvSpPr>
          <p:nvPr>
            <p:ph type="subTitle" idx="1"/>
          </p:nvPr>
        </p:nvSpPr>
        <p:spPr>
          <a:xfrm>
            <a:off x="639061" y="5243813"/>
            <a:ext cx="10950845" cy="434974"/>
          </a:xfrm>
          <a:prstGeom prst="rect">
            <a:avLst/>
          </a:prstGeom>
        </p:spPr>
        <p:txBody>
          <a:bodyPr anchor="t"/>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Footer Placeholder 4">
            <a:extLst>
              <a:ext uri="{FF2B5EF4-FFF2-40B4-BE49-F238E27FC236}">
                <a16:creationId xmlns:a16="http://schemas.microsoft.com/office/drawing/2014/main" xmlns="" id="{B2D87880-BB7D-0540-BA4F-ED0941AE615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3320005812"/>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Topic Slide">
    <p:spTree>
      <p:nvGrpSpPr>
        <p:cNvPr id="1" name=""/>
        <p:cNvGrpSpPr/>
        <p:nvPr/>
      </p:nvGrpSpPr>
      <p:grpSpPr>
        <a:xfrm>
          <a:off x="0" y="0"/>
          <a:ext cx="0" cy="0"/>
          <a:chOff x="0" y="0"/>
          <a:chExt cx="0" cy="0"/>
        </a:xfrm>
      </p:grpSpPr>
      <p:pic>
        <p:nvPicPr>
          <p:cNvPr id="28" name="shutterstock_380731009.jpg" descr="shutterstock_380731009.jpg"/>
          <p:cNvPicPr>
            <a:picLocks noChangeAspect="1"/>
          </p:cNvPicPr>
          <p:nvPr/>
        </p:nvPicPr>
        <p:blipFill>
          <a:blip r:embed="rId2">
            <a:alphaModFix amt="23704"/>
            <a:extLst/>
          </a:blip>
          <a:stretch>
            <a:fillRect/>
          </a:stretch>
        </p:blipFill>
        <p:spPr>
          <a:xfrm>
            <a:off x="-1799" y="-1"/>
            <a:ext cx="4689602" cy="6876037"/>
          </a:xfrm>
          <a:prstGeom prst="rect">
            <a:avLst/>
          </a:prstGeom>
          <a:ln w="12700">
            <a:miter lim="400000"/>
          </a:ln>
        </p:spPr>
      </p:pic>
      <p:sp>
        <p:nvSpPr>
          <p:cNvPr id="29" name="Rectangle"/>
          <p:cNvSpPr/>
          <p:nvPr/>
        </p:nvSpPr>
        <p:spPr>
          <a:xfrm>
            <a:off x="-1799" y="0"/>
            <a:ext cx="4695012" cy="6885693"/>
          </a:xfrm>
          <a:prstGeom prst="rect">
            <a:avLst/>
          </a:prstGeom>
          <a:gradFill>
            <a:gsLst>
              <a:gs pos="0">
                <a:srgbClr val="0D29B3">
                  <a:alpha val="82747"/>
                </a:srgbClr>
              </a:gs>
              <a:gs pos="100000">
                <a:srgbClr val="18D521">
                  <a:alpha val="82747"/>
                </a:srgbClr>
              </a:gs>
            </a:gsLst>
            <a:lin ang="2413842"/>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32" name="Slide Numbe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pic>
        <p:nvPicPr>
          <p:cNvPr id="7" name="Picture 6">
            <a:extLst>
              <a:ext uri="{FF2B5EF4-FFF2-40B4-BE49-F238E27FC236}">
                <a16:creationId xmlns:a16="http://schemas.microsoft.com/office/drawing/2014/main" xmlns="" id="{3651D1D6-6833-1245-A1D4-7B5D84864F2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606" y="523371"/>
            <a:ext cx="2158384" cy="395446"/>
          </a:xfrm>
          <a:prstGeom prst="rect">
            <a:avLst/>
          </a:prstGeom>
        </p:spPr>
      </p:pic>
      <p:sp>
        <p:nvSpPr>
          <p:cNvPr id="4" name="Text Placeholder 3">
            <a:extLst>
              <a:ext uri="{FF2B5EF4-FFF2-40B4-BE49-F238E27FC236}">
                <a16:creationId xmlns:a16="http://schemas.microsoft.com/office/drawing/2014/main" xmlns="" id="{AEDD56F7-CC45-4345-B01D-007AA63E8181}"/>
              </a:ext>
            </a:extLst>
          </p:cNvPr>
          <p:cNvSpPr>
            <a:spLocks noGrp="1"/>
          </p:cNvSpPr>
          <p:nvPr>
            <p:ph type="body" sz="quarter" idx="10"/>
          </p:nvPr>
        </p:nvSpPr>
        <p:spPr>
          <a:xfrm>
            <a:off x="5562600" y="1817688"/>
            <a:ext cx="5138738" cy="3168650"/>
          </a:xfrm>
          <a:prstGeom prst="rect">
            <a:avLst/>
          </a:prstGeom>
        </p:spPr>
        <p:txBody>
          <a:bodyPr anchor="ct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Placeholder 1">
            <a:extLst>
              <a:ext uri="{FF2B5EF4-FFF2-40B4-BE49-F238E27FC236}">
                <a16:creationId xmlns:a16="http://schemas.microsoft.com/office/drawing/2014/main" xmlns="" id="{3AD8F225-CDEA-2341-A0F3-02AC36186651}"/>
              </a:ext>
            </a:extLst>
          </p:cNvPr>
          <p:cNvSpPr>
            <a:spLocks noGrp="1"/>
          </p:cNvSpPr>
          <p:nvPr>
            <p:ph type="title"/>
          </p:nvPr>
        </p:nvSpPr>
        <p:spPr>
          <a:xfrm>
            <a:off x="524655" y="2228363"/>
            <a:ext cx="3636694" cy="2419308"/>
          </a:xfrm>
          <a:prstGeom prst="rect">
            <a:avLst/>
          </a:prstGeom>
          <a:effectLst>
            <a:outerShdw blurRad="50800" dir="14400000">
              <a:srgbClr val="000000">
                <a:alpha val="60000"/>
              </a:srgbClr>
            </a:outerShdw>
          </a:effectLst>
        </p:spPr>
        <p:txBody>
          <a:bodyPr vert="horz" lIns="91440" tIns="45720" rIns="91440" bIns="45720" rtlCol="0" anchor="ctr">
            <a:noAutofit/>
          </a:bodyPr>
          <a:lstStyle/>
          <a:p>
            <a:r>
              <a:rPr lang="en-US" smtClean="0"/>
              <a:t>Click to edit Master title style</a:t>
            </a:r>
            <a:endParaRPr lang="en-US" dirty="0"/>
          </a:p>
        </p:txBody>
      </p:sp>
      <p:sp>
        <p:nvSpPr>
          <p:cNvPr id="18" name="Oval 17">
            <a:extLst>
              <a:ext uri="{FF2B5EF4-FFF2-40B4-BE49-F238E27FC236}">
                <a16:creationId xmlns:a16="http://schemas.microsoft.com/office/drawing/2014/main" xmlns="" id="{250FC4BB-3987-0846-AAAF-4626EF25E880}"/>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C0A3AFB2-9E67-0B4B-B83A-3FB7DED2F8B7}"/>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0696B8A1-59BE-354F-B966-FAAE465D156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9999621F-F68B-B448-A273-E25305FCD7E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Oval 34">
            <a:extLst>
              <a:ext uri="{FF2B5EF4-FFF2-40B4-BE49-F238E27FC236}">
                <a16:creationId xmlns:a16="http://schemas.microsoft.com/office/drawing/2014/main" xmlns="" id="{B137514E-A55B-9B40-8A7A-A746633001F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Oval 35">
            <a:extLst>
              <a:ext uri="{FF2B5EF4-FFF2-40B4-BE49-F238E27FC236}">
                <a16:creationId xmlns:a16="http://schemas.microsoft.com/office/drawing/2014/main" xmlns="" id="{4DE61A4F-BAFF-884E-9839-7B44E1B3DCB5}"/>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FC988D02-C8B1-6C48-9C28-A2A9DB8CDC7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8" name="Oval 37">
            <a:extLst>
              <a:ext uri="{FF2B5EF4-FFF2-40B4-BE49-F238E27FC236}">
                <a16:creationId xmlns:a16="http://schemas.microsoft.com/office/drawing/2014/main" xmlns="" id="{D23CE807-6079-914A-8F5C-73C658630709}"/>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9" name="TextBox 38">
            <a:extLst>
              <a:ext uri="{FF2B5EF4-FFF2-40B4-BE49-F238E27FC236}">
                <a16:creationId xmlns:a16="http://schemas.microsoft.com/office/drawing/2014/main" xmlns="" id="{8386261F-EB91-1F4C-9340-2137E4E5727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40" name="TextBox 39">
            <a:extLst>
              <a:ext uri="{FF2B5EF4-FFF2-40B4-BE49-F238E27FC236}">
                <a16:creationId xmlns:a16="http://schemas.microsoft.com/office/drawing/2014/main" xmlns="" id="{69D206C8-684A-DF4A-9958-8AB38911CC6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8C0ED276-484A-E24D-90A1-22865E2328FD}"/>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273545675"/>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Title &amp; Content">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7" name="Oval 16">
            <a:extLst>
              <a:ext uri="{FF2B5EF4-FFF2-40B4-BE49-F238E27FC236}">
                <a16:creationId xmlns:a16="http://schemas.microsoft.com/office/drawing/2014/main" xmlns="" id="{521B9F41-F234-5646-8C69-31DB1DDE0F7A}"/>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F74820F-00D0-3144-9F5F-E63C0E86852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41A83626-8724-9645-A457-B6947B936126}"/>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BA8B78A6-FFFF-A34A-A215-A200C015C9E0}"/>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757E2777-89F5-C845-8CEA-52FB08D6DA28}"/>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C8660B14-6FB3-794C-AA6A-399EFDD5777F}"/>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3A9ECFFF-C4EB-0948-BA91-2631A7564B83}"/>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4" name="Oval 33">
            <a:extLst>
              <a:ext uri="{FF2B5EF4-FFF2-40B4-BE49-F238E27FC236}">
                <a16:creationId xmlns:a16="http://schemas.microsoft.com/office/drawing/2014/main" xmlns="" id="{EBC27F33-7866-4F4A-9FCF-1DF9C5ACAE7D}"/>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8AA9D110-9BF5-7947-9FAE-921099CA6FC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6" name="TextBox 35">
            <a:extLst>
              <a:ext uri="{FF2B5EF4-FFF2-40B4-BE49-F238E27FC236}">
                <a16:creationId xmlns:a16="http://schemas.microsoft.com/office/drawing/2014/main" xmlns="" id="{F422A268-4CEA-F743-8CD9-CE9C39DDAB51}"/>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D4498B79-858E-1543-BA26-1BD641D46B96}"/>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1542530443"/>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Content &amp; Pictur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5672518"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5" name="Picture Placeholder 4">
            <a:extLst>
              <a:ext uri="{FF2B5EF4-FFF2-40B4-BE49-F238E27FC236}">
                <a16:creationId xmlns:a16="http://schemas.microsoft.com/office/drawing/2014/main" xmlns="" id="{93B2D6CA-03F6-204A-9BFB-9B67A55CEEA5}"/>
              </a:ext>
            </a:extLst>
          </p:cNvPr>
          <p:cNvSpPr>
            <a:spLocks noGrp="1"/>
          </p:cNvSpPr>
          <p:nvPr>
            <p:ph type="pic" sz="quarter" idx="11"/>
          </p:nvPr>
        </p:nvSpPr>
        <p:spPr>
          <a:xfrm>
            <a:off x="6785102" y="1755395"/>
            <a:ext cx="4552950" cy="4260850"/>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18" name="Oval 17">
            <a:extLst>
              <a:ext uri="{FF2B5EF4-FFF2-40B4-BE49-F238E27FC236}">
                <a16:creationId xmlns:a16="http://schemas.microsoft.com/office/drawing/2014/main" xmlns="" id="{8436E0F2-D8C2-FA4E-9D96-4010720499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3F661171-27DA-E94F-84A2-96827FA216FE}"/>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61BD7761-32B1-9648-9DDE-07F5C42745B9}"/>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BE227ACB-604C-FE43-900D-B8C42DD4B2A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637EC087-14C6-7349-B258-4BD4FAF0940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446A7708-7131-1D42-A109-D6BE3E436DD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4537B54-4EAC-D145-82B9-E58C7DE63DEB}"/>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5" name="Oval 34">
            <a:extLst>
              <a:ext uri="{FF2B5EF4-FFF2-40B4-BE49-F238E27FC236}">
                <a16:creationId xmlns:a16="http://schemas.microsoft.com/office/drawing/2014/main" xmlns="" id="{5A97258D-267E-224D-BF46-87AF6D24C916}"/>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TextBox 35">
            <a:extLst>
              <a:ext uri="{FF2B5EF4-FFF2-40B4-BE49-F238E27FC236}">
                <a16:creationId xmlns:a16="http://schemas.microsoft.com/office/drawing/2014/main" xmlns="" id="{D763D1AE-C8CF-6B4D-9843-76499B4CCCB0}"/>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7" name="TextBox 36">
            <a:extLst>
              <a:ext uri="{FF2B5EF4-FFF2-40B4-BE49-F238E27FC236}">
                <a16:creationId xmlns:a16="http://schemas.microsoft.com/office/drawing/2014/main" xmlns="" id="{CBB2BCC7-8421-624B-96E7-C034DFCA9C5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9EE1F2A5-255C-194A-99D1-517A562F2F25}"/>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1962340304"/>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3117047251"/>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58" name="Rectangle"/>
          <p:cNvSpPr/>
          <p:nvPr/>
        </p:nvSpPr>
        <p:spPr>
          <a:xfrm>
            <a:off x="0" y="-3918"/>
            <a:ext cx="12211216"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4" name="Title 1">
            <a:extLst>
              <a:ext uri="{FF2B5EF4-FFF2-40B4-BE49-F238E27FC236}">
                <a16:creationId xmlns:a16="http://schemas.microsoft.com/office/drawing/2014/main" xmlns="" id="{0B403B51-449A-F04D-8120-455AD1309D04}"/>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11" name="Picture 10">
            <a:extLst>
              <a:ext uri="{FF2B5EF4-FFF2-40B4-BE49-F238E27FC236}">
                <a16:creationId xmlns:a16="http://schemas.microsoft.com/office/drawing/2014/main" xmlns="" id="{3DCB89AE-14E3-E446-9D90-520A51340C8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4" name="Content Placeholder 3">
            <a:extLst>
              <a:ext uri="{FF2B5EF4-FFF2-40B4-BE49-F238E27FC236}">
                <a16:creationId xmlns:a16="http://schemas.microsoft.com/office/drawing/2014/main" xmlns="" id="{780518AC-5284-4348-BFA3-EB2E7703C6E7}"/>
              </a:ext>
            </a:extLst>
          </p:cNvPr>
          <p:cNvSpPr>
            <a:spLocks noGrp="1"/>
          </p:cNvSpPr>
          <p:nvPr>
            <p:ph sz="half" idx="2"/>
          </p:nvPr>
        </p:nvSpPr>
        <p:spPr>
          <a:xfrm>
            <a:off x="6187415"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xmlns="" id="{93CBE094-E58C-9C48-933C-D84E2D9153F7}"/>
              </a:ext>
            </a:extLst>
          </p:cNvPr>
          <p:cNvSpPr>
            <a:spLocks noGrp="1"/>
          </p:cNvSpPr>
          <p:nvPr>
            <p:ph sz="half" idx="10"/>
          </p:nvPr>
        </p:nvSpPr>
        <p:spPr>
          <a:xfrm>
            <a:off x="695760"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a:extLst>
              <a:ext uri="{FF2B5EF4-FFF2-40B4-BE49-F238E27FC236}">
                <a16:creationId xmlns:a16="http://schemas.microsoft.com/office/drawing/2014/main" xmlns="" id="{E64AE565-3152-D84D-A473-D02463E77880}"/>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8" name="Oval 17">
            <a:extLst>
              <a:ext uri="{FF2B5EF4-FFF2-40B4-BE49-F238E27FC236}">
                <a16:creationId xmlns:a16="http://schemas.microsoft.com/office/drawing/2014/main" xmlns="" id="{9908D209-98BF-2A4B-8298-8ECBD9E9DA5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EB6C49EE-74EB-734C-ADC5-B157448EAC83}"/>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92A4171B-28D4-784C-BD71-4A2D84F793E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 name="Oval 20">
            <a:extLst>
              <a:ext uri="{FF2B5EF4-FFF2-40B4-BE49-F238E27FC236}">
                <a16:creationId xmlns:a16="http://schemas.microsoft.com/office/drawing/2014/main" xmlns="" id="{B778F22A-8EA5-CB4E-A80D-9B523B637ADF}"/>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 name="Oval 21">
            <a:extLst>
              <a:ext uri="{FF2B5EF4-FFF2-40B4-BE49-F238E27FC236}">
                <a16:creationId xmlns:a16="http://schemas.microsoft.com/office/drawing/2014/main" xmlns="" id="{38298B80-281F-9B47-8E7B-22546316352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A738F259-801C-0A4D-BB5F-2913FC195DB0}"/>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05109AEC-F46C-9343-8876-241CA7F0CF01}"/>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6" name="Oval 35">
            <a:extLst>
              <a:ext uri="{FF2B5EF4-FFF2-40B4-BE49-F238E27FC236}">
                <a16:creationId xmlns:a16="http://schemas.microsoft.com/office/drawing/2014/main" xmlns="" id="{63965890-881F-0548-9AA6-6BEDB629FF4A}"/>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C8A682B1-016E-8448-9F6D-DA4F5A7FD212}"/>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8" name="TextBox 37">
            <a:extLst>
              <a:ext uri="{FF2B5EF4-FFF2-40B4-BE49-F238E27FC236}">
                <a16:creationId xmlns:a16="http://schemas.microsoft.com/office/drawing/2014/main" xmlns="" id="{AF073868-2303-4649-B151-B5A1C678C25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3" name="Footer Placeholder 4">
            <a:extLst>
              <a:ext uri="{FF2B5EF4-FFF2-40B4-BE49-F238E27FC236}">
                <a16:creationId xmlns:a16="http://schemas.microsoft.com/office/drawing/2014/main" xmlns="" id="{21E6C8D4-9BB3-2945-86CC-22CDCF92CF3E}"/>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3144932691"/>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p:cSld name="Section Headline">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4" name="Title 3">
            <a:extLst>
              <a:ext uri="{FF2B5EF4-FFF2-40B4-BE49-F238E27FC236}">
                <a16:creationId xmlns:a16="http://schemas.microsoft.com/office/drawing/2014/main" xmlns="" id="{D5C0545F-2DC0-AD4C-8EEE-A6BCC558EB6B}"/>
              </a:ext>
            </a:extLst>
          </p:cNvPr>
          <p:cNvSpPr>
            <a:spLocks noGrp="1"/>
          </p:cNvSpPr>
          <p:nvPr>
            <p:ph type="title"/>
          </p:nvPr>
        </p:nvSpPr>
        <p:spPr>
          <a:xfrm>
            <a:off x="1434472" y="1311274"/>
            <a:ext cx="9361488" cy="1508126"/>
          </a:xfrm>
          <a:prstGeom prst="rect">
            <a:avLst/>
          </a:prstGeom>
        </p:spPr>
        <p:txBody>
          <a:bodyPr/>
          <a:lstStyle>
            <a:lvl1pPr algn="l">
              <a:defRPr sz="4800" b="1">
                <a:solidFill>
                  <a:schemeClr val="bg1"/>
                </a:solidFill>
              </a:defRPr>
            </a:lvl1pPr>
          </a:lstStyle>
          <a:p>
            <a:r>
              <a:rPr lang="en-US" smtClean="0"/>
              <a:t>Click to edit Master title style</a:t>
            </a:r>
            <a:endParaRPr lang="en-US" dirty="0"/>
          </a:p>
        </p:txBody>
      </p:sp>
      <p:sp>
        <p:nvSpPr>
          <p:cNvPr id="8" name="Text Placeholder 7">
            <a:extLst>
              <a:ext uri="{FF2B5EF4-FFF2-40B4-BE49-F238E27FC236}">
                <a16:creationId xmlns:a16="http://schemas.microsoft.com/office/drawing/2014/main" xmlns="" id="{24FB559D-C1CE-8747-8028-6E91AC21ED4A}"/>
              </a:ext>
            </a:extLst>
          </p:cNvPr>
          <p:cNvSpPr>
            <a:spLocks noGrp="1"/>
          </p:cNvSpPr>
          <p:nvPr>
            <p:ph type="body" sz="quarter" idx="10"/>
          </p:nvPr>
        </p:nvSpPr>
        <p:spPr>
          <a:xfrm>
            <a:off x="1434472" y="3156857"/>
            <a:ext cx="9361488" cy="28194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6" name="Oval 15">
            <a:extLst>
              <a:ext uri="{FF2B5EF4-FFF2-40B4-BE49-F238E27FC236}">
                <a16:creationId xmlns:a16="http://schemas.microsoft.com/office/drawing/2014/main" xmlns="" id="{2161CA03-F831-9A42-BF8D-F5030C57A577}"/>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59C311CC-746C-5C46-89B4-F9CE6A041F6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A5B99CD3-B95E-F840-8F3D-AB25A49BDC62}"/>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D7CD11A5-EDD9-414D-B306-B9D1B117AEB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D8A6C9D4-8C2A-4640-9716-2730F8FF2E9E}"/>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D093E14-BD23-0340-992F-1DF17F14108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FA28637D-C818-6546-AB2C-45324A86CAF9}"/>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CBF5E8B9-B337-BE44-854D-3F30AE8FBB9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86D418E-93D7-2244-8F5D-AC4BBD0618E3}"/>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8FD7F25D-6D0F-2A4F-AE75-3F187AD1802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34E28C65-A58A-F546-8B62-08E73F36B34B}"/>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3818777751"/>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p:cSld name="Section Headline Image Right">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7" name="Picture Placeholder 6">
            <a:extLst>
              <a:ext uri="{FF2B5EF4-FFF2-40B4-BE49-F238E27FC236}">
                <a16:creationId xmlns:a16="http://schemas.microsoft.com/office/drawing/2014/main" xmlns="" id="{98FD5DEF-8845-E346-A3B7-5EF31727D72E}"/>
              </a:ext>
            </a:extLst>
          </p:cNvPr>
          <p:cNvSpPr>
            <a:spLocks noGrp="1"/>
          </p:cNvSpPr>
          <p:nvPr>
            <p:ph type="pic" sz="quarter" idx="13"/>
          </p:nvPr>
        </p:nvSpPr>
        <p:spPr>
          <a:xfrm>
            <a:off x="5925312" y="0"/>
            <a:ext cx="6305119" cy="6884988"/>
          </a:xfrm>
          <a:solidFill>
            <a:schemeClr val="bg1">
              <a:lumMod val="50000"/>
            </a:schemeClr>
          </a:solidFill>
        </p:spPr>
        <p:txBody>
          <a:bodyPr/>
          <a:lstStyle>
            <a:lvl1pPr marL="0" indent="0">
              <a:buNone/>
              <a:defRPr>
                <a:noFill/>
              </a:defRPr>
            </a:lvl1pPr>
          </a:lstStyle>
          <a:p>
            <a:r>
              <a:rPr lang="en-US" dirty="0" smtClean="0"/>
              <a:t>Click icon to add picture</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9" name="Title 1">
            <a:extLst>
              <a:ext uri="{FF2B5EF4-FFF2-40B4-BE49-F238E27FC236}">
                <a16:creationId xmlns:a16="http://schemas.microsoft.com/office/drawing/2014/main" xmlns="" id="{3E7C1AFB-42A8-7C43-8A0A-F4D5B06C7553}"/>
              </a:ext>
            </a:extLst>
          </p:cNvPr>
          <p:cNvSpPr>
            <a:spLocks noGrp="1"/>
          </p:cNvSpPr>
          <p:nvPr>
            <p:ph type="title"/>
          </p:nvPr>
        </p:nvSpPr>
        <p:spPr>
          <a:xfrm>
            <a:off x="609601" y="366047"/>
            <a:ext cx="4968240" cy="1508126"/>
          </a:xfrm>
          <a:prstGeom prst="rect">
            <a:avLst/>
          </a:prstGeom>
        </p:spPr>
        <p:txBody>
          <a:bodyPr/>
          <a:lstStyle/>
          <a:p>
            <a:r>
              <a:rPr lang="en-US" smtClean="0"/>
              <a:t>Click to edit Master title style</a:t>
            </a:r>
            <a:endParaRPr lang="en-US" dirty="0"/>
          </a:p>
        </p:txBody>
      </p:sp>
      <p:sp>
        <p:nvSpPr>
          <p:cNvPr id="10" name="Text Placeholder 9">
            <a:extLst>
              <a:ext uri="{FF2B5EF4-FFF2-40B4-BE49-F238E27FC236}">
                <a16:creationId xmlns:a16="http://schemas.microsoft.com/office/drawing/2014/main" xmlns="" id="{995CB6CA-D25C-644C-9DDA-C9C031EB14CA}"/>
              </a:ext>
            </a:extLst>
          </p:cNvPr>
          <p:cNvSpPr>
            <a:spLocks noGrp="1"/>
          </p:cNvSpPr>
          <p:nvPr>
            <p:ph type="body" sz="quarter" idx="12"/>
          </p:nvPr>
        </p:nvSpPr>
        <p:spPr>
          <a:xfrm>
            <a:off x="609600" y="2198913"/>
            <a:ext cx="4968240" cy="413679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Oval 16">
            <a:extLst>
              <a:ext uri="{FF2B5EF4-FFF2-40B4-BE49-F238E27FC236}">
                <a16:creationId xmlns:a16="http://schemas.microsoft.com/office/drawing/2014/main" xmlns="" id="{823F7FCB-6635-8547-A913-042F71665ECE}"/>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84C5EAA-9890-6D4F-B6DD-06E08EC943C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BB514545-6D0C-734A-9600-67C80E4F962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1D795F89-F616-B045-A0F1-65C5B7C1C16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06854A1C-013F-CD42-A9D1-FDBB4C667153}"/>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09422DF1-0EFA-C742-BB28-AAF9C6054EA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B78A4FCD-EC75-884E-AFE1-DE4786E9B4A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2" name="Oval 31">
            <a:extLst>
              <a:ext uri="{FF2B5EF4-FFF2-40B4-BE49-F238E27FC236}">
                <a16:creationId xmlns:a16="http://schemas.microsoft.com/office/drawing/2014/main" xmlns="" id="{E0ECCD77-613C-5543-B304-CB32BE0607B5}"/>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C93EA8AD-0425-A242-AD86-5A3F4710A1F8}"/>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4" name="TextBox 33">
            <a:extLst>
              <a:ext uri="{FF2B5EF4-FFF2-40B4-BE49-F238E27FC236}">
                <a16:creationId xmlns:a16="http://schemas.microsoft.com/office/drawing/2014/main" xmlns="" id="{F77D096F-E9B5-AA45-BCC4-A3F00ECC15DF}"/>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1" name="Footer Placeholder 4">
            <a:extLst>
              <a:ext uri="{FF2B5EF4-FFF2-40B4-BE49-F238E27FC236}">
                <a16:creationId xmlns:a16="http://schemas.microsoft.com/office/drawing/2014/main" xmlns="" id="{85662AD4-C1FE-554F-848C-819470A5890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601393029"/>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p:cSld name="Section Headline Image Top">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3" name="Picture Placeholder 2">
            <a:extLst>
              <a:ext uri="{FF2B5EF4-FFF2-40B4-BE49-F238E27FC236}">
                <a16:creationId xmlns:a16="http://schemas.microsoft.com/office/drawing/2014/main" xmlns="" id="{61E50E3B-71A1-7143-B226-BC52CDEF4081}"/>
              </a:ext>
            </a:extLst>
          </p:cNvPr>
          <p:cNvSpPr>
            <a:spLocks noGrp="1"/>
          </p:cNvSpPr>
          <p:nvPr>
            <p:ph type="pic" sz="quarter" idx="10"/>
          </p:nvPr>
        </p:nvSpPr>
        <p:spPr>
          <a:xfrm>
            <a:off x="0" y="0"/>
            <a:ext cx="12230432" cy="4297363"/>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9" name="Title 1">
            <a:extLst>
              <a:ext uri="{FF2B5EF4-FFF2-40B4-BE49-F238E27FC236}">
                <a16:creationId xmlns:a16="http://schemas.microsoft.com/office/drawing/2014/main" xmlns="" id="{6A4B1AF3-67B6-7549-90E1-391138404C9D}"/>
              </a:ext>
            </a:extLst>
          </p:cNvPr>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0" name="Text Placeholder 3">
            <a:extLst>
              <a:ext uri="{FF2B5EF4-FFF2-40B4-BE49-F238E27FC236}">
                <a16:creationId xmlns:a16="http://schemas.microsoft.com/office/drawing/2014/main" xmlns="" id="{4ED528F5-3E4C-C645-AA07-F1CE93C10175}"/>
              </a:ext>
            </a:extLst>
          </p:cNvPr>
          <p:cNvSpPr>
            <a:spLocks noGrp="1"/>
          </p:cNvSpPr>
          <p:nvPr>
            <p:ph type="body" sz="half" idx="11"/>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Oval 16">
            <a:extLst>
              <a:ext uri="{FF2B5EF4-FFF2-40B4-BE49-F238E27FC236}">
                <a16:creationId xmlns:a16="http://schemas.microsoft.com/office/drawing/2014/main" xmlns="" id="{46B0CBD1-34C8-DA42-9F50-61C10F7A0E0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422BA68C-503B-F348-9865-CE71E28D303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2C885681-6F08-F34A-91C1-1CCA0A3A9BD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A61E0FD0-C7A1-F442-8BF9-9AAFDD98CED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F5FBBC50-F96B-8A46-AD87-A9EF28413F10}"/>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8D2F63F-8326-1B46-957C-930CAA61C76C}"/>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6F206250-E97E-0943-8036-5AD1C0F9E728}"/>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519B677C-CE8F-2D44-A748-C339BF7F525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6CA763AF-8998-DE4A-84AF-BB772C446EEB}"/>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19FC6FB5-83E4-834D-B047-49459EDAF9A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1319DA8D-2E78-8140-AFC5-6CA4C5583CA9}"/>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420803385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pic>
        <p:nvPicPr>
          <p:cNvPr id="3" name="Picture 7"/>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175" y="0"/>
            <a:ext cx="12185650" cy="6858000"/>
          </a:xfrm>
          <a:prstGeom prst="rect">
            <a:avLst/>
          </a:prstGeom>
          <a:noFill/>
          <a:ln w="9525">
            <a:noFill/>
            <a:miter lim="800000"/>
            <a:headEnd/>
            <a:tailEnd/>
          </a:ln>
        </p:spPr>
      </p:pic>
      <p:sp>
        <p:nvSpPr>
          <p:cNvPr id="4" name="Title 1"/>
          <p:cNvSpPr>
            <a:spLocks noGrp="1"/>
          </p:cNvSpPr>
          <p:nvPr>
            <p:ph type="title"/>
          </p:nvPr>
        </p:nvSpPr>
        <p:spPr>
          <a:xfrm>
            <a:off x="5765800" y="2973388"/>
            <a:ext cx="5994400" cy="911225"/>
          </a:xfrm>
        </p:spPr>
        <p:txBody>
          <a:bodyPr/>
          <a:lstStyle/>
          <a:p>
            <a:r>
              <a:rPr lang="en-US" altLang="en-US" smtClean="0"/>
              <a:t>Click to edit Master title style</a:t>
            </a:r>
            <a:endParaRPr lang="en-US" altLang="en-US"/>
          </a:p>
        </p:txBody>
      </p:sp>
    </p:spTree>
    <p:extLst>
      <p:ext uri="{BB962C8B-B14F-4D97-AF65-F5344CB8AC3E}">
        <p14:creationId xmlns:p14="http://schemas.microsoft.com/office/powerpoint/2010/main" val="780010649"/>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defTabSz="825500">
              <a:defRPr sz="3200">
                <a:solidFill>
                  <a:srgbClr val="FFFFFF"/>
                </a:solidFill>
                <a:latin typeface="Arial"/>
                <a:ea typeface="Arial"/>
                <a:cs typeface="Arial"/>
                <a:sym typeface="Arial"/>
              </a:defRPr>
            </a:pPr>
            <a:endParaRPr dirty="0"/>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IN" smtClean="0"/>
              <a:pPr/>
              <a:t>‹#›</a:t>
            </a:fld>
            <a:endParaRPr lang="en-IN" dirty="0"/>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r>
              <a:rPr lang="en-US" dirty="0"/>
              <a:t>Copyright © 2018 Sterlite Tech.</a:t>
            </a:r>
          </a:p>
        </p:txBody>
      </p:sp>
      <p:pic>
        <p:nvPicPr>
          <p:cNvPr id="20" name="Picture 1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065308"/>
            <a:ext cx="12192000" cy="5792691"/>
          </a:xfrm>
          <a:prstGeom prst="rect">
            <a:avLst/>
          </a:prstGeom>
        </p:spPr>
      </p:pic>
      <p:sp>
        <p:nvSpPr>
          <p:cNvPr id="21" name="Rectangle 20"/>
          <p:cNvSpPr/>
          <p:nvPr/>
        </p:nvSpPr>
        <p:spPr>
          <a:xfrm>
            <a:off x="0" y="1065307"/>
            <a:ext cx="12191999" cy="5792691"/>
          </a:xfrm>
          <a:prstGeom prst="rect">
            <a:avLst/>
          </a:prstGeom>
          <a:gradFill>
            <a:gsLst>
              <a:gs pos="0">
                <a:schemeClr val="bg1">
                  <a:alpha val="80000"/>
                </a:schemeClr>
              </a:gs>
              <a:gs pos="100000">
                <a:schemeClr val="bg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93785154"/>
      </p:ext>
    </p:extLst>
  </p:cSld>
  <p:clrMapOvr>
    <a:masterClrMapping/>
  </p:clrMapOvr>
  <p:transition spd="med"/>
  <p:hf hdr="0" dt="0"/>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xmlns="" id="{EFEE61D0-22FD-F144-9C72-2BF46C79D28F}"/>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xmlns="" id="{62C6BBF0-7BBA-4B4D-A30C-4B11EF13D8F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xmlns="" id="{1A4630F0-C9FC-AE42-A7D6-C7006ED0963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B4EC4B4C-D11E-EA4F-9B19-1BAAA539963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B052DFF-E61F-1E45-8C89-CC54A6F29C9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1E4BBF58-ED40-9546-82AA-F2152073AF8E}"/>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TextBox 27">
            <a:extLst>
              <a:ext uri="{FF2B5EF4-FFF2-40B4-BE49-F238E27FC236}">
                <a16:creationId xmlns:a16="http://schemas.microsoft.com/office/drawing/2014/main" xmlns="" id="{94FC568B-2F3D-DE4C-A657-7F982D14B4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29" name="Oval 28">
            <a:extLst>
              <a:ext uri="{FF2B5EF4-FFF2-40B4-BE49-F238E27FC236}">
                <a16:creationId xmlns:a16="http://schemas.microsoft.com/office/drawing/2014/main" xmlns="" id="{E2461216-0A32-494A-8AEE-F1744A2C297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TextBox 29">
            <a:extLst>
              <a:ext uri="{FF2B5EF4-FFF2-40B4-BE49-F238E27FC236}">
                <a16:creationId xmlns:a16="http://schemas.microsoft.com/office/drawing/2014/main" xmlns="" id="{3B462CF0-BAC6-924C-92D2-9F0777401529}"/>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1" name="TextBox 30">
            <a:extLst>
              <a:ext uri="{FF2B5EF4-FFF2-40B4-BE49-F238E27FC236}">
                <a16:creationId xmlns:a16="http://schemas.microsoft.com/office/drawing/2014/main" xmlns="" id="{D81AA3AE-229E-FB45-B815-22EFA3FA1EF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3" name="Footer Placeholder 4">
            <a:extLst>
              <a:ext uri="{FF2B5EF4-FFF2-40B4-BE49-F238E27FC236}">
                <a16:creationId xmlns:a16="http://schemas.microsoft.com/office/drawing/2014/main" xmlns="" id="{8A0062EF-7CE4-5749-83CE-1F1BBEB3441F}"/>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4" name="Slide Number">
            <a:extLst>
              <a:ext uri="{FF2B5EF4-FFF2-40B4-BE49-F238E27FC236}">
                <a16:creationId xmlns:a16="http://schemas.microsoft.com/office/drawing/2014/main" xmlns="" id="{85A08613-DB98-8748-B9E4-4B3F245C6BBB}"/>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1521655833"/>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xmlns="" id="{883940C1-85B6-6C47-A5CC-B2AD2BD9685D}"/>
              </a:ext>
            </a:extLst>
          </p:cNvPr>
          <p:cNvPicPr>
            <a:picLocks noChangeAspect="1"/>
          </p:cNvPicPr>
          <p:nvPr/>
        </p:nvPicPr>
        <p:blipFill>
          <a:blip r:embed="rId2">
            <a:extLst/>
          </a:blip>
          <a:stretch>
            <a:fillRect/>
          </a:stretch>
        </p:blipFill>
        <p:spPr>
          <a:xfrm>
            <a:off x="3885338" y="3022106"/>
            <a:ext cx="4421325" cy="813789"/>
          </a:xfrm>
          <a:prstGeom prst="rect">
            <a:avLst/>
          </a:prstGeom>
          <a:ln w="12700">
            <a:miter lim="400000"/>
          </a:ln>
          <a:extLst>
            <a:ext uri="{C572A759-6A51-4108-AA02-DFA0A04FC94B}">
              <ma14:wrappingTextBoxFlag xmlns:ma14="http://schemas.microsoft.com/office/mac/drawingml/2011/main" xmlns:m="http://schemas.openxmlformats.org/officeDocument/2006/math" xmlns:a14="http://schemas.microsoft.com/office/drawing/2010/main" xmlns="" val="1"/>
            </a:ext>
          </a:extLst>
        </p:spPr>
      </p:pic>
      <p:sp>
        <p:nvSpPr>
          <p:cNvPr id="13" name="Oval 12">
            <a:extLst>
              <a:ext uri="{FF2B5EF4-FFF2-40B4-BE49-F238E27FC236}">
                <a16:creationId xmlns:a16="http://schemas.microsoft.com/office/drawing/2014/main" xmlns="" id="{4B6B078F-6B5B-4649-88CA-4457B64650BC}"/>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5AEDA168-4692-CA42-BBA4-95BEA61E202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01B1B357-5070-E64B-B2AB-C7A6C8B0EA88}"/>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7CDEDFB-DE1D-2548-81F8-5F67B8B5B0A4}"/>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EB120519-01C4-DF4A-9C1A-EF81D2EAD132}"/>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1C268B67-8824-404D-90A8-5FC453F23DD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TextBox 28">
            <a:extLst>
              <a:ext uri="{FF2B5EF4-FFF2-40B4-BE49-F238E27FC236}">
                <a16:creationId xmlns:a16="http://schemas.microsoft.com/office/drawing/2014/main" xmlns="" id="{9C99406D-50EC-C74A-BE89-235970598E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0" name="Oval 29">
            <a:extLst>
              <a:ext uri="{FF2B5EF4-FFF2-40B4-BE49-F238E27FC236}">
                <a16:creationId xmlns:a16="http://schemas.microsoft.com/office/drawing/2014/main" xmlns="" id="{168DB5F2-1918-AD47-B02B-3F1311BB9011}"/>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A97B3ABF-B225-9240-BE8E-E95B0968FFB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2" name="TextBox 31">
            <a:extLst>
              <a:ext uri="{FF2B5EF4-FFF2-40B4-BE49-F238E27FC236}">
                <a16:creationId xmlns:a16="http://schemas.microsoft.com/office/drawing/2014/main" xmlns="" id="{49B81795-551B-B14E-B662-85CFEDDA1217}"/>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5" name="Footer Placeholder 4">
            <a:extLst>
              <a:ext uri="{FF2B5EF4-FFF2-40B4-BE49-F238E27FC236}">
                <a16:creationId xmlns:a16="http://schemas.microsoft.com/office/drawing/2014/main" xmlns="" id="{2C5569A5-C8D5-F047-A786-FE20EBC750E1}"/>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6" name="Slide Number">
            <a:extLst>
              <a:ext uri="{FF2B5EF4-FFF2-40B4-BE49-F238E27FC236}">
                <a16:creationId xmlns:a16="http://schemas.microsoft.com/office/drawing/2014/main" xmlns=""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588302975"/>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Content slid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0">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0" cap="none" spc="0" normalizeH="0" baseline="0" noProof="0" dirty="0">
              <a:ln>
                <a:noFill/>
              </a:ln>
              <a:solidFill>
                <a:srgbClr val="FFFFFF"/>
              </a:solidFill>
              <a:effectLst/>
              <a:uLnTx/>
              <a:uFillTx/>
              <a:latin typeface="Arial"/>
              <a:ea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490538" y="1719263"/>
            <a:ext cx="11137900" cy="4083050"/>
          </a:xfr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100" b="0" i="0" u="none" strike="noStrike" kern="0" cap="none" spc="0" normalizeH="0" baseline="0" noProof="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sz="1100" b="0" i="0" u="none" strike="noStrike" kern="0" cap="none" spc="0" normalizeH="0" baseline="0" noProof="0" dirty="0">
              <a:ln>
                <a:noFill/>
              </a:ln>
              <a:solidFill>
                <a:srgbClr val="929292"/>
              </a:solidFill>
              <a:effectLst/>
              <a:uLnTx/>
              <a:uFillTx/>
              <a:latin typeface="Calibri"/>
              <a:cs typeface="Calibri"/>
              <a:sym typeface="Calibri"/>
            </a:endParaRPr>
          </a:p>
        </p:txBody>
      </p:sp>
    </p:spTree>
    <p:extLst>
      <p:ext uri="{BB962C8B-B14F-4D97-AF65-F5344CB8AC3E}">
        <p14:creationId xmlns:p14="http://schemas.microsoft.com/office/powerpoint/2010/main" val="816245310"/>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2_Title and Content">
    <p:bg>
      <p:bgPr>
        <a:blipFill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25" name="think-cell Slide" r:id="rId5" imgW="395" imgH="396" progId="TCLayout.ActiveDocument.1">
                  <p:embed/>
                </p:oleObj>
              </mc:Choice>
              <mc:Fallback>
                <p:oleObj name="think-cell Slide" r:id="rId5" imgW="395" imgH="396"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32" name="Group 3"/>
          <p:cNvGrpSpPr/>
          <p:nvPr/>
        </p:nvGrpSpPr>
        <p:grpSpPr>
          <a:xfrm>
            <a:off x="-635621" y="1416205"/>
            <a:ext cx="412597" cy="1564224"/>
            <a:chOff x="0" y="0"/>
            <a:chExt cx="412595" cy="1564223"/>
          </a:xfrm>
        </p:grpSpPr>
        <p:sp>
          <p:nvSpPr>
            <p:cNvPr id="28" name="Rectangle 4"/>
            <p:cNvSpPr/>
            <p:nvPr/>
          </p:nvSpPr>
          <p:spPr>
            <a:xfrm>
              <a:off x="0" y="-1"/>
              <a:ext cx="412596" cy="345690"/>
            </a:xfrm>
            <a:prstGeom prst="rect">
              <a:avLst/>
            </a:prstGeom>
            <a:solidFill>
              <a:srgbClr val="0066B1"/>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29" name="Rectangle 5"/>
            <p:cNvSpPr/>
            <p:nvPr/>
          </p:nvSpPr>
          <p:spPr>
            <a:xfrm>
              <a:off x="0" y="400892"/>
              <a:ext cx="412596" cy="345690"/>
            </a:xfrm>
            <a:prstGeom prst="rect">
              <a:avLst/>
            </a:prstGeom>
            <a:solidFill>
              <a:srgbClr val="00AEEF"/>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0" name="Rectangle 8"/>
            <p:cNvSpPr/>
            <p:nvPr/>
          </p:nvSpPr>
          <p:spPr>
            <a:xfrm>
              <a:off x="0" y="809713"/>
              <a:ext cx="412596" cy="345690"/>
            </a:xfrm>
            <a:prstGeom prst="rect">
              <a:avLst/>
            </a:prstGeom>
            <a:solidFill>
              <a:srgbClr val="009D88"/>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1" name="Rectangle 9"/>
            <p:cNvSpPr/>
            <p:nvPr/>
          </p:nvSpPr>
          <p:spPr>
            <a:xfrm>
              <a:off x="0" y="1218535"/>
              <a:ext cx="412596" cy="345689"/>
            </a:xfrm>
            <a:prstGeom prst="rect">
              <a:avLst/>
            </a:prstGeom>
            <a:solidFill>
              <a:srgbClr val="60B34B"/>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grpSp>
      <p:sp>
        <p:nvSpPr>
          <p:cNvPr id="33" name="Rectangle"/>
          <p:cNvSpPr/>
          <p:nvPr/>
        </p:nvSpPr>
        <p:spPr>
          <a:xfrm>
            <a:off x="-19216" y="-3918"/>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3" name="Title 2"/>
          <p:cNvSpPr>
            <a:spLocks noGrp="1"/>
          </p:cNvSpPr>
          <p:nvPr>
            <p:ph type="title"/>
          </p:nvPr>
        </p:nvSpPr>
        <p:spPr>
          <a:xfrm>
            <a:off x="609600" y="148059"/>
            <a:ext cx="10972800" cy="755651"/>
          </a:xfrm>
        </p:spPr>
        <p:txBody>
          <a:bodyPr/>
          <a:lstStyle>
            <a:lvl1pPr>
              <a:defRPr sz="2400" b="1">
                <a:solidFill>
                  <a:srgbClr val="FFFFFF"/>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4" name="TextBox 3"/>
          <p:cNvSpPr txBox="1"/>
          <p:nvPr/>
        </p:nvSpPr>
        <p:spPr>
          <a:xfrm>
            <a:off x="11582400" y="6605917"/>
            <a:ext cx="46672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929292"/>
                </a:solidFill>
                <a:effectLst/>
                <a:uLnTx/>
                <a:uFillTx/>
                <a:latin typeface="Arial" panose="020B0604020202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929292"/>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0798077"/>
      </p:ext>
    </p:extLst>
  </p:cSld>
  <p:clrMapOvr>
    <a:masterClrMapping/>
  </p:clrMapOvr>
  <p:transition spd="med"/>
  <p:extLst mod="1">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423688452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 preserve="1">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89000" y="1149350"/>
            <a:ext cx="10414000" cy="2324100"/>
          </a:xfrm>
          <a:prstGeom prst="rect">
            <a:avLst/>
          </a:prstGeom>
        </p:spPr>
        <p:txBody>
          <a:bodyPr tIns="22860" bIns="22860" anchor="b"/>
          <a:lstStyle/>
          <a:p>
            <a:r>
              <a:rPr lang="en-US" smtClean="0"/>
              <a:t>Click to edit Master title style</a:t>
            </a:r>
            <a:endParaRPr/>
          </a:p>
        </p:txBody>
      </p:sp>
      <p:sp>
        <p:nvSpPr>
          <p:cNvPr id="12" name="Body Level One…"/>
          <p:cNvSpPr txBox="1">
            <a:spLocks noGrp="1"/>
          </p:cNvSpPr>
          <p:nvPr>
            <p:ph type="body" sz="quarter" idx="1"/>
          </p:nvPr>
        </p:nvSpPr>
        <p:spPr>
          <a:xfrm>
            <a:off x="889000" y="3536950"/>
            <a:ext cx="10414000" cy="793750"/>
          </a:xfrm>
          <a:prstGeom prst="rect">
            <a:avLst/>
          </a:prstGeom>
        </p:spPr>
        <p:txBody>
          <a:bodyPr tIns="22860" bIns="22860"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Slide Number"/>
          <p:cNvSpPr txBox="1">
            <a:spLocks noGrp="1"/>
          </p:cNvSpPr>
          <p:nvPr>
            <p:ph type="sldNum" sz="quarter" idx="2"/>
          </p:nvPr>
        </p:nvSpPr>
        <p:spPr>
          <a:xfrm>
            <a:off x="11869738" y="6605588"/>
            <a:ext cx="258192" cy="215444"/>
          </a:xfrm>
          <a:prstGeom prst="rect">
            <a:avLst/>
          </a:prstGeom>
        </p:spPr>
        <p:txBody>
          <a:bodyPr tIns="22860" bIns="22860"/>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398997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63239199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p:cSld name="1_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Complimentary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EECE1">
                    <a:lumMod val="75000"/>
                  </a:srgbClr>
                </a:solidFill>
                <a:effectLst/>
                <a:uLnTx/>
                <a:uFillTx/>
                <a:latin typeface="Calibri"/>
                <a:cs typeface="Calibri"/>
              </a:rPr>
              <a:t>Copyright © 2018 Sterlite Tech.</a:t>
            </a:r>
          </a:p>
        </p:txBody>
      </p:sp>
      <p:sp>
        <p:nvSpPr>
          <p:cNvPr id="3" name="Picture Placeholder 2"/>
          <p:cNvSpPr>
            <a:spLocks noGrp="1"/>
          </p:cNvSpPr>
          <p:nvPr>
            <p:ph type="pic" sz="quarter" idx="10"/>
          </p:nvPr>
        </p:nvSpPr>
        <p:spPr>
          <a:xfrm>
            <a:off x="7543800" y="1404735"/>
            <a:ext cx="1645920" cy="1645920"/>
          </a:xfrm>
        </p:spPr>
        <p:txBody>
          <a:bodyPr/>
          <a:lstStyle/>
          <a:p>
            <a:r>
              <a:rPr lang="en-US" dirty="0" smtClean="0"/>
              <a:t>Click icon to add picture</a:t>
            </a:r>
            <a:endParaRPr lang="en-US" dirty="0"/>
          </a:p>
        </p:txBody>
      </p:sp>
    </p:spTree>
    <p:extLst>
      <p:ext uri="{BB962C8B-B14F-4D97-AF65-F5344CB8AC3E}">
        <p14:creationId xmlns:p14="http://schemas.microsoft.com/office/powerpoint/2010/main" val="1181603317"/>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4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a:xfrm>
            <a:off x="331424" y="1298961"/>
            <a:ext cx="11357472" cy="4725602"/>
          </a:xfrm>
        </p:spPr>
        <p:txBody>
          <a:bodyPr/>
          <a:lstStyle>
            <a:lvl2pPr>
              <a:defRPr>
                <a:solidFill>
                  <a:srgbClr val="7D8184"/>
                </a:solidFill>
              </a:defRPr>
            </a:lvl2pPr>
            <a:lvl3pPr>
              <a:defRPr>
                <a:solidFill>
                  <a:srgbClr val="7D8184"/>
                </a:solidFill>
              </a:defRPr>
            </a:lvl3pPr>
            <a:lvl4pPr>
              <a:defRPr>
                <a:solidFill>
                  <a:srgbClr val="7D8184"/>
                </a:solidFill>
              </a:defRPr>
            </a:lvl4pPr>
            <a:lvl5pPr>
              <a:defRPr>
                <a:solidFill>
                  <a:srgbClr val="7D818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Tree>
    <p:extLst>
      <p:ext uri="{BB962C8B-B14F-4D97-AF65-F5344CB8AC3E}">
        <p14:creationId xmlns:p14="http://schemas.microsoft.com/office/powerpoint/2010/main" val="326110160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7B7E81F-AC26-9E45-828D-195CCD57BD0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1016" y="490713"/>
            <a:ext cx="2822413" cy="517105"/>
          </a:xfrm>
          <a:prstGeom prst="rect">
            <a:avLst/>
          </a:prstGeom>
        </p:spPr>
      </p:pic>
      <p:sp>
        <p:nvSpPr>
          <p:cNvPr id="5" name="Title 4">
            <a:extLst>
              <a:ext uri="{FF2B5EF4-FFF2-40B4-BE49-F238E27FC236}">
                <a16:creationId xmlns:a16="http://schemas.microsoft.com/office/drawing/2014/main" xmlns="" id="{3E1123C6-DEC0-0D41-9525-9436A7FCCC26}"/>
              </a:ext>
            </a:extLst>
          </p:cNvPr>
          <p:cNvSpPr>
            <a:spLocks noGrp="1"/>
          </p:cNvSpPr>
          <p:nvPr>
            <p:ph type="title"/>
          </p:nvPr>
        </p:nvSpPr>
        <p:spPr>
          <a:xfrm>
            <a:off x="639061" y="2028063"/>
            <a:ext cx="10972800" cy="2814411"/>
          </a:xfrm>
          <a:prstGeom prst="rect">
            <a:avLst/>
          </a:prstGeom>
        </p:spPr>
        <p:txBody>
          <a:bodyPr/>
          <a:lstStyle>
            <a:lvl1pPr>
              <a:defRPr sz="6000" b="1"/>
            </a:lvl1pPr>
          </a:lstStyle>
          <a:p>
            <a:r>
              <a:rPr lang="en-US" smtClean="0"/>
              <a:t>Click to edit Master title style</a:t>
            </a:r>
            <a:endParaRPr lang="en-US" dirty="0"/>
          </a:p>
        </p:txBody>
      </p:sp>
      <p:sp>
        <p:nvSpPr>
          <p:cNvPr id="6" name="Date Placeholder 1">
            <a:extLst>
              <a:ext uri="{FF2B5EF4-FFF2-40B4-BE49-F238E27FC236}">
                <a16:creationId xmlns:a16="http://schemas.microsoft.com/office/drawing/2014/main" xmlns="" id="{F834F6D2-EF2F-BE48-9123-3E204FAEA5B8}"/>
              </a:ext>
            </a:extLst>
          </p:cNvPr>
          <p:cNvSpPr>
            <a:spLocks noGrp="1"/>
          </p:cNvSpPr>
          <p:nvPr>
            <p:ph type="dt" sz="half" idx="10"/>
          </p:nvPr>
        </p:nvSpPr>
        <p:spPr>
          <a:xfrm>
            <a:off x="8974667" y="490713"/>
            <a:ext cx="2637193" cy="365125"/>
          </a:xfrm>
          <a:prstGeom prst="rect">
            <a:avLst/>
          </a:prstGeom>
        </p:spPr>
        <p:txBody>
          <a:bodyPr lIns="90000"/>
          <a:lstStyle>
            <a:lvl1pPr algn="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9C6505-0DB4-4F42-9517-8EE46F733C69}"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22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8" name="Subtitle 2">
            <a:extLst>
              <a:ext uri="{FF2B5EF4-FFF2-40B4-BE49-F238E27FC236}">
                <a16:creationId xmlns:a16="http://schemas.microsoft.com/office/drawing/2014/main" xmlns="" id="{3A38AA8A-CB4E-5A46-80A2-884EE068309D}"/>
              </a:ext>
            </a:extLst>
          </p:cNvPr>
          <p:cNvSpPr>
            <a:spLocks noGrp="1"/>
          </p:cNvSpPr>
          <p:nvPr>
            <p:ph type="subTitle" idx="1"/>
          </p:nvPr>
        </p:nvSpPr>
        <p:spPr>
          <a:xfrm>
            <a:off x="639061" y="5243813"/>
            <a:ext cx="10950845" cy="434974"/>
          </a:xfrm>
          <a:prstGeom prst="rect">
            <a:avLst/>
          </a:prstGeom>
        </p:spPr>
        <p:txBody>
          <a:bodyPr anchor="t"/>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Footer Placeholder 4">
            <a:extLst>
              <a:ext uri="{FF2B5EF4-FFF2-40B4-BE49-F238E27FC236}">
                <a16:creationId xmlns:a16="http://schemas.microsoft.com/office/drawing/2014/main" xmlns="" id="{B2D87880-BB7D-0540-BA4F-ED0941AE615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573447814"/>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Title &amp; Content">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0">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200" b="0" i="0" u="none" strike="noStrike" kern="0" cap="none" spc="0" normalizeH="0" baseline="0" noProof="0">
                <a:ln>
                  <a:noFill/>
                </a:ln>
                <a:solidFill>
                  <a:srgbClr val="898989"/>
                </a:solidFill>
                <a:effectLst/>
                <a:uLnTx/>
                <a:uFillTx/>
                <a:latin typeface="Calibri" pitchFamily="34" charset="0"/>
                <a:ea typeface="+mn-ea"/>
                <a:cs typeface="+mn-cs"/>
                <a:sym typeface="Calibri"/>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200" b="0" i="0" u="none" strike="noStrike" kern="0" cap="none" spc="0" normalizeH="0" baseline="0" noProof="0" dirty="0">
              <a:ln>
                <a:noFill/>
              </a:ln>
              <a:solidFill>
                <a:srgbClr val="898989"/>
              </a:solidFill>
              <a:effectLst/>
              <a:uLnTx/>
              <a:uFillTx/>
              <a:latin typeface="Calibri" pitchFamily="34" charset="0"/>
              <a:ea typeface="+mn-ea"/>
              <a:cs typeface="+mn-cs"/>
              <a:sym typeface="Calibri"/>
            </a:endParaRPr>
          </a:p>
        </p:txBody>
      </p:sp>
      <p:sp>
        <p:nvSpPr>
          <p:cNvPr id="17" name="Oval 16">
            <a:extLst>
              <a:ext uri="{FF2B5EF4-FFF2-40B4-BE49-F238E27FC236}">
                <a16:creationId xmlns:a16="http://schemas.microsoft.com/office/drawing/2014/main" xmlns="" id="{521B9F41-F234-5646-8C69-31DB1DDE0F7A}"/>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18" name="Oval 17">
            <a:extLst>
              <a:ext uri="{FF2B5EF4-FFF2-40B4-BE49-F238E27FC236}">
                <a16:creationId xmlns:a16="http://schemas.microsoft.com/office/drawing/2014/main" xmlns="" id="{DF74820F-00D0-3144-9F5F-E63C0E86852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29" name="Oval 28">
            <a:extLst>
              <a:ext uri="{FF2B5EF4-FFF2-40B4-BE49-F238E27FC236}">
                <a16:creationId xmlns:a16="http://schemas.microsoft.com/office/drawing/2014/main" xmlns="" id="{41A83626-8724-9645-A457-B6947B936126}"/>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30" name="Oval 29">
            <a:extLst>
              <a:ext uri="{FF2B5EF4-FFF2-40B4-BE49-F238E27FC236}">
                <a16:creationId xmlns:a16="http://schemas.microsoft.com/office/drawing/2014/main" xmlns="" id="{BA8B78A6-FFFF-A34A-A215-A200C015C9E0}"/>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31" name="Oval 30">
            <a:extLst>
              <a:ext uri="{FF2B5EF4-FFF2-40B4-BE49-F238E27FC236}">
                <a16:creationId xmlns:a16="http://schemas.microsoft.com/office/drawing/2014/main" xmlns="" id="{757E2777-89F5-C845-8CEA-52FB08D6DA28}"/>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32" name="Oval 31">
            <a:extLst>
              <a:ext uri="{FF2B5EF4-FFF2-40B4-BE49-F238E27FC236}">
                <a16:creationId xmlns:a16="http://schemas.microsoft.com/office/drawing/2014/main" xmlns="" id="{C8660B14-6FB3-794C-AA6A-399EFDD5777F}"/>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33" name="TextBox 32">
            <a:extLst>
              <a:ext uri="{FF2B5EF4-FFF2-40B4-BE49-F238E27FC236}">
                <a16:creationId xmlns:a16="http://schemas.microsoft.com/office/drawing/2014/main" xmlns="" id="{3A9ECFFF-C4EB-0948-BA91-2631A7564B83}"/>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50000"/>
                    <a:lumOff val="50000"/>
                  </a:prstClr>
                </a:solidFill>
                <a:effectLst/>
                <a:uLnTx/>
                <a:uFillTx/>
                <a:latin typeface="Calibri"/>
                <a:ea typeface="+mn-ea"/>
                <a:cs typeface="+mn-cs"/>
                <a:sym typeface="Calibri"/>
              </a:rPr>
              <a:t>Text color</a:t>
            </a:r>
          </a:p>
        </p:txBody>
      </p:sp>
      <p:sp>
        <p:nvSpPr>
          <p:cNvPr id="34" name="Oval 33">
            <a:extLst>
              <a:ext uri="{FF2B5EF4-FFF2-40B4-BE49-F238E27FC236}">
                <a16:creationId xmlns:a16="http://schemas.microsoft.com/office/drawing/2014/main" xmlns="" id="{EBC27F33-7866-4F4A-9FCF-1DF9C5ACAE7D}"/>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35" name="TextBox 34">
            <a:extLst>
              <a:ext uri="{FF2B5EF4-FFF2-40B4-BE49-F238E27FC236}">
                <a16:creationId xmlns:a16="http://schemas.microsoft.com/office/drawing/2014/main" xmlns="" id="{8AA9D110-9BF5-7947-9FAE-921099CA6FC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50000"/>
                    <a:lumOff val="50000"/>
                  </a:prstClr>
                </a:solidFill>
                <a:effectLst/>
                <a:uLnTx/>
                <a:uFillTx/>
                <a:latin typeface="Calibri"/>
                <a:ea typeface="+mn-ea"/>
                <a:cs typeface="+mn-cs"/>
                <a:sym typeface="Calibri"/>
              </a:rPr>
              <a:t>Brand color</a:t>
            </a:r>
          </a:p>
        </p:txBody>
      </p:sp>
      <p:sp>
        <p:nvSpPr>
          <p:cNvPr id="36" name="TextBox 35">
            <a:extLst>
              <a:ext uri="{FF2B5EF4-FFF2-40B4-BE49-F238E27FC236}">
                <a16:creationId xmlns:a16="http://schemas.microsoft.com/office/drawing/2014/main" xmlns="" id="{F422A268-4CEA-F743-8CD9-CE9C39DDAB51}"/>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50000"/>
                    <a:lumOff val="50000"/>
                  </a:prstClr>
                </a:solidFill>
                <a:effectLst/>
                <a:uLnTx/>
                <a:uFillTx/>
                <a:latin typeface="Calibri"/>
                <a:ea typeface="+mn-ea"/>
                <a:cs typeface="+mn-cs"/>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50000"/>
                    <a:lumOff val="50000"/>
                  </a:prstClr>
                </a:solidFill>
                <a:effectLst/>
                <a:uLnTx/>
                <a:uFillTx/>
                <a:latin typeface="Calibri"/>
                <a:ea typeface="+mn-ea"/>
                <a:cs typeface="+mn-cs"/>
                <a:sym typeface="Calibri"/>
              </a:rPr>
              <a:t>colors</a:t>
            </a:r>
          </a:p>
        </p:txBody>
      </p:sp>
      <p:sp>
        <p:nvSpPr>
          <p:cNvPr id="19" name="Footer Placeholder 4">
            <a:extLst>
              <a:ext uri="{FF2B5EF4-FFF2-40B4-BE49-F238E27FC236}">
                <a16:creationId xmlns:a16="http://schemas.microsoft.com/office/drawing/2014/main" xmlns="" id="{D4498B79-858E-1543-BA26-1BD641D46B96}"/>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E7E6E6">
                    <a:lumMod val="75000"/>
                  </a:srgbClr>
                </a:solidFill>
                <a:effectLst/>
                <a:uLnTx/>
                <a:uFillTx/>
                <a:latin typeface="Calibri"/>
                <a:ea typeface="+mn-ea"/>
                <a:cs typeface="+mn-cs"/>
                <a:sym typeface="Calibri"/>
              </a:rPr>
              <a:t>Copyright © 2018 Sterlite Tech.</a:t>
            </a:r>
          </a:p>
        </p:txBody>
      </p:sp>
    </p:spTree>
    <p:extLst>
      <p:ext uri="{BB962C8B-B14F-4D97-AF65-F5344CB8AC3E}">
        <p14:creationId xmlns:p14="http://schemas.microsoft.com/office/powerpoint/2010/main" val="2915242269"/>
      </p:ext>
    </p:extLst>
  </p:cSld>
  <p:clrMapOvr>
    <a:masterClrMapping/>
  </p:clrMapOvr>
  <p:transition spd="med"/>
  <p:hf hdr="0" dt="0"/>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p:cSld name="Topic Slide">
    <p:spTree>
      <p:nvGrpSpPr>
        <p:cNvPr id="1" name=""/>
        <p:cNvGrpSpPr/>
        <p:nvPr/>
      </p:nvGrpSpPr>
      <p:grpSpPr>
        <a:xfrm>
          <a:off x="0" y="0"/>
          <a:ext cx="0" cy="0"/>
          <a:chOff x="0" y="0"/>
          <a:chExt cx="0" cy="0"/>
        </a:xfrm>
      </p:grpSpPr>
      <p:pic>
        <p:nvPicPr>
          <p:cNvPr id="28" name="shutterstock_380731009.jpg" descr="shutterstock_380731009.jpg"/>
          <p:cNvPicPr>
            <a:picLocks noChangeAspect="1"/>
          </p:cNvPicPr>
          <p:nvPr/>
        </p:nvPicPr>
        <p:blipFill>
          <a:blip r:embed="rId2">
            <a:alphaModFix amt="23704"/>
            <a:extLst/>
          </a:blip>
          <a:stretch>
            <a:fillRect/>
          </a:stretch>
        </p:blipFill>
        <p:spPr>
          <a:xfrm>
            <a:off x="-1799" y="-1"/>
            <a:ext cx="4689602" cy="6876037"/>
          </a:xfrm>
          <a:prstGeom prst="rect">
            <a:avLst/>
          </a:prstGeom>
          <a:ln w="12700">
            <a:miter lim="400000"/>
          </a:ln>
        </p:spPr>
      </p:pic>
      <p:sp>
        <p:nvSpPr>
          <p:cNvPr id="29" name="Rectangle"/>
          <p:cNvSpPr/>
          <p:nvPr/>
        </p:nvSpPr>
        <p:spPr>
          <a:xfrm>
            <a:off x="-1799" y="0"/>
            <a:ext cx="4695012" cy="6885693"/>
          </a:xfrm>
          <a:prstGeom prst="rect">
            <a:avLst/>
          </a:prstGeom>
          <a:gradFill>
            <a:gsLst>
              <a:gs pos="0">
                <a:srgbClr val="0D29B3">
                  <a:alpha val="82747"/>
                </a:srgbClr>
              </a:gs>
              <a:gs pos="100000">
                <a:srgbClr val="18D521">
                  <a:alpha val="82747"/>
                </a:srgbClr>
              </a:gs>
            </a:gsLst>
            <a:lin ang="2413842"/>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32" name="Slide Numbe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pic>
        <p:nvPicPr>
          <p:cNvPr id="7" name="Picture 6">
            <a:extLst>
              <a:ext uri="{FF2B5EF4-FFF2-40B4-BE49-F238E27FC236}">
                <a16:creationId xmlns:a16="http://schemas.microsoft.com/office/drawing/2014/main" xmlns="" id="{3651D1D6-6833-1245-A1D4-7B5D84864F2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606" y="523371"/>
            <a:ext cx="2158384" cy="395446"/>
          </a:xfrm>
          <a:prstGeom prst="rect">
            <a:avLst/>
          </a:prstGeom>
        </p:spPr>
      </p:pic>
      <p:sp>
        <p:nvSpPr>
          <p:cNvPr id="4" name="Text Placeholder 3">
            <a:extLst>
              <a:ext uri="{FF2B5EF4-FFF2-40B4-BE49-F238E27FC236}">
                <a16:creationId xmlns:a16="http://schemas.microsoft.com/office/drawing/2014/main" xmlns="" id="{AEDD56F7-CC45-4345-B01D-007AA63E8181}"/>
              </a:ext>
            </a:extLst>
          </p:cNvPr>
          <p:cNvSpPr>
            <a:spLocks noGrp="1"/>
          </p:cNvSpPr>
          <p:nvPr>
            <p:ph type="body" sz="quarter" idx="10"/>
          </p:nvPr>
        </p:nvSpPr>
        <p:spPr>
          <a:xfrm>
            <a:off x="5562600" y="1817688"/>
            <a:ext cx="5138738" cy="3168650"/>
          </a:xfrm>
          <a:prstGeom prst="rect">
            <a:avLst/>
          </a:prstGeom>
        </p:spPr>
        <p:txBody>
          <a:bodyPr anchor="ct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Placeholder 1">
            <a:extLst>
              <a:ext uri="{FF2B5EF4-FFF2-40B4-BE49-F238E27FC236}">
                <a16:creationId xmlns:a16="http://schemas.microsoft.com/office/drawing/2014/main" xmlns="" id="{3AD8F225-CDEA-2341-A0F3-02AC36186651}"/>
              </a:ext>
            </a:extLst>
          </p:cNvPr>
          <p:cNvSpPr>
            <a:spLocks noGrp="1"/>
          </p:cNvSpPr>
          <p:nvPr>
            <p:ph type="title"/>
          </p:nvPr>
        </p:nvSpPr>
        <p:spPr>
          <a:xfrm>
            <a:off x="524655" y="2228363"/>
            <a:ext cx="3636694" cy="2419308"/>
          </a:xfrm>
          <a:prstGeom prst="rect">
            <a:avLst/>
          </a:prstGeom>
          <a:effectLst>
            <a:outerShdw blurRad="50800" dir="14400000">
              <a:srgbClr val="000000">
                <a:alpha val="60000"/>
              </a:srgbClr>
            </a:outerShdw>
          </a:effectLst>
        </p:spPr>
        <p:txBody>
          <a:bodyPr vert="horz" lIns="91440" tIns="45720" rIns="91440" bIns="45720" rtlCol="0" anchor="ctr">
            <a:noAutofit/>
          </a:bodyPr>
          <a:lstStyle/>
          <a:p>
            <a:r>
              <a:rPr lang="en-US" smtClean="0"/>
              <a:t>Click to edit Master title style</a:t>
            </a:r>
            <a:endParaRPr lang="en-US" dirty="0"/>
          </a:p>
        </p:txBody>
      </p:sp>
      <p:sp>
        <p:nvSpPr>
          <p:cNvPr id="18" name="Oval 17">
            <a:extLst>
              <a:ext uri="{FF2B5EF4-FFF2-40B4-BE49-F238E27FC236}">
                <a16:creationId xmlns:a16="http://schemas.microsoft.com/office/drawing/2014/main" xmlns="" id="{250FC4BB-3987-0846-AAAF-4626EF25E880}"/>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C0A3AFB2-9E67-0B4B-B83A-3FB7DED2F8B7}"/>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0696B8A1-59BE-354F-B966-FAAE465D156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9999621F-F68B-B448-A273-E25305FCD7E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Oval 34">
            <a:extLst>
              <a:ext uri="{FF2B5EF4-FFF2-40B4-BE49-F238E27FC236}">
                <a16:creationId xmlns:a16="http://schemas.microsoft.com/office/drawing/2014/main" xmlns="" id="{B137514E-A55B-9B40-8A7A-A746633001F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Oval 35">
            <a:extLst>
              <a:ext uri="{FF2B5EF4-FFF2-40B4-BE49-F238E27FC236}">
                <a16:creationId xmlns:a16="http://schemas.microsoft.com/office/drawing/2014/main" xmlns="" id="{4DE61A4F-BAFF-884E-9839-7B44E1B3DCB5}"/>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FC988D02-C8B1-6C48-9C28-A2A9DB8CDC7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8" name="Oval 37">
            <a:extLst>
              <a:ext uri="{FF2B5EF4-FFF2-40B4-BE49-F238E27FC236}">
                <a16:creationId xmlns:a16="http://schemas.microsoft.com/office/drawing/2014/main" xmlns="" id="{D23CE807-6079-914A-8F5C-73C658630709}"/>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9" name="TextBox 38">
            <a:extLst>
              <a:ext uri="{FF2B5EF4-FFF2-40B4-BE49-F238E27FC236}">
                <a16:creationId xmlns:a16="http://schemas.microsoft.com/office/drawing/2014/main" xmlns="" id="{8386261F-EB91-1F4C-9340-2137E4E5727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40" name="TextBox 39">
            <a:extLst>
              <a:ext uri="{FF2B5EF4-FFF2-40B4-BE49-F238E27FC236}">
                <a16:creationId xmlns:a16="http://schemas.microsoft.com/office/drawing/2014/main" xmlns="" id="{69D206C8-684A-DF4A-9958-8AB38911CC6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8C0ED276-484A-E24D-90A1-22865E2328FD}"/>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427042556"/>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p:cSld name="Title &amp; Content">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7" name="Oval 16">
            <a:extLst>
              <a:ext uri="{FF2B5EF4-FFF2-40B4-BE49-F238E27FC236}">
                <a16:creationId xmlns:a16="http://schemas.microsoft.com/office/drawing/2014/main" xmlns="" id="{521B9F41-F234-5646-8C69-31DB1DDE0F7A}"/>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F74820F-00D0-3144-9F5F-E63C0E86852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41A83626-8724-9645-A457-B6947B936126}"/>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BA8B78A6-FFFF-A34A-A215-A200C015C9E0}"/>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757E2777-89F5-C845-8CEA-52FB08D6DA28}"/>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C8660B14-6FB3-794C-AA6A-399EFDD5777F}"/>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3A9ECFFF-C4EB-0948-BA91-2631A7564B83}"/>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4" name="Oval 33">
            <a:extLst>
              <a:ext uri="{FF2B5EF4-FFF2-40B4-BE49-F238E27FC236}">
                <a16:creationId xmlns:a16="http://schemas.microsoft.com/office/drawing/2014/main" xmlns="" id="{EBC27F33-7866-4F4A-9FCF-1DF9C5ACAE7D}"/>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8AA9D110-9BF5-7947-9FAE-921099CA6FC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6" name="TextBox 35">
            <a:extLst>
              <a:ext uri="{FF2B5EF4-FFF2-40B4-BE49-F238E27FC236}">
                <a16:creationId xmlns:a16="http://schemas.microsoft.com/office/drawing/2014/main" xmlns="" id="{F422A268-4CEA-F743-8CD9-CE9C39DDAB51}"/>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D4498B79-858E-1543-BA26-1BD641D46B96}"/>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3662040025"/>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p:cSld name="Content &amp; Pictur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5672518"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5" name="Picture Placeholder 4">
            <a:extLst>
              <a:ext uri="{FF2B5EF4-FFF2-40B4-BE49-F238E27FC236}">
                <a16:creationId xmlns:a16="http://schemas.microsoft.com/office/drawing/2014/main" xmlns="" id="{93B2D6CA-03F6-204A-9BFB-9B67A55CEEA5}"/>
              </a:ext>
            </a:extLst>
          </p:cNvPr>
          <p:cNvSpPr>
            <a:spLocks noGrp="1"/>
          </p:cNvSpPr>
          <p:nvPr>
            <p:ph type="pic" sz="quarter" idx="11"/>
          </p:nvPr>
        </p:nvSpPr>
        <p:spPr>
          <a:xfrm>
            <a:off x="6785102" y="1755395"/>
            <a:ext cx="4552950" cy="4260850"/>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18" name="Oval 17">
            <a:extLst>
              <a:ext uri="{FF2B5EF4-FFF2-40B4-BE49-F238E27FC236}">
                <a16:creationId xmlns:a16="http://schemas.microsoft.com/office/drawing/2014/main" xmlns="" id="{8436E0F2-D8C2-FA4E-9D96-4010720499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3F661171-27DA-E94F-84A2-96827FA216FE}"/>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61BD7761-32B1-9648-9DDE-07F5C42745B9}"/>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BE227ACB-604C-FE43-900D-B8C42DD4B2A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637EC087-14C6-7349-B258-4BD4FAF0940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446A7708-7131-1D42-A109-D6BE3E436DD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4537B54-4EAC-D145-82B9-E58C7DE63DEB}"/>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5" name="Oval 34">
            <a:extLst>
              <a:ext uri="{FF2B5EF4-FFF2-40B4-BE49-F238E27FC236}">
                <a16:creationId xmlns:a16="http://schemas.microsoft.com/office/drawing/2014/main" xmlns="" id="{5A97258D-267E-224D-BF46-87AF6D24C916}"/>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TextBox 35">
            <a:extLst>
              <a:ext uri="{FF2B5EF4-FFF2-40B4-BE49-F238E27FC236}">
                <a16:creationId xmlns:a16="http://schemas.microsoft.com/office/drawing/2014/main" xmlns="" id="{D763D1AE-C8CF-6B4D-9843-76499B4CCCB0}"/>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7" name="TextBox 36">
            <a:extLst>
              <a:ext uri="{FF2B5EF4-FFF2-40B4-BE49-F238E27FC236}">
                <a16:creationId xmlns:a16="http://schemas.microsoft.com/office/drawing/2014/main" xmlns="" id="{CBB2BCC7-8421-624B-96E7-C034DFCA9C5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9EE1F2A5-255C-194A-99D1-517A562F2F25}"/>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2669526356"/>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p:cSld name="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756009569"/>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58" name="Rectangle"/>
          <p:cNvSpPr/>
          <p:nvPr/>
        </p:nvSpPr>
        <p:spPr>
          <a:xfrm>
            <a:off x="0" y="-3918"/>
            <a:ext cx="12211216"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4" name="Title 1">
            <a:extLst>
              <a:ext uri="{FF2B5EF4-FFF2-40B4-BE49-F238E27FC236}">
                <a16:creationId xmlns:a16="http://schemas.microsoft.com/office/drawing/2014/main" xmlns="" id="{0B403B51-449A-F04D-8120-455AD1309D04}"/>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11" name="Picture 10">
            <a:extLst>
              <a:ext uri="{FF2B5EF4-FFF2-40B4-BE49-F238E27FC236}">
                <a16:creationId xmlns:a16="http://schemas.microsoft.com/office/drawing/2014/main" xmlns="" id="{3DCB89AE-14E3-E446-9D90-520A51340C8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4" name="Content Placeholder 3">
            <a:extLst>
              <a:ext uri="{FF2B5EF4-FFF2-40B4-BE49-F238E27FC236}">
                <a16:creationId xmlns:a16="http://schemas.microsoft.com/office/drawing/2014/main" xmlns="" id="{780518AC-5284-4348-BFA3-EB2E7703C6E7}"/>
              </a:ext>
            </a:extLst>
          </p:cNvPr>
          <p:cNvSpPr>
            <a:spLocks noGrp="1"/>
          </p:cNvSpPr>
          <p:nvPr>
            <p:ph sz="half" idx="2"/>
          </p:nvPr>
        </p:nvSpPr>
        <p:spPr>
          <a:xfrm>
            <a:off x="6187415"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xmlns="" id="{93CBE094-E58C-9C48-933C-D84E2D9153F7}"/>
              </a:ext>
            </a:extLst>
          </p:cNvPr>
          <p:cNvSpPr>
            <a:spLocks noGrp="1"/>
          </p:cNvSpPr>
          <p:nvPr>
            <p:ph sz="half" idx="10"/>
          </p:nvPr>
        </p:nvSpPr>
        <p:spPr>
          <a:xfrm>
            <a:off x="695760"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a:extLst>
              <a:ext uri="{FF2B5EF4-FFF2-40B4-BE49-F238E27FC236}">
                <a16:creationId xmlns:a16="http://schemas.microsoft.com/office/drawing/2014/main" xmlns="" id="{E64AE565-3152-D84D-A473-D02463E77880}"/>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8" name="Oval 17">
            <a:extLst>
              <a:ext uri="{FF2B5EF4-FFF2-40B4-BE49-F238E27FC236}">
                <a16:creationId xmlns:a16="http://schemas.microsoft.com/office/drawing/2014/main" xmlns="" id="{9908D209-98BF-2A4B-8298-8ECBD9E9DA5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EB6C49EE-74EB-734C-ADC5-B157448EAC83}"/>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92A4171B-28D4-784C-BD71-4A2D84F793E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 name="Oval 20">
            <a:extLst>
              <a:ext uri="{FF2B5EF4-FFF2-40B4-BE49-F238E27FC236}">
                <a16:creationId xmlns:a16="http://schemas.microsoft.com/office/drawing/2014/main" xmlns="" id="{B778F22A-8EA5-CB4E-A80D-9B523B637ADF}"/>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 name="Oval 21">
            <a:extLst>
              <a:ext uri="{FF2B5EF4-FFF2-40B4-BE49-F238E27FC236}">
                <a16:creationId xmlns:a16="http://schemas.microsoft.com/office/drawing/2014/main" xmlns="" id="{38298B80-281F-9B47-8E7B-22546316352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A738F259-801C-0A4D-BB5F-2913FC195DB0}"/>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05109AEC-F46C-9343-8876-241CA7F0CF01}"/>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6" name="Oval 35">
            <a:extLst>
              <a:ext uri="{FF2B5EF4-FFF2-40B4-BE49-F238E27FC236}">
                <a16:creationId xmlns:a16="http://schemas.microsoft.com/office/drawing/2014/main" xmlns="" id="{63965890-881F-0548-9AA6-6BEDB629FF4A}"/>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C8A682B1-016E-8448-9F6D-DA4F5A7FD212}"/>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8" name="TextBox 37">
            <a:extLst>
              <a:ext uri="{FF2B5EF4-FFF2-40B4-BE49-F238E27FC236}">
                <a16:creationId xmlns:a16="http://schemas.microsoft.com/office/drawing/2014/main" xmlns="" id="{AF073868-2303-4649-B151-B5A1C678C25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3" name="Footer Placeholder 4">
            <a:extLst>
              <a:ext uri="{FF2B5EF4-FFF2-40B4-BE49-F238E27FC236}">
                <a16:creationId xmlns:a16="http://schemas.microsoft.com/office/drawing/2014/main" xmlns="" id="{21E6C8D4-9BB3-2945-86CC-22CDCF92CF3E}"/>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4218954608"/>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p:cSld name="Section Headline">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4" name="Title 3">
            <a:extLst>
              <a:ext uri="{FF2B5EF4-FFF2-40B4-BE49-F238E27FC236}">
                <a16:creationId xmlns:a16="http://schemas.microsoft.com/office/drawing/2014/main" xmlns="" id="{D5C0545F-2DC0-AD4C-8EEE-A6BCC558EB6B}"/>
              </a:ext>
            </a:extLst>
          </p:cNvPr>
          <p:cNvSpPr>
            <a:spLocks noGrp="1"/>
          </p:cNvSpPr>
          <p:nvPr>
            <p:ph type="title"/>
          </p:nvPr>
        </p:nvSpPr>
        <p:spPr>
          <a:xfrm>
            <a:off x="1434472" y="1311274"/>
            <a:ext cx="9361488" cy="1508126"/>
          </a:xfrm>
          <a:prstGeom prst="rect">
            <a:avLst/>
          </a:prstGeom>
        </p:spPr>
        <p:txBody>
          <a:bodyPr/>
          <a:lstStyle>
            <a:lvl1pPr algn="l">
              <a:defRPr sz="4800" b="1">
                <a:solidFill>
                  <a:schemeClr val="bg1"/>
                </a:solidFill>
              </a:defRPr>
            </a:lvl1pPr>
          </a:lstStyle>
          <a:p>
            <a:r>
              <a:rPr lang="en-US" smtClean="0"/>
              <a:t>Click to edit Master title style</a:t>
            </a:r>
            <a:endParaRPr lang="en-US" dirty="0"/>
          </a:p>
        </p:txBody>
      </p:sp>
      <p:sp>
        <p:nvSpPr>
          <p:cNvPr id="8" name="Text Placeholder 7">
            <a:extLst>
              <a:ext uri="{FF2B5EF4-FFF2-40B4-BE49-F238E27FC236}">
                <a16:creationId xmlns:a16="http://schemas.microsoft.com/office/drawing/2014/main" xmlns="" id="{24FB559D-C1CE-8747-8028-6E91AC21ED4A}"/>
              </a:ext>
            </a:extLst>
          </p:cNvPr>
          <p:cNvSpPr>
            <a:spLocks noGrp="1"/>
          </p:cNvSpPr>
          <p:nvPr>
            <p:ph type="body" sz="quarter" idx="10"/>
          </p:nvPr>
        </p:nvSpPr>
        <p:spPr>
          <a:xfrm>
            <a:off x="1434472" y="3156857"/>
            <a:ext cx="9361488" cy="28194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6" name="Oval 15">
            <a:extLst>
              <a:ext uri="{FF2B5EF4-FFF2-40B4-BE49-F238E27FC236}">
                <a16:creationId xmlns:a16="http://schemas.microsoft.com/office/drawing/2014/main" xmlns="" id="{2161CA03-F831-9A42-BF8D-F5030C57A577}"/>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59C311CC-746C-5C46-89B4-F9CE6A041F6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A5B99CD3-B95E-F840-8F3D-AB25A49BDC62}"/>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D7CD11A5-EDD9-414D-B306-B9D1B117AEB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D8A6C9D4-8C2A-4640-9716-2730F8FF2E9E}"/>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D093E14-BD23-0340-992F-1DF17F14108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FA28637D-C818-6546-AB2C-45324A86CAF9}"/>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CBF5E8B9-B337-BE44-854D-3F30AE8FBB9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86D418E-93D7-2244-8F5D-AC4BBD0618E3}"/>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8FD7F25D-6D0F-2A4F-AE75-3F187AD1802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34E28C65-A58A-F546-8B62-08E73F36B34B}"/>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016045651"/>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p:cSld name="Section Headline Image Right">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7" name="Picture Placeholder 6">
            <a:extLst>
              <a:ext uri="{FF2B5EF4-FFF2-40B4-BE49-F238E27FC236}">
                <a16:creationId xmlns:a16="http://schemas.microsoft.com/office/drawing/2014/main" xmlns="" id="{98FD5DEF-8845-E346-A3B7-5EF31727D72E}"/>
              </a:ext>
            </a:extLst>
          </p:cNvPr>
          <p:cNvSpPr>
            <a:spLocks noGrp="1"/>
          </p:cNvSpPr>
          <p:nvPr>
            <p:ph type="pic" sz="quarter" idx="13"/>
          </p:nvPr>
        </p:nvSpPr>
        <p:spPr>
          <a:xfrm>
            <a:off x="5925312" y="0"/>
            <a:ext cx="6305119" cy="6884988"/>
          </a:xfrm>
          <a:solidFill>
            <a:schemeClr val="bg1">
              <a:lumMod val="50000"/>
            </a:schemeClr>
          </a:solidFill>
        </p:spPr>
        <p:txBody>
          <a:bodyPr/>
          <a:lstStyle>
            <a:lvl1pPr marL="0" indent="0">
              <a:buNone/>
              <a:defRPr>
                <a:noFill/>
              </a:defRPr>
            </a:lvl1pPr>
          </a:lstStyle>
          <a:p>
            <a:r>
              <a:rPr lang="en-US" dirty="0" smtClean="0"/>
              <a:t>Click icon to add picture</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9" name="Title 1">
            <a:extLst>
              <a:ext uri="{FF2B5EF4-FFF2-40B4-BE49-F238E27FC236}">
                <a16:creationId xmlns:a16="http://schemas.microsoft.com/office/drawing/2014/main" xmlns="" id="{3E7C1AFB-42A8-7C43-8A0A-F4D5B06C7553}"/>
              </a:ext>
            </a:extLst>
          </p:cNvPr>
          <p:cNvSpPr>
            <a:spLocks noGrp="1"/>
          </p:cNvSpPr>
          <p:nvPr>
            <p:ph type="title"/>
          </p:nvPr>
        </p:nvSpPr>
        <p:spPr>
          <a:xfrm>
            <a:off x="609601" y="366047"/>
            <a:ext cx="4968240" cy="1508126"/>
          </a:xfrm>
          <a:prstGeom prst="rect">
            <a:avLst/>
          </a:prstGeom>
        </p:spPr>
        <p:txBody>
          <a:bodyPr/>
          <a:lstStyle/>
          <a:p>
            <a:r>
              <a:rPr lang="en-US" smtClean="0"/>
              <a:t>Click to edit Master title style</a:t>
            </a:r>
            <a:endParaRPr lang="en-US" dirty="0"/>
          </a:p>
        </p:txBody>
      </p:sp>
      <p:sp>
        <p:nvSpPr>
          <p:cNvPr id="10" name="Text Placeholder 9">
            <a:extLst>
              <a:ext uri="{FF2B5EF4-FFF2-40B4-BE49-F238E27FC236}">
                <a16:creationId xmlns:a16="http://schemas.microsoft.com/office/drawing/2014/main" xmlns="" id="{995CB6CA-D25C-644C-9DDA-C9C031EB14CA}"/>
              </a:ext>
            </a:extLst>
          </p:cNvPr>
          <p:cNvSpPr>
            <a:spLocks noGrp="1"/>
          </p:cNvSpPr>
          <p:nvPr>
            <p:ph type="body" sz="quarter" idx="12"/>
          </p:nvPr>
        </p:nvSpPr>
        <p:spPr>
          <a:xfrm>
            <a:off x="609600" y="2198913"/>
            <a:ext cx="4968240" cy="413679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Oval 16">
            <a:extLst>
              <a:ext uri="{FF2B5EF4-FFF2-40B4-BE49-F238E27FC236}">
                <a16:creationId xmlns:a16="http://schemas.microsoft.com/office/drawing/2014/main" xmlns="" id="{823F7FCB-6635-8547-A913-042F71665ECE}"/>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84C5EAA-9890-6D4F-B6DD-06E08EC943C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BB514545-6D0C-734A-9600-67C80E4F962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1D795F89-F616-B045-A0F1-65C5B7C1C16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06854A1C-013F-CD42-A9D1-FDBB4C667153}"/>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09422DF1-0EFA-C742-BB28-AAF9C6054EA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B78A4FCD-EC75-884E-AFE1-DE4786E9B4A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2" name="Oval 31">
            <a:extLst>
              <a:ext uri="{FF2B5EF4-FFF2-40B4-BE49-F238E27FC236}">
                <a16:creationId xmlns:a16="http://schemas.microsoft.com/office/drawing/2014/main" xmlns="" id="{E0ECCD77-613C-5543-B304-CB32BE0607B5}"/>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C93EA8AD-0425-A242-AD86-5A3F4710A1F8}"/>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4" name="TextBox 33">
            <a:extLst>
              <a:ext uri="{FF2B5EF4-FFF2-40B4-BE49-F238E27FC236}">
                <a16:creationId xmlns:a16="http://schemas.microsoft.com/office/drawing/2014/main" xmlns="" id="{F77D096F-E9B5-AA45-BCC4-A3F00ECC15DF}"/>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1" name="Footer Placeholder 4">
            <a:extLst>
              <a:ext uri="{FF2B5EF4-FFF2-40B4-BE49-F238E27FC236}">
                <a16:creationId xmlns:a16="http://schemas.microsoft.com/office/drawing/2014/main" xmlns="" id="{85662AD4-C1FE-554F-848C-819470A5890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4051069248"/>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p:cSld name="Section Headline Image Top">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3" name="Picture Placeholder 2">
            <a:extLst>
              <a:ext uri="{FF2B5EF4-FFF2-40B4-BE49-F238E27FC236}">
                <a16:creationId xmlns:a16="http://schemas.microsoft.com/office/drawing/2014/main" xmlns="" id="{61E50E3B-71A1-7143-B226-BC52CDEF4081}"/>
              </a:ext>
            </a:extLst>
          </p:cNvPr>
          <p:cNvSpPr>
            <a:spLocks noGrp="1"/>
          </p:cNvSpPr>
          <p:nvPr>
            <p:ph type="pic" sz="quarter" idx="10"/>
          </p:nvPr>
        </p:nvSpPr>
        <p:spPr>
          <a:xfrm>
            <a:off x="0" y="0"/>
            <a:ext cx="12230432" cy="4297363"/>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9" name="Title 1">
            <a:extLst>
              <a:ext uri="{FF2B5EF4-FFF2-40B4-BE49-F238E27FC236}">
                <a16:creationId xmlns:a16="http://schemas.microsoft.com/office/drawing/2014/main" xmlns="" id="{6A4B1AF3-67B6-7549-90E1-391138404C9D}"/>
              </a:ext>
            </a:extLst>
          </p:cNvPr>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0" name="Text Placeholder 3">
            <a:extLst>
              <a:ext uri="{FF2B5EF4-FFF2-40B4-BE49-F238E27FC236}">
                <a16:creationId xmlns:a16="http://schemas.microsoft.com/office/drawing/2014/main" xmlns="" id="{4ED528F5-3E4C-C645-AA07-F1CE93C10175}"/>
              </a:ext>
            </a:extLst>
          </p:cNvPr>
          <p:cNvSpPr>
            <a:spLocks noGrp="1"/>
          </p:cNvSpPr>
          <p:nvPr>
            <p:ph type="body" sz="half" idx="11"/>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Oval 16">
            <a:extLst>
              <a:ext uri="{FF2B5EF4-FFF2-40B4-BE49-F238E27FC236}">
                <a16:creationId xmlns:a16="http://schemas.microsoft.com/office/drawing/2014/main" xmlns="" id="{46B0CBD1-34C8-DA42-9F50-61C10F7A0E0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422BA68C-503B-F348-9865-CE71E28D303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2C885681-6F08-F34A-91C1-1CCA0A3A9BD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A61E0FD0-C7A1-F442-8BF9-9AAFDD98CED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F5FBBC50-F96B-8A46-AD87-A9EF28413F10}"/>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8D2F63F-8326-1B46-957C-930CAA61C76C}"/>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6F206250-E97E-0943-8036-5AD1C0F9E728}"/>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519B677C-CE8F-2D44-A748-C339BF7F525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6CA763AF-8998-DE4A-84AF-BB772C446EEB}"/>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19FC6FB5-83E4-834D-B047-49459EDAF9A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1319DA8D-2E78-8140-AFC5-6CA4C5583CA9}"/>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673472815"/>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xmlns="" id="{EFEE61D0-22FD-F144-9C72-2BF46C79D28F}"/>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xmlns="" id="{62C6BBF0-7BBA-4B4D-A30C-4B11EF13D8F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xmlns="" id="{1A4630F0-C9FC-AE42-A7D6-C7006ED0963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B4EC4B4C-D11E-EA4F-9B19-1BAAA539963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B052DFF-E61F-1E45-8C89-CC54A6F29C9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1E4BBF58-ED40-9546-82AA-F2152073AF8E}"/>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TextBox 27">
            <a:extLst>
              <a:ext uri="{FF2B5EF4-FFF2-40B4-BE49-F238E27FC236}">
                <a16:creationId xmlns:a16="http://schemas.microsoft.com/office/drawing/2014/main" xmlns="" id="{94FC568B-2F3D-DE4C-A657-7F982D14B4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29" name="Oval 28">
            <a:extLst>
              <a:ext uri="{FF2B5EF4-FFF2-40B4-BE49-F238E27FC236}">
                <a16:creationId xmlns:a16="http://schemas.microsoft.com/office/drawing/2014/main" xmlns="" id="{E2461216-0A32-494A-8AEE-F1744A2C297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TextBox 29">
            <a:extLst>
              <a:ext uri="{FF2B5EF4-FFF2-40B4-BE49-F238E27FC236}">
                <a16:creationId xmlns:a16="http://schemas.microsoft.com/office/drawing/2014/main" xmlns="" id="{3B462CF0-BAC6-924C-92D2-9F0777401529}"/>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1" name="TextBox 30">
            <a:extLst>
              <a:ext uri="{FF2B5EF4-FFF2-40B4-BE49-F238E27FC236}">
                <a16:creationId xmlns:a16="http://schemas.microsoft.com/office/drawing/2014/main" xmlns="" id="{D81AA3AE-229E-FB45-B815-22EFA3FA1EF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3" name="Footer Placeholder 4">
            <a:extLst>
              <a:ext uri="{FF2B5EF4-FFF2-40B4-BE49-F238E27FC236}">
                <a16:creationId xmlns:a16="http://schemas.microsoft.com/office/drawing/2014/main" xmlns="" id="{8A0062EF-7CE4-5749-83CE-1F1BBEB3441F}"/>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4" name="Slide Number">
            <a:extLst>
              <a:ext uri="{FF2B5EF4-FFF2-40B4-BE49-F238E27FC236}">
                <a16:creationId xmlns:a16="http://schemas.microsoft.com/office/drawing/2014/main" xmlns="" id="{85A08613-DB98-8748-B9E4-4B3F245C6BBB}"/>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2525500950"/>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xmlns="" id="{883940C1-85B6-6C47-A5CC-B2AD2BD9685D}"/>
              </a:ext>
            </a:extLst>
          </p:cNvPr>
          <p:cNvPicPr>
            <a:picLocks noChangeAspect="1"/>
          </p:cNvPicPr>
          <p:nvPr/>
        </p:nvPicPr>
        <p:blipFill>
          <a:blip r:embed="rId2">
            <a:extLst/>
          </a:blip>
          <a:stretch>
            <a:fillRect/>
          </a:stretch>
        </p:blipFill>
        <p:spPr>
          <a:xfrm>
            <a:off x="3885338" y="3022106"/>
            <a:ext cx="4421325" cy="813789"/>
          </a:xfrm>
          <a:prstGeom prst="rect">
            <a:avLst/>
          </a:prstGeom>
          <a:ln w="12700">
            <a:miter lim="400000"/>
          </a:ln>
          <a:extLst>
            <a:ext uri="{C572A759-6A51-4108-AA02-DFA0A04FC94B}">
              <ma14:wrappingTextBoxFlag xmlns:ma14="http://schemas.microsoft.com/office/mac/drawingml/2011/main" xmlns:m="http://schemas.openxmlformats.org/officeDocument/2006/math" xmlns:a14="http://schemas.microsoft.com/office/drawing/2010/main" xmlns="" val="1"/>
            </a:ext>
          </a:extLst>
        </p:spPr>
      </p:pic>
      <p:sp>
        <p:nvSpPr>
          <p:cNvPr id="13" name="Oval 12">
            <a:extLst>
              <a:ext uri="{FF2B5EF4-FFF2-40B4-BE49-F238E27FC236}">
                <a16:creationId xmlns:a16="http://schemas.microsoft.com/office/drawing/2014/main" xmlns="" id="{4B6B078F-6B5B-4649-88CA-4457B64650BC}"/>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5AEDA168-4692-CA42-BBA4-95BEA61E202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01B1B357-5070-E64B-B2AB-C7A6C8B0EA88}"/>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7CDEDFB-DE1D-2548-81F8-5F67B8B5B0A4}"/>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EB120519-01C4-DF4A-9C1A-EF81D2EAD132}"/>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1C268B67-8824-404D-90A8-5FC453F23DD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TextBox 28">
            <a:extLst>
              <a:ext uri="{FF2B5EF4-FFF2-40B4-BE49-F238E27FC236}">
                <a16:creationId xmlns:a16="http://schemas.microsoft.com/office/drawing/2014/main" xmlns="" id="{9C99406D-50EC-C74A-BE89-235970598E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0" name="Oval 29">
            <a:extLst>
              <a:ext uri="{FF2B5EF4-FFF2-40B4-BE49-F238E27FC236}">
                <a16:creationId xmlns:a16="http://schemas.microsoft.com/office/drawing/2014/main" xmlns="" id="{168DB5F2-1918-AD47-B02B-3F1311BB9011}"/>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A97B3ABF-B225-9240-BE8E-E95B0968FFB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2" name="TextBox 31">
            <a:extLst>
              <a:ext uri="{FF2B5EF4-FFF2-40B4-BE49-F238E27FC236}">
                <a16:creationId xmlns:a16="http://schemas.microsoft.com/office/drawing/2014/main" xmlns="" id="{49B81795-551B-B14E-B662-85CFEDDA1217}"/>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5" name="Footer Placeholder 4">
            <a:extLst>
              <a:ext uri="{FF2B5EF4-FFF2-40B4-BE49-F238E27FC236}">
                <a16:creationId xmlns:a16="http://schemas.microsoft.com/office/drawing/2014/main" xmlns="" id="{2C5569A5-C8D5-F047-A786-FE20EBC750E1}"/>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6" name="Slide Number">
            <a:extLst>
              <a:ext uri="{FF2B5EF4-FFF2-40B4-BE49-F238E27FC236}">
                <a16:creationId xmlns:a16="http://schemas.microsoft.com/office/drawing/2014/main" xmlns=""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2368884022"/>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765203"/>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advClick="0" advTm="4000" spd="med">
        <p:fade/>
      </p:transition>
    </mc:Fallback>
  </mc:AlternateContent>
  <p:hf hdr="0" dt="0"/>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p:cSld name="Content slid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0">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0" cap="none" spc="0" normalizeH="0" baseline="0" noProof="0" dirty="0">
              <a:ln>
                <a:noFill/>
              </a:ln>
              <a:solidFill>
                <a:srgbClr val="FFFFFF"/>
              </a:solidFill>
              <a:effectLst/>
              <a:uLnTx/>
              <a:uFillTx/>
              <a:latin typeface="Arial"/>
              <a:ea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490538" y="1719263"/>
            <a:ext cx="11137900" cy="4083050"/>
          </a:xfr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100" b="0" i="0" u="none" strike="noStrike" kern="0" cap="none" spc="0" normalizeH="0" baseline="0" noProof="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sz="1100" b="0" i="0" u="none" strike="noStrike" kern="0" cap="none" spc="0" normalizeH="0" baseline="0" noProof="0" dirty="0">
              <a:ln>
                <a:noFill/>
              </a:ln>
              <a:solidFill>
                <a:srgbClr val="929292"/>
              </a:solidFill>
              <a:effectLst/>
              <a:uLnTx/>
              <a:uFillTx/>
              <a:latin typeface="Calibri"/>
              <a:cs typeface="Calibri"/>
              <a:sym typeface="Calibri"/>
            </a:endParaRPr>
          </a:p>
        </p:txBody>
      </p:sp>
    </p:spTree>
    <p:extLst>
      <p:ext uri="{BB962C8B-B14F-4D97-AF65-F5344CB8AC3E}">
        <p14:creationId xmlns:p14="http://schemas.microsoft.com/office/powerpoint/2010/main" val="3487262830"/>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p:cSld name="2_Title and Content">
    <p:bg>
      <p:bgPr>
        <a:blipFill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73" name="think-cell Slide" r:id="rId5" imgW="395" imgH="396" progId="TCLayout.ActiveDocument.1">
                  <p:embed/>
                </p:oleObj>
              </mc:Choice>
              <mc:Fallback>
                <p:oleObj name="think-cell Slide" r:id="rId5" imgW="395" imgH="396"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32" name="Group 3"/>
          <p:cNvGrpSpPr/>
          <p:nvPr/>
        </p:nvGrpSpPr>
        <p:grpSpPr>
          <a:xfrm>
            <a:off x="-635621" y="1416205"/>
            <a:ext cx="412597" cy="1564224"/>
            <a:chOff x="0" y="0"/>
            <a:chExt cx="412595" cy="1564223"/>
          </a:xfrm>
        </p:grpSpPr>
        <p:sp>
          <p:nvSpPr>
            <p:cNvPr id="28" name="Rectangle 4"/>
            <p:cNvSpPr/>
            <p:nvPr/>
          </p:nvSpPr>
          <p:spPr>
            <a:xfrm>
              <a:off x="0" y="-1"/>
              <a:ext cx="412596" cy="345690"/>
            </a:xfrm>
            <a:prstGeom prst="rect">
              <a:avLst/>
            </a:prstGeom>
            <a:solidFill>
              <a:srgbClr val="0066B1"/>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29" name="Rectangle 5"/>
            <p:cNvSpPr/>
            <p:nvPr/>
          </p:nvSpPr>
          <p:spPr>
            <a:xfrm>
              <a:off x="0" y="400892"/>
              <a:ext cx="412596" cy="345690"/>
            </a:xfrm>
            <a:prstGeom prst="rect">
              <a:avLst/>
            </a:prstGeom>
            <a:solidFill>
              <a:srgbClr val="00AEEF"/>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0" name="Rectangle 8"/>
            <p:cNvSpPr/>
            <p:nvPr/>
          </p:nvSpPr>
          <p:spPr>
            <a:xfrm>
              <a:off x="0" y="809713"/>
              <a:ext cx="412596" cy="345690"/>
            </a:xfrm>
            <a:prstGeom prst="rect">
              <a:avLst/>
            </a:prstGeom>
            <a:solidFill>
              <a:srgbClr val="009D88"/>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1" name="Rectangle 9"/>
            <p:cNvSpPr/>
            <p:nvPr/>
          </p:nvSpPr>
          <p:spPr>
            <a:xfrm>
              <a:off x="0" y="1218535"/>
              <a:ext cx="412596" cy="345689"/>
            </a:xfrm>
            <a:prstGeom prst="rect">
              <a:avLst/>
            </a:prstGeom>
            <a:solidFill>
              <a:srgbClr val="60B34B"/>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grpSp>
      <p:sp>
        <p:nvSpPr>
          <p:cNvPr id="33" name="Rectangle"/>
          <p:cNvSpPr/>
          <p:nvPr/>
        </p:nvSpPr>
        <p:spPr>
          <a:xfrm>
            <a:off x="-19216" y="-3918"/>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3" name="Title 2"/>
          <p:cNvSpPr>
            <a:spLocks noGrp="1"/>
          </p:cNvSpPr>
          <p:nvPr>
            <p:ph type="title"/>
          </p:nvPr>
        </p:nvSpPr>
        <p:spPr>
          <a:xfrm>
            <a:off x="609600" y="148059"/>
            <a:ext cx="10972800" cy="755651"/>
          </a:xfrm>
        </p:spPr>
        <p:txBody>
          <a:bodyPr/>
          <a:lstStyle>
            <a:lvl1pPr>
              <a:defRPr sz="2400" b="1">
                <a:solidFill>
                  <a:srgbClr val="FFFFFF"/>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4" name="TextBox 3"/>
          <p:cNvSpPr txBox="1"/>
          <p:nvPr/>
        </p:nvSpPr>
        <p:spPr>
          <a:xfrm>
            <a:off x="11582400" y="6605917"/>
            <a:ext cx="46672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929292"/>
                </a:solidFill>
                <a:effectLst/>
                <a:uLnTx/>
                <a:uFillTx/>
                <a:latin typeface="Arial" panose="020B0604020202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929292"/>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3439047"/>
      </p:ext>
    </p:extLst>
  </p:cSld>
  <p:clrMapOvr>
    <a:masterClrMapping/>
  </p:clrMapOvr>
  <p:transition spd="med"/>
  <p:extLst mod="1">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251160077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 preserve="1">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89000" y="1149350"/>
            <a:ext cx="10414000" cy="2324100"/>
          </a:xfrm>
          <a:prstGeom prst="rect">
            <a:avLst/>
          </a:prstGeom>
        </p:spPr>
        <p:txBody>
          <a:bodyPr tIns="22860" bIns="22860" anchor="b"/>
          <a:lstStyle/>
          <a:p>
            <a:r>
              <a:rPr lang="en-US" smtClean="0"/>
              <a:t>Click to edit Master title style</a:t>
            </a:r>
            <a:endParaRPr/>
          </a:p>
        </p:txBody>
      </p:sp>
      <p:sp>
        <p:nvSpPr>
          <p:cNvPr id="12" name="Body Level One…"/>
          <p:cNvSpPr txBox="1">
            <a:spLocks noGrp="1"/>
          </p:cNvSpPr>
          <p:nvPr>
            <p:ph type="body" sz="quarter" idx="1"/>
          </p:nvPr>
        </p:nvSpPr>
        <p:spPr>
          <a:xfrm>
            <a:off x="889000" y="3536950"/>
            <a:ext cx="10414000" cy="793750"/>
          </a:xfrm>
          <a:prstGeom prst="rect">
            <a:avLst/>
          </a:prstGeom>
        </p:spPr>
        <p:txBody>
          <a:bodyPr tIns="22860" bIns="22860"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Slide Number"/>
          <p:cNvSpPr txBox="1">
            <a:spLocks noGrp="1"/>
          </p:cNvSpPr>
          <p:nvPr>
            <p:ph type="sldNum" sz="quarter" idx="2"/>
          </p:nvPr>
        </p:nvSpPr>
        <p:spPr>
          <a:xfrm>
            <a:off x="11869738" y="6605588"/>
            <a:ext cx="258192" cy="215444"/>
          </a:xfrm>
          <a:prstGeom prst="rect">
            <a:avLst/>
          </a:prstGeom>
        </p:spPr>
        <p:txBody>
          <a:bodyPr tIns="22860" bIns="22860"/>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269552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83989971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p:cSld name="1_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Complimentary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EECE1">
                    <a:lumMod val="75000"/>
                  </a:srgbClr>
                </a:solidFill>
                <a:effectLst/>
                <a:uLnTx/>
                <a:uFillTx/>
                <a:latin typeface="Calibri"/>
                <a:cs typeface="Calibri"/>
              </a:rPr>
              <a:t>Copyright © 2018 Sterlite Tech.</a:t>
            </a:r>
          </a:p>
        </p:txBody>
      </p:sp>
      <p:sp>
        <p:nvSpPr>
          <p:cNvPr id="3" name="Picture Placeholder 2"/>
          <p:cNvSpPr>
            <a:spLocks noGrp="1"/>
          </p:cNvSpPr>
          <p:nvPr>
            <p:ph type="pic" sz="quarter" idx="10"/>
          </p:nvPr>
        </p:nvSpPr>
        <p:spPr>
          <a:xfrm>
            <a:off x="7543800" y="1404735"/>
            <a:ext cx="1645920" cy="1645920"/>
          </a:xfrm>
        </p:spPr>
        <p:txBody>
          <a:bodyPr/>
          <a:lstStyle/>
          <a:p>
            <a:r>
              <a:rPr lang="en-US" dirty="0" smtClean="0"/>
              <a:t>Click icon to add picture</a:t>
            </a:r>
            <a:endParaRPr lang="en-US" dirty="0"/>
          </a:p>
        </p:txBody>
      </p:sp>
    </p:spTree>
    <p:extLst>
      <p:ext uri="{BB962C8B-B14F-4D97-AF65-F5344CB8AC3E}">
        <p14:creationId xmlns:p14="http://schemas.microsoft.com/office/powerpoint/2010/main" val="127005406"/>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9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a:xfrm>
            <a:off x="331424" y="1298961"/>
            <a:ext cx="11357472" cy="4725602"/>
          </a:xfrm>
        </p:spPr>
        <p:txBody>
          <a:bodyPr/>
          <a:lstStyle>
            <a:lvl2pPr>
              <a:defRPr>
                <a:solidFill>
                  <a:srgbClr val="7D8184"/>
                </a:solidFill>
              </a:defRPr>
            </a:lvl2pPr>
            <a:lvl3pPr>
              <a:defRPr>
                <a:solidFill>
                  <a:srgbClr val="7D8184"/>
                </a:solidFill>
              </a:defRPr>
            </a:lvl3pPr>
            <a:lvl4pPr>
              <a:defRPr>
                <a:solidFill>
                  <a:srgbClr val="7D8184"/>
                </a:solidFill>
              </a:defRPr>
            </a:lvl4pPr>
            <a:lvl5pPr>
              <a:defRPr>
                <a:solidFill>
                  <a:srgbClr val="7D818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Tree>
    <p:extLst>
      <p:ext uri="{BB962C8B-B14F-4D97-AF65-F5344CB8AC3E}">
        <p14:creationId xmlns:p14="http://schemas.microsoft.com/office/powerpoint/2010/main" val="125530690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7B7E81F-AC26-9E45-828D-195CCD57BD0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1016" y="490713"/>
            <a:ext cx="2822413" cy="517105"/>
          </a:xfrm>
          <a:prstGeom prst="rect">
            <a:avLst/>
          </a:prstGeom>
        </p:spPr>
      </p:pic>
      <p:sp>
        <p:nvSpPr>
          <p:cNvPr id="5" name="Title 4">
            <a:extLst>
              <a:ext uri="{FF2B5EF4-FFF2-40B4-BE49-F238E27FC236}">
                <a16:creationId xmlns:a16="http://schemas.microsoft.com/office/drawing/2014/main" xmlns="" id="{3E1123C6-DEC0-0D41-9525-9436A7FCCC26}"/>
              </a:ext>
            </a:extLst>
          </p:cNvPr>
          <p:cNvSpPr>
            <a:spLocks noGrp="1"/>
          </p:cNvSpPr>
          <p:nvPr>
            <p:ph type="title"/>
          </p:nvPr>
        </p:nvSpPr>
        <p:spPr>
          <a:xfrm>
            <a:off x="639061" y="2028063"/>
            <a:ext cx="10972800" cy="2814411"/>
          </a:xfrm>
          <a:prstGeom prst="rect">
            <a:avLst/>
          </a:prstGeom>
        </p:spPr>
        <p:txBody>
          <a:bodyPr/>
          <a:lstStyle>
            <a:lvl1pPr>
              <a:defRPr sz="6000" b="1"/>
            </a:lvl1pPr>
          </a:lstStyle>
          <a:p>
            <a:r>
              <a:rPr lang="en-US" smtClean="0"/>
              <a:t>Click to edit Master title style</a:t>
            </a:r>
            <a:endParaRPr lang="en-US" dirty="0"/>
          </a:p>
        </p:txBody>
      </p:sp>
      <p:sp>
        <p:nvSpPr>
          <p:cNvPr id="6" name="Date Placeholder 1">
            <a:extLst>
              <a:ext uri="{FF2B5EF4-FFF2-40B4-BE49-F238E27FC236}">
                <a16:creationId xmlns:a16="http://schemas.microsoft.com/office/drawing/2014/main" xmlns="" id="{F834F6D2-EF2F-BE48-9123-3E204FAEA5B8}"/>
              </a:ext>
            </a:extLst>
          </p:cNvPr>
          <p:cNvSpPr>
            <a:spLocks noGrp="1"/>
          </p:cNvSpPr>
          <p:nvPr>
            <p:ph type="dt" sz="half" idx="10"/>
          </p:nvPr>
        </p:nvSpPr>
        <p:spPr>
          <a:xfrm>
            <a:off x="8974667" y="490713"/>
            <a:ext cx="2637193" cy="365125"/>
          </a:xfrm>
          <a:prstGeom prst="rect">
            <a:avLst/>
          </a:prstGeom>
        </p:spPr>
        <p:txBody>
          <a:bodyPr lIns="90000"/>
          <a:lstStyle>
            <a:lvl1pPr algn="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9C6505-0DB4-4F42-9517-8EE46F733C69}"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22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8" name="Subtitle 2">
            <a:extLst>
              <a:ext uri="{FF2B5EF4-FFF2-40B4-BE49-F238E27FC236}">
                <a16:creationId xmlns:a16="http://schemas.microsoft.com/office/drawing/2014/main" xmlns="" id="{3A38AA8A-CB4E-5A46-80A2-884EE068309D}"/>
              </a:ext>
            </a:extLst>
          </p:cNvPr>
          <p:cNvSpPr>
            <a:spLocks noGrp="1"/>
          </p:cNvSpPr>
          <p:nvPr>
            <p:ph type="subTitle" idx="1"/>
          </p:nvPr>
        </p:nvSpPr>
        <p:spPr>
          <a:xfrm>
            <a:off x="639061" y="5243813"/>
            <a:ext cx="10950845" cy="434974"/>
          </a:xfrm>
          <a:prstGeom prst="rect">
            <a:avLst/>
          </a:prstGeom>
        </p:spPr>
        <p:txBody>
          <a:bodyPr anchor="t"/>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Footer Placeholder 4">
            <a:extLst>
              <a:ext uri="{FF2B5EF4-FFF2-40B4-BE49-F238E27FC236}">
                <a16:creationId xmlns:a16="http://schemas.microsoft.com/office/drawing/2014/main" xmlns="" id="{B2D87880-BB7D-0540-BA4F-ED0941AE615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876346836"/>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p:cSld name="Topic Slide">
    <p:spTree>
      <p:nvGrpSpPr>
        <p:cNvPr id="1" name=""/>
        <p:cNvGrpSpPr/>
        <p:nvPr/>
      </p:nvGrpSpPr>
      <p:grpSpPr>
        <a:xfrm>
          <a:off x="0" y="0"/>
          <a:ext cx="0" cy="0"/>
          <a:chOff x="0" y="0"/>
          <a:chExt cx="0" cy="0"/>
        </a:xfrm>
      </p:grpSpPr>
      <p:pic>
        <p:nvPicPr>
          <p:cNvPr id="28" name="shutterstock_380731009.jpg" descr="shutterstock_380731009.jpg"/>
          <p:cNvPicPr>
            <a:picLocks noChangeAspect="1"/>
          </p:cNvPicPr>
          <p:nvPr/>
        </p:nvPicPr>
        <p:blipFill>
          <a:blip r:embed="rId2">
            <a:alphaModFix amt="23704"/>
            <a:extLst/>
          </a:blip>
          <a:stretch>
            <a:fillRect/>
          </a:stretch>
        </p:blipFill>
        <p:spPr>
          <a:xfrm>
            <a:off x="-1799" y="-1"/>
            <a:ext cx="4689602" cy="6876037"/>
          </a:xfrm>
          <a:prstGeom prst="rect">
            <a:avLst/>
          </a:prstGeom>
          <a:ln w="12700">
            <a:miter lim="400000"/>
          </a:ln>
        </p:spPr>
      </p:pic>
      <p:sp>
        <p:nvSpPr>
          <p:cNvPr id="29" name="Rectangle"/>
          <p:cNvSpPr/>
          <p:nvPr/>
        </p:nvSpPr>
        <p:spPr>
          <a:xfrm>
            <a:off x="-1799" y="0"/>
            <a:ext cx="4695012" cy="6885693"/>
          </a:xfrm>
          <a:prstGeom prst="rect">
            <a:avLst/>
          </a:prstGeom>
          <a:gradFill>
            <a:gsLst>
              <a:gs pos="0">
                <a:srgbClr val="0D29B3">
                  <a:alpha val="82747"/>
                </a:srgbClr>
              </a:gs>
              <a:gs pos="100000">
                <a:srgbClr val="18D521">
                  <a:alpha val="82747"/>
                </a:srgbClr>
              </a:gs>
            </a:gsLst>
            <a:lin ang="2413842"/>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32" name="Slide Numbe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pic>
        <p:nvPicPr>
          <p:cNvPr id="7" name="Picture 6">
            <a:extLst>
              <a:ext uri="{FF2B5EF4-FFF2-40B4-BE49-F238E27FC236}">
                <a16:creationId xmlns:a16="http://schemas.microsoft.com/office/drawing/2014/main" xmlns="" id="{3651D1D6-6833-1245-A1D4-7B5D84864F2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606" y="523371"/>
            <a:ext cx="2158384" cy="395446"/>
          </a:xfrm>
          <a:prstGeom prst="rect">
            <a:avLst/>
          </a:prstGeom>
        </p:spPr>
      </p:pic>
      <p:sp>
        <p:nvSpPr>
          <p:cNvPr id="4" name="Text Placeholder 3">
            <a:extLst>
              <a:ext uri="{FF2B5EF4-FFF2-40B4-BE49-F238E27FC236}">
                <a16:creationId xmlns:a16="http://schemas.microsoft.com/office/drawing/2014/main" xmlns="" id="{AEDD56F7-CC45-4345-B01D-007AA63E8181}"/>
              </a:ext>
            </a:extLst>
          </p:cNvPr>
          <p:cNvSpPr>
            <a:spLocks noGrp="1"/>
          </p:cNvSpPr>
          <p:nvPr>
            <p:ph type="body" sz="quarter" idx="10"/>
          </p:nvPr>
        </p:nvSpPr>
        <p:spPr>
          <a:xfrm>
            <a:off x="5562600" y="1817688"/>
            <a:ext cx="5138738" cy="3168650"/>
          </a:xfrm>
          <a:prstGeom prst="rect">
            <a:avLst/>
          </a:prstGeom>
        </p:spPr>
        <p:txBody>
          <a:bodyPr anchor="ct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Placeholder 1">
            <a:extLst>
              <a:ext uri="{FF2B5EF4-FFF2-40B4-BE49-F238E27FC236}">
                <a16:creationId xmlns:a16="http://schemas.microsoft.com/office/drawing/2014/main" xmlns="" id="{3AD8F225-CDEA-2341-A0F3-02AC36186651}"/>
              </a:ext>
            </a:extLst>
          </p:cNvPr>
          <p:cNvSpPr>
            <a:spLocks noGrp="1"/>
          </p:cNvSpPr>
          <p:nvPr>
            <p:ph type="title"/>
          </p:nvPr>
        </p:nvSpPr>
        <p:spPr>
          <a:xfrm>
            <a:off x="524655" y="2228363"/>
            <a:ext cx="3636694" cy="2419308"/>
          </a:xfrm>
          <a:prstGeom prst="rect">
            <a:avLst/>
          </a:prstGeom>
          <a:effectLst>
            <a:outerShdw blurRad="50800" dir="14400000">
              <a:srgbClr val="000000">
                <a:alpha val="60000"/>
              </a:srgbClr>
            </a:outerShdw>
          </a:effectLst>
        </p:spPr>
        <p:txBody>
          <a:bodyPr vert="horz" lIns="91440" tIns="45720" rIns="91440" bIns="45720" rtlCol="0" anchor="ctr">
            <a:noAutofit/>
          </a:bodyPr>
          <a:lstStyle/>
          <a:p>
            <a:r>
              <a:rPr lang="en-US" smtClean="0"/>
              <a:t>Click to edit Master title style</a:t>
            </a:r>
            <a:endParaRPr lang="en-US" dirty="0"/>
          </a:p>
        </p:txBody>
      </p:sp>
      <p:sp>
        <p:nvSpPr>
          <p:cNvPr id="18" name="Oval 17">
            <a:extLst>
              <a:ext uri="{FF2B5EF4-FFF2-40B4-BE49-F238E27FC236}">
                <a16:creationId xmlns:a16="http://schemas.microsoft.com/office/drawing/2014/main" xmlns="" id="{250FC4BB-3987-0846-AAAF-4626EF25E880}"/>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C0A3AFB2-9E67-0B4B-B83A-3FB7DED2F8B7}"/>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0696B8A1-59BE-354F-B966-FAAE465D156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9999621F-F68B-B448-A273-E25305FCD7E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Oval 34">
            <a:extLst>
              <a:ext uri="{FF2B5EF4-FFF2-40B4-BE49-F238E27FC236}">
                <a16:creationId xmlns:a16="http://schemas.microsoft.com/office/drawing/2014/main" xmlns="" id="{B137514E-A55B-9B40-8A7A-A746633001F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Oval 35">
            <a:extLst>
              <a:ext uri="{FF2B5EF4-FFF2-40B4-BE49-F238E27FC236}">
                <a16:creationId xmlns:a16="http://schemas.microsoft.com/office/drawing/2014/main" xmlns="" id="{4DE61A4F-BAFF-884E-9839-7B44E1B3DCB5}"/>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FC988D02-C8B1-6C48-9C28-A2A9DB8CDC7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8" name="Oval 37">
            <a:extLst>
              <a:ext uri="{FF2B5EF4-FFF2-40B4-BE49-F238E27FC236}">
                <a16:creationId xmlns:a16="http://schemas.microsoft.com/office/drawing/2014/main" xmlns="" id="{D23CE807-6079-914A-8F5C-73C658630709}"/>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9" name="TextBox 38">
            <a:extLst>
              <a:ext uri="{FF2B5EF4-FFF2-40B4-BE49-F238E27FC236}">
                <a16:creationId xmlns:a16="http://schemas.microsoft.com/office/drawing/2014/main" xmlns="" id="{8386261F-EB91-1F4C-9340-2137E4E5727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40" name="TextBox 39">
            <a:extLst>
              <a:ext uri="{FF2B5EF4-FFF2-40B4-BE49-F238E27FC236}">
                <a16:creationId xmlns:a16="http://schemas.microsoft.com/office/drawing/2014/main" xmlns="" id="{69D206C8-684A-DF4A-9958-8AB38911CC6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8C0ED276-484A-E24D-90A1-22865E2328FD}"/>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827225487"/>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p:cSld name="Title &amp; Content">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7" name="Oval 16">
            <a:extLst>
              <a:ext uri="{FF2B5EF4-FFF2-40B4-BE49-F238E27FC236}">
                <a16:creationId xmlns:a16="http://schemas.microsoft.com/office/drawing/2014/main" xmlns="" id="{521B9F41-F234-5646-8C69-31DB1DDE0F7A}"/>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F74820F-00D0-3144-9F5F-E63C0E86852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41A83626-8724-9645-A457-B6947B936126}"/>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BA8B78A6-FFFF-A34A-A215-A200C015C9E0}"/>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757E2777-89F5-C845-8CEA-52FB08D6DA28}"/>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C8660B14-6FB3-794C-AA6A-399EFDD5777F}"/>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3A9ECFFF-C4EB-0948-BA91-2631A7564B83}"/>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4" name="Oval 33">
            <a:extLst>
              <a:ext uri="{FF2B5EF4-FFF2-40B4-BE49-F238E27FC236}">
                <a16:creationId xmlns:a16="http://schemas.microsoft.com/office/drawing/2014/main" xmlns="" id="{EBC27F33-7866-4F4A-9FCF-1DF9C5ACAE7D}"/>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8AA9D110-9BF5-7947-9FAE-921099CA6FC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6" name="TextBox 35">
            <a:extLst>
              <a:ext uri="{FF2B5EF4-FFF2-40B4-BE49-F238E27FC236}">
                <a16:creationId xmlns:a16="http://schemas.microsoft.com/office/drawing/2014/main" xmlns="" id="{F422A268-4CEA-F743-8CD9-CE9C39DDAB51}"/>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D4498B79-858E-1543-BA26-1BD641D46B96}"/>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3539168894"/>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106326"/>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advClick="0" advTm="4000" spd="med">
        <p:fade/>
      </p:transition>
    </mc:Fallback>
  </mc:AlternateContent>
  <p:hf hdr="0" dt="0"/>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p:cSld name="Content &amp; Pictur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5672518"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5" name="Picture Placeholder 4">
            <a:extLst>
              <a:ext uri="{FF2B5EF4-FFF2-40B4-BE49-F238E27FC236}">
                <a16:creationId xmlns:a16="http://schemas.microsoft.com/office/drawing/2014/main" xmlns="" id="{93B2D6CA-03F6-204A-9BFB-9B67A55CEEA5}"/>
              </a:ext>
            </a:extLst>
          </p:cNvPr>
          <p:cNvSpPr>
            <a:spLocks noGrp="1"/>
          </p:cNvSpPr>
          <p:nvPr>
            <p:ph type="pic" sz="quarter" idx="11"/>
          </p:nvPr>
        </p:nvSpPr>
        <p:spPr>
          <a:xfrm>
            <a:off x="6785102" y="1755395"/>
            <a:ext cx="4552950" cy="4260850"/>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18" name="Oval 17">
            <a:extLst>
              <a:ext uri="{FF2B5EF4-FFF2-40B4-BE49-F238E27FC236}">
                <a16:creationId xmlns:a16="http://schemas.microsoft.com/office/drawing/2014/main" xmlns="" id="{8436E0F2-D8C2-FA4E-9D96-4010720499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3F661171-27DA-E94F-84A2-96827FA216FE}"/>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61BD7761-32B1-9648-9DDE-07F5C42745B9}"/>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BE227ACB-604C-FE43-900D-B8C42DD4B2A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637EC087-14C6-7349-B258-4BD4FAF0940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446A7708-7131-1D42-A109-D6BE3E436DD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4537B54-4EAC-D145-82B9-E58C7DE63DEB}"/>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5" name="Oval 34">
            <a:extLst>
              <a:ext uri="{FF2B5EF4-FFF2-40B4-BE49-F238E27FC236}">
                <a16:creationId xmlns:a16="http://schemas.microsoft.com/office/drawing/2014/main" xmlns="" id="{5A97258D-267E-224D-BF46-87AF6D24C916}"/>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TextBox 35">
            <a:extLst>
              <a:ext uri="{FF2B5EF4-FFF2-40B4-BE49-F238E27FC236}">
                <a16:creationId xmlns:a16="http://schemas.microsoft.com/office/drawing/2014/main" xmlns="" id="{D763D1AE-C8CF-6B4D-9843-76499B4CCCB0}"/>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7" name="TextBox 36">
            <a:extLst>
              <a:ext uri="{FF2B5EF4-FFF2-40B4-BE49-F238E27FC236}">
                <a16:creationId xmlns:a16="http://schemas.microsoft.com/office/drawing/2014/main" xmlns="" id="{CBB2BCC7-8421-624B-96E7-C034DFCA9C5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9EE1F2A5-255C-194A-99D1-517A562F2F25}"/>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2278006899"/>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p:cSld name="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18397914"/>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58" name="Rectangle"/>
          <p:cNvSpPr/>
          <p:nvPr/>
        </p:nvSpPr>
        <p:spPr>
          <a:xfrm>
            <a:off x="0" y="-3918"/>
            <a:ext cx="12211216"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4" name="Title 1">
            <a:extLst>
              <a:ext uri="{FF2B5EF4-FFF2-40B4-BE49-F238E27FC236}">
                <a16:creationId xmlns:a16="http://schemas.microsoft.com/office/drawing/2014/main" xmlns="" id="{0B403B51-449A-F04D-8120-455AD1309D04}"/>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11" name="Picture 10">
            <a:extLst>
              <a:ext uri="{FF2B5EF4-FFF2-40B4-BE49-F238E27FC236}">
                <a16:creationId xmlns:a16="http://schemas.microsoft.com/office/drawing/2014/main" xmlns="" id="{3DCB89AE-14E3-E446-9D90-520A51340C8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4" name="Content Placeholder 3">
            <a:extLst>
              <a:ext uri="{FF2B5EF4-FFF2-40B4-BE49-F238E27FC236}">
                <a16:creationId xmlns:a16="http://schemas.microsoft.com/office/drawing/2014/main" xmlns="" id="{780518AC-5284-4348-BFA3-EB2E7703C6E7}"/>
              </a:ext>
            </a:extLst>
          </p:cNvPr>
          <p:cNvSpPr>
            <a:spLocks noGrp="1"/>
          </p:cNvSpPr>
          <p:nvPr>
            <p:ph sz="half" idx="2"/>
          </p:nvPr>
        </p:nvSpPr>
        <p:spPr>
          <a:xfrm>
            <a:off x="6187415"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xmlns="" id="{93CBE094-E58C-9C48-933C-D84E2D9153F7}"/>
              </a:ext>
            </a:extLst>
          </p:cNvPr>
          <p:cNvSpPr>
            <a:spLocks noGrp="1"/>
          </p:cNvSpPr>
          <p:nvPr>
            <p:ph sz="half" idx="10"/>
          </p:nvPr>
        </p:nvSpPr>
        <p:spPr>
          <a:xfrm>
            <a:off x="695760"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a:extLst>
              <a:ext uri="{FF2B5EF4-FFF2-40B4-BE49-F238E27FC236}">
                <a16:creationId xmlns:a16="http://schemas.microsoft.com/office/drawing/2014/main" xmlns="" id="{E64AE565-3152-D84D-A473-D02463E77880}"/>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8" name="Oval 17">
            <a:extLst>
              <a:ext uri="{FF2B5EF4-FFF2-40B4-BE49-F238E27FC236}">
                <a16:creationId xmlns:a16="http://schemas.microsoft.com/office/drawing/2014/main" xmlns="" id="{9908D209-98BF-2A4B-8298-8ECBD9E9DA5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EB6C49EE-74EB-734C-ADC5-B157448EAC83}"/>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92A4171B-28D4-784C-BD71-4A2D84F793E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 name="Oval 20">
            <a:extLst>
              <a:ext uri="{FF2B5EF4-FFF2-40B4-BE49-F238E27FC236}">
                <a16:creationId xmlns:a16="http://schemas.microsoft.com/office/drawing/2014/main" xmlns="" id="{B778F22A-8EA5-CB4E-A80D-9B523B637ADF}"/>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 name="Oval 21">
            <a:extLst>
              <a:ext uri="{FF2B5EF4-FFF2-40B4-BE49-F238E27FC236}">
                <a16:creationId xmlns:a16="http://schemas.microsoft.com/office/drawing/2014/main" xmlns="" id="{38298B80-281F-9B47-8E7B-22546316352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A738F259-801C-0A4D-BB5F-2913FC195DB0}"/>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05109AEC-F46C-9343-8876-241CA7F0CF01}"/>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6" name="Oval 35">
            <a:extLst>
              <a:ext uri="{FF2B5EF4-FFF2-40B4-BE49-F238E27FC236}">
                <a16:creationId xmlns:a16="http://schemas.microsoft.com/office/drawing/2014/main" xmlns="" id="{63965890-881F-0548-9AA6-6BEDB629FF4A}"/>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C8A682B1-016E-8448-9F6D-DA4F5A7FD212}"/>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8" name="TextBox 37">
            <a:extLst>
              <a:ext uri="{FF2B5EF4-FFF2-40B4-BE49-F238E27FC236}">
                <a16:creationId xmlns:a16="http://schemas.microsoft.com/office/drawing/2014/main" xmlns="" id="{AF073868-2303-4649-B151-B5A1C678C25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3" name="Footer Placeholder 4">
            <a:extLst>
              <a:ext uri="{FF2B5EF4-FFF2-40B4-BE49-F238E27FC236}">
                <a16:creationId xmlns:a16="http://schemas.microsoft.com/office/drawing/2014/main" xmlns="" id="{21E6C8D4-9BB3-2945-86CC-22CDCF92CF3E}"/>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4109035338"/>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p:cSld name="Section Headline">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4" name="Title 3">
            <a:extLst>
              <a:ext uri="{FF2B5EF4-FFF2-40B4-BE49-F238E27FC236}">
                <a16:creationId xmlns:a16="http://schemas.microsoft.com/office/drawing/2014/main" xmlns="" id="{D5C0545F-2DC0-AD4C-8EEE-A6BCC558EB6B}"/>
              </a:ext>
            </a:extLst>
          </p:cNvPr>
          <p:cNvSpPr>
            <a:spLocks noGrp="1"/>
          </p:cNvSpPr>
          <p:nvPr>
            <p:ph type="title"/>
          </p:nvPr>
        </p:nvSpPr>
        <p:spPr>
          <a:xfrm>
            <a:off x="1434472" y="1311274"/>
            <a:ext cx="9361488" cy="1508126"/>
          </a:xfrm>
          <a:prstGeom prst="rect">
            <a:avLst/>
          </a:prstGeom>
        </p:spPr>
        <p:txBody>
          <a:bodyPr/>
          <a:lstStyle>
            <a:lvl1pPr algn="l">
              <a:defRPr sz="4800" b="1">
                <a:solidFill>
                  <a:schemeClr val="bg1"/>
                </a:solidFill>
              </a:defRPr>
            </a:lvl1pPr>
          </a:lstStyle>
          <a:p>
            <a:r>
              <a:rPr lang="en-US" smtClean="0"/>
              <a:t>Click to edit Master title style</a:t>
            </a:r>
            <a:endParaRPr lang="en-US" dirty="0"/>
          </a:p>
        </p:txBody>
      </p:sp>
      <p:sp>
        <p:nvSpPr>
          <p:cNvPr id="8" name="Text Placeholder 7">
            <a:extLst>
              <a:ext uri="{FF2B5EF4-FFF2-40B4-BE49-F238E27FC236}">
                <a16:creationId xmlns:a16="http://schemas.microsoft.com/office/drawing/2014/main" xmlns="" id="{24FB559D-C1CE-8747-8028-6E91AC21ED4A}"/>
              </a:ext>
            </a:extLst>
          </p:cNvPr>
          <p:cNvSpPr>
            <a:spLocks noGrp="1"/>
          </p:cNvSpPr>
          <p:nvPr>
            <p:ph type="body" sz="quarter" idx="10"/>
          </p:nvPr>
        </p:nvSpPr>
        <p:spPr>
          <a:xfrm>
            <a:off x="1434472" y="3156857"/>
            <a:ext cx="9361488" cy="28194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6" name="Oval 15">
            <a:extLst>
              <a:ext uri="{FF2B5EF4-FFF2-40B4-BE49-F238E27FC236}">
                <a16:creationId xmlns:a16="http://schemas.microsoft.com/office/drawing/2014/main" xmlns="" id="{2161CA03-F831-9A42-BF8D-F5030C57A577}"/>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59C311CC-746C-5C46-89B4-F9CE6A041F6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A5B99CD3-B95E-F840-8F3D-AB25A49BDC62}"/>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D7CD11A5-EDD9-414D-B306-B9D1B117AEB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D8A6C9D4-8C2A-4640-9716-2730F8FF2E9E}"/>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D093E14-BD23-0340-992F-1DF17F14108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FA28637D-C818-6546-AB2C-45324A86CAF9}"/>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CBF5E8B9-B337-BE44-854D-3F30AE8FBB9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86D418E-93D7-2244-8F5D-AC4BBD0618E3}"/>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8FD7F25D-6D0F-2A4F-AE75-3F187AD1802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34E28C65-A58A-F546-8B62-08E73F36B34B}"/>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2408247721"/>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p:cSld name="Section Headline Image Right">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7" name="Picture Placeholder 6">
            <a:extLst>
              <a:ext uri="{FF2B5EF4-FFF2-40B4-BE49-F238E27FC236}">
                <a16:creationId xmlns:a16="http://schemas.microsoft.com/office/drawing/2014/main" xmlns="" id="{98FD5DEF-8845-E346-A3B7-5EF31727D72E}"/>
              </a:ext>
            </a:extLst>
          </p:cNvPr>
          <p:cNvSpPr>
            <a:spLocks noGrp="1"/>
          </p:cNvSpPr>
          <p:nvPr>
            <p:ph type="pic" sz="quarter" idx="13"/>
          </p:nvPr>
        </p:nvSpPr>
        <p:spPr>
          <a:xfrm>
            <a:off x="5925312" y="0"/>
            <a:ext cx="6305119" cy="6884988"/>
          </a:xfrm>
          <a:solidFill>
            <a:schemeClr val="bg1">
              <a:lumMod val="50000"/>
            </a:schemeClr>
          </a:solidFill>
        </p:spPr>
        <p:txBody>
          <a:bodyPr/>
          <a:lstStyle>
            <a:lvl1pPr marL="0" indent="0">
              <a:buNone/>
              <a:defRPr>
                <a:noFill/>
              </a:defRPr>
            </a:lvl1pPr>
          </a:lstStyle>
          <a:p>
            <a:r>
              <a:rPr lang="en-US" dirty="0" smtClean="0"/>
              <a:t>Click icon to add picture</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9" name="Title 1">
            <a:extLst>
              <a:ext uri="{FF2B5EF4-FFF2-40B4-BE49-F238E27FC236}">
                <a16:creationId xmlns:a16="http://schemas.microsoft.com/office/drawing/2014/main" xmlns="" id="{3E7C1AFB-42A8-7C43-8A0A-F4D5B06C7553}"/>
              </a:ext>
            </a:extLst>
          </p:cNvPr>
          <p:cNvSpPr>
            <a:spLocks noGrp="1"/>
          </p:cNvSpPr>
          <p:nvPr>
            <p:ph type="title"/>
          </p:nvPr>
        </p:nvSpPr>
        <p:spPr>
          <a:xfrm>
            <a:off x="609601" y="366047"/>
            <a:ext cx="4968240" cy="1508126"/>
          </a:xfrm>
          <a:prstGeom prst="rect">
            <a:avLst/>
          </a:prstGeom>
        </p:spPr>
        <p:txBody>
          <a:bodyPr/>
          <a:lstStyle/>
          <a:p>
            <a:r>
              <a:rPr lang="en-US" smtClean="0"/>
              <a:t>Click to edit Master title style</a:t>
            </a:r>
            <a:endParaRPr lang="en-US" dirty="0"/>
          </a:p>
        </p:txBody>
      </p:sp>
      <p:sp>
        <p:nvSpPr>
          <p:cNvPr id="10" name="Text Placeholder 9">
            <a:extLst>
              <a:ext uri="{FF2B5EF4-FFF2-40B4-BE49-F238E27FC236}">
                <a16:creationId xmlns:a16="http://schemas.microsoft.com/office/drawing/2014/main" xmlns="" id="{995CB6CA-D25C-644C-9DDA-C9C031EB14CA}"/>
              </a:ext>
            </a:extLst>
          </p:cNvPr>
          <p:cNvSpPr>
            <a:spLocks noGrp="1"/>
          </p:cNvSpPr>
          <p:nvPr>
            <p:ph type="body" sz="quarter" idx="12"/>
          </p:nvPr>
        </p:nvSpPr>
        <p:spPr>
          <a:xfrm>
            <a:off x="609600" y="2198913"/>
            <a:ext cx="4968240" cy="413679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Oval 16">
            <a:extLst>
              <a:ext uri="{FF2B5EF4-FFF2-40B4-BE49-F238E27FC236}">
                <a16:creationId xmlns:a16="http://schemas.microsoft.com/office/drawing/2014/main" xmlns="" id="{823F7FCB-6635-8547-A913-042F71665ECE}"/>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84C5EAA-9890-6D4F-B6DD-06E08EC943C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BB514545-6D0C-734A-9600-67C80E4F962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1D795F89-F616-B045-A0F1-65C5B7C1C16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06854A1C-013F-CD42-A9D1-FDBB4C667153}"/>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09422DF1-0EFA-C742-BB28-AAF9C6054EA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B78A4FCD-EC75-884E-AFE1-DE4786E9B4A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2" name="Oval 31">
            <a:extLst>
              <a:ext uri="{FF2B5EF4-FFF2-40B4-BE49-F238E27FC236}">
                <a16:creationId xmlns:a16="http://schemas.microsoft.com/office/drawing/2014/main" xmlns="" id="{E0ECCD77-613C-5543-B304-CB32BE0607B5}"/>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C93EA8AD-0425-A242-AD86-5A3F4710A1F8}"/>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4" name="TextBox 33">
            <a:extLst>
              <a:ext uri="{FF2B5EF4-FFF2-40B4-BE49-F238E27FC236}">
                <a16:creationId xmlns:a16="http://schemas.microsoft.com/office/drawing/2014/main" xmlns="" id="{F77D096F-E9B5-AA45-BCC4-A3F00ECC15DF}"/>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1" name="Footer Placeholder 4">
            <a:extLst>
              <a:ext uri="{FF2B5EF4-FFF2-40B4-BE49-F238E27FC236}">
                <a16:creationId xmlns:a16="http://schemas.microsoft.com/office/drawing/2014/main" xmlns="" id="{85662AD4-C1FE-554F-848C-819470A5890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2098687987"/>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p:cSld name="Section Headline Image Top">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3" name="Picture Placeholder 2">
            <a:extLst>
              <a:ext uri="{FF2B5EF4-FFF2-40B4-BE49-F238E27FC236}">
                <a16:creationId xmlns:a16="http://schemas.microsoft.com/office/drawing/2014/main" xmlns="" id="{61E50E3B-71A1-7143-B226-BC52CDEF4081}"/>
              </a:ext>
            </a:extLst>
          </p:cNvPr>
          <p:cNvSpPr>
            <a:spLocks noGrp="1"/>
          </p:cNvSpPr>
          <p:nvPr>
            <p:ph type="pic" sz="quarter" idx="10"/>
          </p:nvPr>
        </p:nvSpPr>
        <p:spPr>
          <a:xfrm>
            <a:off x="0" y="0"/>
            <a:ext cx="12230432" cy="4297363"/>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9" name="Title 1">
            <a:extLst>
              <a:ext uri="{FF2B5EF4-FFF2-40B4-BE49-F238E27FC236}">
                <a16:creationId xmlns:a16="http://schemas.microsoft.com/office/drawing/2014/main" xmlns="" id="{6A4B1AF3-67B6-7549-90E1-391138404C9D}"/>
              </a:ext>
            </a:extLst>
          </p:cNvPr>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0" name="Text Placeholder 3">
            <a:extLst>
              <a:ext uri="{FF2B5EF4-FFF2-40B4-BE49-F238E27FC236}">
                <a16:creationId xmlns:a16="http://schemas.microsoft.com/office/drawing/2014/main" xmlns="" id="{4ED528F5-3E4C-C645-AA07-F1CE93C10175}"/>
              </a:ext>
            </a:extLst>
          </p:cNvPr>
          <p:cNvSpPr>
            <a:spLocks noGrp="1"/>
          </p:cNvSpPr>
          <p:nvPr>
            <p:ph type="body" sz="half" idx="11"/>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Oval 16">
            <a:extLst>
              <a:ext uri="{FF2B5EF4-FFF2-40B4-BE49-F238E27FC236}">
                <a16:creationId xmlns:a16="http://schemas.microsoft.com/office/drawing/2014/main" xmlns="" id="{46B0CBD1-34C8-DA42-9F50-61C10F7A0E0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422BA68C-503B-F348-9865-CE71E28D303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2C885681-6F08-F34A-91C1-1CCA0A3A9BD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A61E0FD0-C7A1-F442-8BF9-9AAFDD98CED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F5FBBC50-F96B-8A46-AD87-A9EF28413F10}"/>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8D2F63F-8326-1B46-957C-930CAA61C76C}"/>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6F206250-E97E-0943-8036-5AD1C0F9E728}"/>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519B677C-CE8F-2D44-A748-C339BF7F525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6CA763AF-8998-DE4A-84AF-BB772C446EEB}"/>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19FC6FB5-83E4-834D-B047-49459EDAF9A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1319DA8D-2E78-8140-AFC5-6CA4C5583CA9}"/>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950337333"/>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xmlns="" id="{EFEE61D0-22FD-F144-9C72-2BF46C79D28F}"/>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xmlns="" id="{62C6BBF0-7BBA-4B4D-A30C-4B11EF13D8F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xmlns="" id="{1A4630F0-C9FC-AE42-A7D6-C7006ED0963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B4EC4B4C-D11E-EA4F-9B19-1BAAA539963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B052DFF-E61F-1E45-8C89-CC54A6F29C9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1E4BBF58-ED40-9546-82AA-F2152073AF8E}"/>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TextBox 27">
            <a:extLst>
              <a:ext uri="{FF2B5EF4-FFF2-40B4-BE49-F238E27FC236}">
                <a16:creationId xmlns:a16="http://schemas.microsoft.com/office/drawing/2014/main" xmlns="" id="{94FC568B-2F3D-DE4C-A657-7F982D14B4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29" name="Oval 28">
            <a:extLst>
              <a:ext uri="{FF2B5EF4-FFF2-40B4-BE49-F238E27FC236}">
                <a16:creationId xmlns:a16="http://schemas.microsoft.com/office/drawing/2014/main" xmlns="" id="{E2461216-0A32-494A-8AEE-F1744A2C297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TextBox 29">
            <a:extLst>
              <a:ext uri="{FF2B5EF4-FFF2-40B4-BE49-F238E27FC236}">
                <a16:creationId xmlns:a16="http://schemas.microsoft.com/office/drawing/2014/main" xmlns="" id="{3B462CF0-BAC6-924C-92D2-9F0777401529}"/>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1" name="TextBox 30">
            <a:extLst>
              <a:ext uri="{FF2B5EF4-FFF2-40B4-BE49-F238E27FC236}">
                <a16:creationId xmlns:a16="http://schemas.microsoft.com/office/drawing/2014/main" xmlns="" id="{D81AA3AE-229E-FB45-B815-22EFA3FA1EF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3" name="Footer Placeholder 4">
            <a:extLst>
              <a:ext uri="{FF2B5EF4-FFF2-40B4-BE49-F238E27FC236}">
                <a16:creationId xmlns:a16="http://schemas.microsoft.com/office/drawing/2014/main" xmlns="" id="{8A0062EF-7CE4-5749-83CE-1F1BBEB3441F}"/>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4" name="Slide Number">
            <a:extLst>
              <a:ext uri="{FF2B5EF4-FFF2-40B4-BE49-F238E27FC236}">
                <a16:creationId xmlns:a16="http://schemas.microsoft.com/office/drawing/2014/main" xmlns="" id="{85A08613-DB98-8748-B9E4-4B3F245C6BBB}"/>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1749783749"/>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xmlns="" id="{883940C1-85B6-6C47-A5CC-B2AD2BD9685D}"/>
              </a:ext>
            </a:extLst>
          </p:cNvPr>
          <p:cNvPicPr>
            <a:picLocks noChangeAspect="1"/>
          </p:cNvPicPr>
          <p:nvPr/>
        </p:nvPicPr>
        <p:blipFill>
          <a:blip r:embed="rId2">
            <a:extLst/>
          </a:blip>
          <a:stretch>
            <a:fillRect/>
          </a:stretch>
        </p:blipFill>
        <p:spPr>
          <a:xfrm>
            <a:off x="3885338" y="3022106"/>
            <a:ext cx="4421325" cy="813789"/>
          </a:xfrm>
          <a:prstGeom prst="rect">
            <a:avLst/>
          </a:prstGeom>
          <a:ln w="12700">
            <a:miter lim="400000"/>
          </a:ln>
          <a:extLst>
            <a:ext uri="{C572A759-6A51-4108-AA02-DFA0A04FC94B}">
              <ma14:wrappingTextBoxFlag xmlns:ma14="http://schemas.microsoft.com/office/mac/drawingml/2011/main" xmlns:m="http://schemas.openxmlformats.org/officeDocument/2006/math" xmlns:a14="http://schemas.microsoft.com/office/drawing/2010/main" xmlns="" val="1"/>
            </a:ext>
          </a:extLst>
        </p:spPr>
      </p:pic>
      <p:sp>
        <p:nvSpPr>
          <p:cNvPr id="13" name="Oval 12">
            <a:extLst>
              <a:ext uri="{FF2B5EF4-FFF2-40B4-BE49-F238E27FC236}">
                <a16:creationId xmlns:a16="http://schemas.microsoft.com/office/drawing/2014/main" xmlns="" id="{4B6B078F-6B5B-4649-88CA-4457B64650BC}"/>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5AEDA168-4692-CA42-BBA4-95BEA61E202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01B1B357-5070-E64B-B2AB-C7A6C8B0EA88}"/>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7CDEDFB-DE1D-2548-81F8-5F67B8B5B0A4}"/>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EB120519-01C4-DF4A-9C1A-EF81D2EAD132}"/>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1C268B67-8824-404D-90A8-5FC453F23DD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TextBox 28">
            <a:extLst>
              <a:ext uri="{FF2B5EF4-FFF2-40B4-BE49-F238E27FC236}">
                <a16:creationId xmlns:a16="http://schemas.microsoft.com/office/drawing/2014/main" xmlns="" id="{9C99406D-50EC-C74A-BE89-235970598E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0" name="Oval 29">
            <a:extLst>
              <a:ext uri="{FF2B5EF4-FFF2-40B4-BE49-F238E27FC236}">
                <a16:creationId xmlns:a16="http://schemas.microsoft.com/office/drawing/2014/main" xmlns="" id="{168DB5F2-1918-AD47-B02B-3F1311BB9011}"/>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A97B3ABF-B225-9240-BE8E-E95B0968FFB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2" name="TextBox 31">
            <a:extLst>
              <a:ext uri="{FF2B5EF4-FFF2-40B4-BE49-F238E27FC236}">
                <a16:creationId xmlns:a16="http://schemas.microsoft.com/office/drawing/2014/main" xmlns="" id="{49B81795-551B-B14E-B662-85CFEDDA1217}"/>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5" name="Footer Placeholder 4">
            <a:extLst>
              <a:ext uri="{FF2B5EF4-FFF2-40B4-BE49-F238E27FC236}">
                <a16:creationId xmlns:a16="http://schemas.microsoft.com/office/drawing/2014/main" xmlns="" id="{2C5569A5-C8D5-F047-A786-FE20EBC750E1}"/>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6" name="Slide Number">
            <a:extLst>
              <a:ext uri="{FF2B5EF4-FFF2-40B4-BE49-F238E27FC236}">
                <a16:creationId xmlns:a16="http://schemas.microsoft.com/office/drawing/2014/main" xmlns=""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519109614"/>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p:cSld name="Content slid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0">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0" cap="none" spc="0" normalizeH="0" baseline="0" noProof="0" dirty="0">
              <a:ln>
                <a:noFill/>
              </a:ln>
              <a:solidFill>
                <a:srgbClr val="FFFFFF"/>
              </a:solidFill>
              <a:effectLst/>
              <a:uLnTx/>
              <a:uFillTx/>
              <a:latin typeface="Arial"/>
              <a:ea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490538" y="1719263"/>
            <a:ext cx="11137900" cy="4083050"/>
          </a:xfr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100" b="0" i="0" u="none" strike="noStrike" kern="0" cap="none" spc="0" normalizeH="0" baseline="0" noProof="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sz="1100" b="0" i="0" u="none" strike="noStrike" kern="0" cap="none" spc="0" normalizeH="0" baseline="0" noProof="0" dirty="0">
              <a:ln>
                <a:noFill/>
              </a:ln>
              <a:solidFill>
                <a:srgbClr val="929292"/>
              </a:solidFill>
              <a:effectLst/>
              <a:uLnTx/>
              <a:uFillTx/>
              <a:latin typeface="Calibri"/>
              <a:cs typeface="Calibri"/>
              <a:sym typeface="Calibri"/>
            </a:endParaRPr>
          </a:p>
        </p:txBody>
      </p:sp>
    </p:spTree>
    <p:extLst>
      <p:ext uri="{BB962C8B-B14F-4D97-AF65-F5344CB8AC3E}">
        <p14:creationId xmlns:p14="http://schemas.microsoft.com/office/powerpoint/2010/main" val="16979557"/>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p:cSld name="2_Title and Content">
    <p:bg>
      <p:bgPr>
        <a:blipFill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21" name="think-cell Slide" r:id="rId5" imgW="395" imgH="396" progId="TCLayout.ActiveDocument.1">
                  <p:embed/>
                </p:oleObj>
              </mc:Choice>
              <mc:Fallback>
                <p:oleObj name="think-cell Slide" r:id="rId5" imgW="395" imgH="396"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32" name="Group 3"/>
          <p:cNvGrpSpPr/>
          <p:nvPr/>
        </p:nvGrpSpPr>
        <p:grpSpPr>
          <a:xfrm>
            <a:off x="-635621" y="1416205"/>
            <a:ext cx="412597" cy="1564224"/>
            <a:chOff x="0" y="0"/>
            <a:chExt cx="412595" cy="1564223"/>
          </a:xfrm>
        </p:grpSpPr>
        <p:sp>
          <p:nvSpPr>
            <p:cNvPr id="28" name="Rectangle 4"/>
            <p:cNvSpPr/>
            <p:nvPr/>
          </p:nvSpPr>
          <p:spPr>
            <a:xfrm>
              <a:off x="0" y="-1"/>
              <a:ext cx="412596" cy="345690"/>
            </a:xfrm>
            <a:prstGeom prst="rect">
              <a:avLst/>
            </a:prstGeom>
            <a:solidFill>
              <a:srgbClr val="0066B1"/>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29" name="Rectangle 5"/>
            <p:cNvSpPr/>
            <p:nvPr/>
          </p:nvSpPr>
          <p:spPr>
            <a:xfrm>
              <a:off x="0" y="400892"/>
              <a:ext cx="412596" cy="345690"/>
            </a:xfrm>
            <a:prstGeom prst="rect">
              <a:avLst/>
            </a:prstGeom>
            <a:solidFill>
              <a:srgbClr val="00AEEF"/>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0" name="Rectangle 8"/>
            <p:cNvSpPr/>
            <p:nvPr/>
          </p:nvSpPr>
          <p:spPr>
            <a:xfrm>
              <a:off x="0" y="809713"/>
              <a:ext cx="412596" cy="345690"/>
            </a:xfrm>
            <a:prstGeom prst="rect">
              <a:avLst/>
            </a:prstGeom>
            <a:solidFill>
              <a:srgbClr val="009D88"/>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1" name="Rectangle 9"/>
            <p:cNvSpPr/>
            <p:nvPr/>
          </p:nvSpPr>
          <p:spPr>
            <a:xfrm>
              <a:off x="0" y="1218535"/>
              <a:ext cx="412596" cy="345689"/>
            </a:xfrm>
            <a:prstGeom prst="rect">
              <a:avLst/>
            </a:prstGeom>
            <a:solidFill>
              <a:srgbClr val="60B34B"/>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grpSp>
      <p:sp>
        <p:nvSpPr>
          <p:cNvPr id="33" name="Rectangle"/>
          <p:cNvSpPr/>
          <p:nvPr/>
        </p:nvSpPr>
        <p:spPr>
          <a:xfrm>
            <a:off x="-19216" y="-3918"/>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3" name="Title 2"/>
          <p:cNvSpPr>
            <a:spLocks noGrp="1"/>
          </p:cNvSpPr>
          <p:nvPr>
            <p:ph type="title"/>
          </p:nvPr>
        </p:nvSpPr>
        <p:spPr>
          <a:xfrm>
            <a:off x="609600" y="148059"/>
            <a:ext cx="10972800" cy="755651"/>
          </a:xfrm>
        </p:spPr>
        <p:txBody>
          <a:bodyPr/>
          <a:lstStyle>
            <a:lvl1pPr>
              <a:defRPr sz="2400" b="1">
                <a:solidFill>
                  <a:srgbClr val="FFFFFF"/>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4" name="TextBox 3"/>
          <p:cNvSpPr txBox="1"/>
          <p:nvPr/>
        </p:nvSpPr>
        <p:spPr>
          <a:xfrm>
            <a:off x="11582400" y="6605917"/>
            <a:ext cx="46672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929292"/>
                </a:solidFill>
                <a:effectLst/>
                <a:uLnTx/>
                <a:uFillTx/>
                <a:latin typeface="Arial" panose="020B0604020202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929292"/>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4740290"/>
      </p:ext>
    </p:extLst>
  </p:cSld>
  <p:clrMapOvr>
    <a:masterClrMapping/>
  </p:clrMapOvr>
  <p:transition spd="med"/>
  <p:extLst mod="1">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94854"/>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advClick="0" advTm="4000" spd="med">
        <p:fade/>
      </p:transition>
    </mc:Fallback>
  </mc:AlternateContent>
  <p:hf hdr="0" dt="0"/>
</p:sldLayout>
</file>

<file path=ppt/slideLayouts/slideLayout2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275981143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 preserve="1">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89000" y="1149350"/>
            <a:ext cx="10414000" cy="2324100"/>
          </a:xfrm>
          <a:prstGeom prst="rect">
            <a:avLst/>
          </a:prstGeom>
        </p:spPr>
        <p:txBody>
          <a:bodyPr tIns="22860" bIns="22860" anchor="b"/>
          <a:lstStyle/>
          <a:p>
            <a:r>
              <a:rPr lang="en-US" smtClean="0"/>
              <a:t>Click to edit Master title style</a:t>
            </a:r>
            <a:endParaRPr/>
          </a:p>
        </p:txBody>
      </p:sp>
      <p:sp>
        <p:nvSpPr>
          <p:cNvPr id="12" name="Body Level One…"/>
          <p:cNvSpPr txBox="1">
            <a:spLocks noGrp="1"/>
          </p:cNvSpPr>
          <p:nvPr>
            <p:ph type="body" sz="quarter" idx="1"/>
          </p:nvPr>
        </p:nvSpPr>
        <p:spPr>
          <a:xfrm>
            <a:off x="889000" y="3536950"/>
            <a:ext cx="10414000" cy="793750"/>
          </a:xfrm>
          <a:prstGeom prst="rect">
            <a:avLst/>
          </a:prstGeom>
        </p:spPr>
        <p:txBody>
          <a:bodyPr tIns="22860" bIns="22860"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Slide Number"/>
          <p:cNvSpPr txBox="1">
            <a:spLocks noGrp="1"/>
          </p:cNvSpPr>
          <p:nvPr>
            <p:ph type="sldNum" sz="quarter" idx="2"/>
          </p:nvPr>
        </p:nvSpPr>
        <p:spPr>
          <a:xfrm>
            <a:off x="11869738" y="6605588"/>
            <a:ext cx="258192" cy="215444"/>
          </a:xfrm>
          <a:prstGeom prst="rect">
            <a:avLst/>
          </a:prstGeom>
        </p:spPr>
        <p:txBody>
          <a:bodyPr tIns="22860" bIns="22860"/>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158977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156297706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p:cSld name="1_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Complimentary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EECE1">
                    <a:lumMod val="75000"/>
                  </a:srgbClr>
                </a:solidFill>
                <a:effectLst/>
                <a:uLnTx/>
                <a:uFillTx/>
                <a:latin typeface="Calibri"/>
                <a:cs typeface="Calibri"/>
              </a:rPr>
              <a:t>Copyright © 2018 Sterlite Tech.</a:t>
            </a:r>
          </a:p>
        </p:txBody>
      </p:sp>
      <p:sp>
        <p:nvSpPr>
          <p:cNvPr id="3" name="Picture Placeholder 2"/>
          <p:cNvSpPr>
            <a:spLocks noGrp="1"/>
          </p:cNvSpPr>
          <p:nvPr>
            <p:ph type="pic" sz="quarter" idx="10"/>
          </p:nvPr>
        </p:nvSpPr>
        <p:spPr>
          <a:xfrm>
            <a:off x="7543800" y="1404735"/>
            <a:ext cx="1645920" cy="1645920"/>
          </a:xfrm>
        </p:spPr>
        <p:txBody>
          <a:bodyPr/>
          <a:lstStyle/>
          <a:p>
            <a:r>
              <a:rPr lang="en-US" dirty="0" smtClean="0"/>
              <a:t>Click icon to add picture</a:t>
            </a:r>
            <a:endParaRPr lang="en-US" dirty="0"/>
          </a:p>
        </p:txBody>
      </p:sp>
    </p:spTree>
    <p:extLst>
      <p:ext uri="{BB962C8B-B14F-4D97-AF65-F5344CB8AC3E}">
        <p14:creationId xmlns:p14="http://schemas.microsoft.com/office/powerpoint/2010/main" val="2180860408"/>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4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a:xfrm>
            <a:off x="331424" y="1298961"/>
            <a:ext cx="11357472" cy="4725602"/>
          </a:xfrm>
        </p:spPr>
        <p:txBody>
          <a:bodyPr/>
          <a:lstStyle>
            <a:lvl2pPr>
              <a:defRPr>
                <a:solidFill>
                  <a:srgbClr val="7D8184"/>
                </a:solidFill>
              </a:defRPr>
            </a:lvl2pPr>
            <a:lvl3pPr>
              <a:defRPr>
                <a:solidFill>
                  <a:srgbClr val="7D8184"/>
                </a:solidFill>
              </a:defRPr>
            </a:lvl3pPr>
            <a:lvl4pPr>
              <a:defRPr>
                <a:solidFill>
                  <a:srgbClr val="7D8184"/>
                </a:solidFill>
              </a:defRPr>
            </a:lvl4pPr>
            <a:lvl5pPr>
              <a:defRPr>
                <a:solidFill>
                  <a:srgbClr val="7D818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Tree>
    <p:extLst>
      <p:ext uri="{BB962C8B-B14F-4D97-AF65-F5344CB8AC3E}">
        <p14:creationId xmlns:p14="http://schemas.microsoft.com/office/powerpoint/2010/main" val="157065743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7B7E81F-AC26-9E45-828D-195CCD57BD0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1016" y="490713"/>
            <a:ext cx="2822413" cy="517105"/>
          </a:xfrm>
          <a:prstGeom prst="rect">
            <a:avLst/>
          </a:prstGeom>
        </p:spPr>
      </p:pic>
      <p:sp>
        <p:nvSpPr>
          <p:cNvPr id="5" name="Title 4">
            <a:extLst>
              <a:ext uri="{FF2B5EF4-FFF2-40B4-BE49-F238E27FC236}">
                <a16:creationId xmlns:a16="http://schemas.microsoft.com/office/drawing/2014/main" xmlns="" id="{3E1123C6-DEC0-0D41-9525-9436A7FCCC26}"/>
              </a:ext>
            </a:extLst>
          </p:cNvPr>
          <p:cNvSpPr>
            <a:spLocks noGrp="1"/>
          </p:cNvSpPr>
          <p:nvPr>
            <p:ph type="title"/>
          </p:nvPr>
        </p:nvSpPr>
        <p:spPr>
          <a:xfrm>
            <a:off x="639061" y="2028063"/>
            <a:ext cx="10972800" cy="2814411"/>
          </a:xfrm>
          <a:prstGeom prst="rect">
            <a:avLst/>
          </a:prstGeom>
        </p:spPr>
        <p:txBody>
          <a:bodyPr/>
          <a:lstStyle>
            <a:lvl1pPr>
              <a:defRPr sz="6000" b="1"/>
            </a:lvl1pPr>
          </a:lstStyle>
          <a:p>
            <a:r>
              <a:rPr lang="en-US" smtClean="0"/>
              <a:t>Click to edit Master title style</a:t>
            </a:r>
            <a:endParaRPr lang="en-US" dirty="0"/>
          </a:p>
        </p:txBody>
      </p:sp>
      <p:sp>
        <p:nvSpPr>
          <p:cNvPr id="6" name="Date Placeholder 1">
            <a:extLst>
              <a:ext uri="{FF2B5EF4-FFF2-40B4-BE49-F238E27FC236}">
                <a16:creationId xmlns:a16="http://schemas.microsoft.com/office/drawing/2014/main" xmlns="" id="{F834F6D2-EF2F-BE48-9123-3E204FAEA5B8}"/>
              </a:ext>
            </a:extLst>
          </p:cNvPr>
          <p:cNvSpPr>
            <a:spLocks noGrp="1"/>
          </p:cNvSpPr>
          <p:nvPr>
            <p:ph type="dt" sz="half" idx="10"/>
          </p:nvPr>
        </p:nvSpPr>
        <p:spPr>
          <a:xfrm>
            <a:off x="8974667" y="490713"/>
            <a:ext cx="2637193" cy="365125"/>
          </a:xfrm>
          <a:prstGeom prst="rect">
            <a:avLst/>
          </a:prstGeom>
        </p:spPr>
        <p:txBody>
          <a:bodyPr lIns="90000"/>
          <a:lstStyle>
            <a:lvl1pPr algn="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9C6505-0DB4-4F42-9517-8EE46F733C69}"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22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8" name="Subtitle 2">
            <a:extLst>
              <a:ext uri="{FF2B5EF4-FFF2-40B4-BE49-F238E27FC236}">
                <a16:creationId xmlns:a16="http://schemas.microsoft.com/office/drawing/2014/main" xmlns="" id="{3A38AA8A-CB4E-5A46-80A2-884EE068309D}"/>
              </a:ext>
            </a:extLst>
          </p:cNvPr>
          <p:cNvSpPr>
            <a:spLocks noGrp="1"/>
          </p:cNvSpPr>
          <p:nvPr>
            <p:ph type="subTitle" idx="1"/>
          </p:nvPr>
        </p:nvSpPr>
        <p:spPr>
          <a:xfrm>
            <a:off x="639061" y="5243813"/>
            <a:ext cx="10950845" cy="434974"/>
          </a:xfrm>
          <a:prstGeom prst="rect">
            <a:avLst/>
          </a:prstGeom>
        </p:spPr>
        <p:txBody>
          <a:bodyPr anchor="t"/>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Footer Placeholder 4">
            <a:extLst>
              <a:ext uri="{FF2B5EF4-FFF2-40B4-BE49-F238E27FC236}">
                <a16:creationId xmlns:a16="http://schemas.microsoft.com/office/drawing/2014/main" xmlns="" id="{B2D87880-BB7D-0540-BA4F-ED0941AE615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334827495"/>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p:cSld name="Topic Slide">
    <p:spTree>
      <p:nvGrpSpPr>
        <p:cNvPr id="1" name=""/>
        <p:cNvGrpSpPr/>
        <p:nvPr/>
      </p:nvGrpSpPr>
      <p:grpSpPr>
        <a:xfrm>
          <a:off x="0" y="0"/>
          <a:ext cx="0" cy="0"/>
          <a:chOff x="0" y="0"/>
          <a:chExt cx="0" cy="0"/>
        </a:xfrm>
      </p:grpSpPr>
      <p:pic>
        <p:nvPicPr>
          <p:cNvPr id="28" name="shutterstock_380731009.jpg" descr="shutterstock_380731009.jpg"/>
          <p:cNvPicPr>
            <a:picLocks noChangeAspect="1"/>
          </p:cNvPicPr>
          <p:nvPr/>
        </p:nvPicPr>
        <p:blipFill>
          <a:blip r:embed="rId2">
            <a:alphaModFix amt="23704"/>
            <a:extLst/>
          </a:blip>
          <a:stretch>
            <a:fillRect/>
          </a:stretch>
        </p:blipFill>
        <p:spPr>
          <a:xfrm>
            <a:off x="-1799" y="-1"/>
            <a:ext cx="4689602" cy="6876037"/>
          </a:xfrm>
          <a:prstGeom prst="rect">
            <a:avLst/>
          </a:prstGeom>
          <a:ln w="12700">
            <a:miter lim="400000"/>
          </a:ln>
        </p:spPr>
      </p:pic>
      <p:sp>
        <p:nvSpPr>
          <p:cNvPr id="29" name="Rectangle"/>
          <p:cNvSpPr/>
          <p:nvPr/>
        </p:nvSpPr>
        <p:spPr>
          <a:xfrm>
            <a:off x="-1799" y="0"/>
            <a:ext cx="4695012" cy="6885693"/>
          </a:xfrm>
          <a:prstGeom prst="rect">
            <a:avLst/>
          </a:prstGeom>
          <a:gradFill>
            <a:gsLst>
              <a:gs pos="0">
                <a:srgbClr val="0D29B3">
                  <a:alpha val="82747"/>
                </a:srgbClr>
              </a:gs>
              <a:gs pos="100000">
                <a:srgbClr val="18D521">
                  <a:alpha val="82747"/>
                </a:srgbClr>
              </a:gs>
            </a:gsLst>
            <a:lin ang="2413842"/>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32" name="Slide Numbe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pic>
        <p:nvPicPr>
          <p:cNvPr id="7" name="Picture 6">
            <a:extLst>
              <a:ext uri="{FF2B5EF4-FFF2-40B4-BE49-F238E27FC236}">
                <a16:creationId xmlns:a16="http://schemas.microsoft.com/office/drawing/2014/main" xmlns="" id="{3651D1D6-6833-1245-A1D4-7B5D84864F2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606" y="523371"/>
            <a:ext cx="2158384" cy="395446"/>
          </a:xfrm>
          <a:prstGeom prst="rect">
            <a:avLst/>
          </a:prstGeom>
        </p:spPr>
      </p:pic>
      <p:sp>
        <p:nvSpPr>
          <p:cNvPr id="4" name="Text Placeholder 3">
            <a:extLst>
              <a:ext uri="{FF2B5EF4-FFF2-40B4-BE49-F238E27FC236}">
                <a16:creationId xmlns:a16="http://schemas.microsoft.com/office/drawing/2014/main" xmlns="" id="{AEDD56F7-CC45-4345-B01D-007AA63E8181}"/>
              </a:ext>
            </a:extLst>
          </p:cNvPr>
          <p:cNvSpPr>
            <a:spLocks noGrp="1"/>
          </p:cNvSpPr>
          <p:nvPr>
            <p:ph type="body" sz="quarter" idx="10"/>
          </p:nvPr>
        </p:nvSpPr>
        <p:spPr>
          <a:xfrm>
            <a:off x="5562600" y="1817688"/>
            <a:ext cx="5138738" cy="3168650"/>
          </a:xfrm>
          <a:prstGeom prst="rect">
            <a:avLst/>
          </a:prstGeom>
        </p:spPr>
        <p:txBody>
          <a:bodyPr anchor="ct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Placeholder 1">
            <a:extLst>
              <a:ext uri="{FF2B5EF4-FFF2-40B4-BE49-F238E27FC236}">
                <a16:creationId xmlns:a16="http://schemas.microsoft.com/office/drawing/2014/main" xmlns="" id="{3AD8F225-CDEA-2341-A0F3-02AC36186651}"/>
              </a:ext>
            </a:extLst>
          </p:cNvPr>
          <p:cNvSpPr>
            <a:spLocks noGrp="1"/>
          </p:cNvSpPr>
          <p:nvPr>
            <p:ph type="title"/>
          </p:nvPr>
        </p:nvSpPr>
        <p:spPr>
          <a:xfrm>
            <a:off x="524655" y="2228363"/>
            <a:ext cx="3636694" cy="2419308"/>
          </a:xfrm>
          <a:prstGeom prst="rect">
            <a:avLst/>
          </a:prstGeom>
          <a:effectLst>
            <a:outerShdw blurRad="50800" dir="14400000">
              <a:srgbClr val="000000">
                <a:alpha val="60000"/>
              </a:srgbClr>
            </a:outerShdw>
          </a:effectLst>
        </p:spPr>
        <p:txBody>
          <a:bodyPr vert="horz" lIns="91440" tIns="45720" rIns="91440" bIns="45720" rtlCol="0" anchor="ctr">
            <a:noAutofit/>
          </a:bodyPr>
          <a:lstStyle/>
          <a:p>
            <a:r>
              <a:rPr lang="en-US" smtClean="0"/>
              <a:t>Click to edit Master title style</a:t>
            </a:r>
            <a:endParaRPr lang="en-US" dirty="0"/>
          </a:p>
        </p:txBody>
      </p:sp>
      <p:sp>
        <p:nvSpPr>
          <p:cNvPr id="18" name="Oval 17">
            <a:extLst>
              <a:ext uri="{FF2B5EF4-FFF2-40B4-BE49-F238E27FC236}">
                <a16:creationId xmlns:a16="http://schemas.microsoft.com/office/drawing/2014/main" xmlns="" id="{250FC4BB-3987-0846-AAAF-4626EF25E880}"/>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C0A3AFB2-9E67-0B4B-B83A-3FB7DED2F8B7}"/>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0696B8A1-59BE-354F-B966-FAAE465D156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9999621F-F68B-B448-A273-E25305FCD7E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Oval 34">
            <a:extLst>
              <a:ext uri="{FF2B5EF4-FFF2-40B4-BE49-F238E27FC236}">
                <a16:creationId xmlns:a16="http://schemas.microsoft.com/office/drawing/2014/main" xmlns="" id="{B137514E-A55B-9B40-8A7A-A746633001F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Oval 35">
            <a:extLst>
              <a:ext uri="{FF2B5EF4-FFF2-40B4-BE49-F238E27FC236}">
                <a16:creationId xmlns:a16="http://schemas.microsoft.com/office/drawing/2014/main" xmlns="" id="{4DE61A4F-BAFF-884E-9839-7B44E1B3DCB5}"/>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FC988D02-C8B1-6C48-9C28-A2A9DB8CDC7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8" name="Oval 37">
            <a:extLst>
              <a:ext uri="{FF2B5EF4-FFF2-40B4-BE49-F238E27FC236}">
                <a16:creationId xmlns:a16="http://schemas.microsoft.com/office/drawing/2014/main" xmlns="" id="{D23CE807-6079-914A-8F5C-73C658630709}"/>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9" name="TextBox 38">
            <a:extLst>
              <a:ext uri="{FF2B5EF4-FFF2-40B4-BE49-F238E27FC236}">
                <a16:creationId xmlns:a16="http://schemas.microsoft.com/office/drawing/2014/main" xmlns="" id="{8386261F-EB91-1F4C-9340-2137E4E5727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40" name="TextBox 39">
            <a:extLst>
              <a:ext uri="{FF2B5EF4-FFF2-40B4-BE49-F238E27FC236}">
                <a16:creationId xmlns:a16="http://schemas.microsoft.com/office/drawing/2014/main" xmlns="" id="{69D206C8-684A-DF4A-9958-8AB38911CC6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8C0ED276-484A-E24D-90A1-22865E2328FD}"/>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373709182"/>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p:cSld name="Title &amp; Content">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7" name="Oval 16">
            <a:extLst>
              <a:ext uri="{FF2B5EF4-FFF2-40B4-BE49-F238E27FC236}">
                <a16:creationId xmlns:a16="http://schemas.microsoft.com/office/drawing/2014/main" xmlns="" id="{521B9F41-F234-5646-8C69-31DB1DDE0F7A}"/>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F74820F-00D0-3144-9F5F-E63C0E86852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41A83626-8724-9645-A457-B6947B936126}"/>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BA8B78A6-FFFF-A34A-A215-A200C015C9E0}"/>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757E2777-89F5-C845-8CEA-52FB08D6DA28}"/>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C8660B14-6FB3-794C-AA6A-399EFDD5777F}"/>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3A9ECFFF-C4EB-0948-BA91-2631A7564B83}"/>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4" name="Oval 33">
            <a:extLst>
              <a:ext uri="{FF2B5EF4-FFF2-40B4-BE49-F238E27FC236}">
                <a16:creationId xmlns:a16="http://schemas.microsoft.com/office/drawing/2014/main" xmlns="" id="{EBC27F33-7866-4F4A-9FCF-1DF9C5ACAE7D}"/>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8AA9D110-9BF5-7947-9FAE-921099CA6FC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6" name="TextBox 35">
            <a:extLst>
              <a:ext uri="{FF2B5EF4-FFF2-40B4-BE49-F238E27FC236}">
                <a16:creationId xmlns:a16="http://schemas.microsoft.com/office/drawing/2014/main" xmlns="" id="{F422A268-4CEA-F743-8CD9-CE9C39DDAB51}"/>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D4498B79-858E-1543-BA26-1BD641D46B96}"/>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4193286305"/>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p:cSld name="Content &amp; Pictur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5672518"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5" name="Picture Placeholder 4">
            <a:extLst>
              <a:ext uri="{FF2B5EF4-FFF2-40B4-BE49-F238E27FC236}">
                <a16:creationId xmlns:a16="http://schemas.microsoft.com/office/drawing/2014/main" xmlns="" id="{93B2D6CA-03F6-204A-9BFB-9B67A55CEEA5}"/>
              </a:ext>
            </a:extLst>
          </p:cNvPr>
          <p:cNvSpPr>
            <a:spLocks noGrp="1"/>
          </p:cNvSpPr>
          <p:nvPr>
            <p:ph type="pic" sz="quarter" idx="11"/>
          </p:nvPr>
        </p:nvSpPr>
        <p:spPr>
          <a:xfrm>
            <a:off x="6785102" y="1755395"/>
            <a:ext cx="4552950" cy="4260850"/>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18" name="Oval 17">
            <a:extLst>
              <a:ext uri="{FF2B5EF4-FFF2-40B4-BE49-F238E27FC236}">
                <a16:creationId xmlns:a16="http://schemas.microsoft.com/office/drawing/2014/main" xmlns="" id="{8436E0F2-D8C2-FA4E-9D96-4010720499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3F661171-27DA-E94F-84A2-96827FA216FE}"/>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61BD7761-32B1-9648-9DDE-07F5C42745B9}"/>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BE227ACB-604C-FE43-900D-B8C42DD4B2A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637EC087-14C6-7349-B258-4BD4FAF0940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446A7708-7131-1D42-A109-D6BE3E436DD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4537B54-4EAC-D145-82B9-E58C7DE63DEB}"/>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5" name="Oval 34">
            <a:extLst>
              <a:ext uri="{FF2B5EF4-FFF2-40B4-BE49-F238E27FC236}">
                <a16:creationId xmlns:a16="http://schemas.microsoft.com/office/drawing/2014/main" xmlns="" id="{5A97258D-267E-224D-BF46-87AF6D24C916}"/>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TextBox 35">
            <a:extLst>
              <a:ext uri="{FF2B5EF4-FFF2-40B4-BE49-F238E27FC236}">
                <a16:creationId xmlns:a16="http://schemas.microsoft.com/office/drawing/2014/main" xmlns="" id="{D763D1AE-C8CF-6B4D-9843-76499B4CCCB0}"/>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7" name="TextBox 36">
            <a:extLst>
              <a:ext uri="{FF2B5EF4-FFF2-40B4-BE49-F238E27FC236}">
                <a16:creationId xmlns:a16="http://schemas.microsoft.com/office/drawing/2014/main" xmlns="" id="{CBB2BCC7-8421-624B-96E7-C034DFCA9C5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9EE1F2A5-255C-194A-99D1-517A562F2F25}"/>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1247329860"/>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p:cSld name="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3358906938"/>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3748CC-CDE3-5F41-8B10-1A461335A32E}"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22-05-2019</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289D7A-BBC7-4B31-9963-67146411D270}" type="slidenum">
              <a:rPr kumimoji="0" lang="en-US" sz="1200" b="0" i="0" u="none" strike="noStrike" kern="1200" cap="none" spc="0" normalizeH="0" baseline="0" noProof="0" smtClean="0">
                <a:ln>
                  <a:noFill/>
                </a:ln>
                <a:solidFill>
                  <a:srgbClr val="898989"/>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898989"/>
              </a:solidFill>
              <a:effectLst/>
              <a:uLnTx/>
              <a:uFillTx/>
              <a:latin typeface="Calibri" pitchFamily="34" charset="0"/>
              <a:ea typeface="+mn-ea"/>
              <a:cs typeface="+mn-cs"/>
            </a:endParaRPr>
          </a:p>
        </p:txBody>
      </p:sp>
    </p:spTree>
    <p:extLst>
      <p:ext uri="{BB962C8B-B14F-4D97-AF65-F5344CB8AC3E}">
        <p14:creationId xmlns:p14="http://schemas.microsoft.com/office/powerpoint/2010/main" val="367126353"/>
      </p:ext>
    </p:extLst>
  </p:cSld>
  <p:clrMapOvr>
    <a:masterClrMapping/>
  </p:clrMapOvr>
  <p:hf hdr="0" dt="0"/>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58" name="Rectangle"/>
          <p:cNvSpPr/>
          <p:nvPr/>
        </p:nvSpPr>
        <p:spPr>
          <a:xfrm>
            <a:off x="0" y="-3918"/>
            <a:ext cx="12211216"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4" name="Title 1">
            <a:extLst>
              <a:ext uri="{FF2B5EF4-FFF2-40B4-BE49-F238E27FC236}">
                <a16:creationId xmlns:a16="http://schemas.microsoft.com/office/drawing/2014/main" xmlns="" id="{0B403B51-449A-F04D-8120-455AD1309D04}"/>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11" name="Picture 10">
            <a:extLst>
              <a:ext uri="{FF2B5EF4-FFF2-40B4-BE49-F238E27FC236}">
                <a16:creationId xmlns:a16="http://schemas.microsoft.com/office/drawing/2014/main" xmlns="" id="{3DCB89AE-14E3-E446-9D90-520A51340C8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4" name="Content Placeholder 3">
            <a:extLst>
              <a:ext uri="{FF2B5EF4-FFF2-40B4-BE49-F238E27FC236}">
                <a16:creationId xmlns:a16="http://schemas.microsoft.com/office/drawing/2014/main" xmlns="" id="{780518AC-5284-4348-BFA3-EB2E7703C6E7}"/>
              </a:ext>
            </a:extLst>
          </p:cNvPr>
          <p:cNvSpPr>
            <a:spLocks noGrp="1"/>
          </p:cNvSpPr>
          <p:nvPr>
            <p:ph sz="half" idx="2"/>
          </p:nvPr>
        </p:nvSpPr>
        <p:spPr>
          <a:xfrm>
            <a:off x="6187415"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xmlns="" id="{93CBE094-E58C-9C48-933C-D84E2D9153F7}"/>
              </a:ext>
            </a:extLst>
          </p:cNvPr>
          <p:cNvSpPr>
            <a:spLocks noGrp="1"/>
          </p:cNvSpPr>
          <p:nvPr>
            <p:ph sz="half" idx="10"/>
          </p:nvPr>
        </p:nvSpPr>
        <p:spPr>
          <a:xfrm>
            <a:off x="695760"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a:extLst>
              <a:ext uri="{FF2B5EF4-FFF2-40B4-BE49-F238E27FC236}">
                <a16:creationId xmlns:a16="http://schemas.microsoft.com/office/drawing/2014/main" xmlns="" id="{E64AE565-3152-D84D-A473-D02463E77880}"/>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8" name="Oval 17">
            <a:extLst>
              <a:ext uri="{FF2B5EF4-FFF2-40B4-BE49-F238E27FC236}">
                <a16:creationId xmlns:a16="http://schemas.microsoft.com/office/drawing/2014/main" xmlns="" id="{9908D209-98BF-2A4B-8298-8ECBD9E9DA5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EB6C49EE-74EB-734C-ADC5-B157448EAC83}"/>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92A4171B-28D4-784C-BD71-4A2D84F793E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 name="Oval 20">
            <a:extLst>
              <a:ext uri="{FF2B5EF4-FFF2-40B4-BE49-F238E27FC236}">
                <a16:creationId xmlns:a16="http://schemas.microsoft.com/office/drawing/2014/main" xmlns="" id="{B778F22A-8EA5-CB4E-A80D-9B523B637ADF}"/>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 name="Oval 21">
            <a:extLst>
              <a:ext uri="{FF2B5EF4-FFF2-40B4-BE49-F238E27FC236}">
                <a16:creationId xmlns:a16="http://schemas.microsoft.com/office/drawing/2014/main" xmlns="" id="{38298B80-281F-9B47-8E7B-22546316352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A738F259-801C-0A4D-BB5F-2913FC195DB0}"/>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05109AEC-F46C-9343-8876-241CA7F0CF01}"/>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6" name="Oval 35">
            <a:extLst>
              <a:ext uri="{FF2B5EF4-FFF2-40B4-BE49-F238E27FC236}">
                <a16:creationId xmlns:a16="http://schemas.microsoft.com/office/drawing/2014/main" xmlns="" id="{63965890-881F-0548-9AA6-6BEDB629FF4A}"/>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C8A682B1-016E-8448-9F6D-DA4F5A7FD212}"/>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8" name="TextBox 37">
            <a:extLst>
              <a:ext uri="{FF2B5EF4-FFF2-40B4-BE49-F238E27FC236}">
                <a16:creationId xmlns:a16="http://schemas.microsoft.com/office/drawing/2014/main" xmlns="" id="{AF073868-2303-4649-B151-B5A1C678C25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3" name="Footer Placeholder 4">
            <a:extLst>
              <a:ext uri="{FF2B5EF4-FFF2-40B4-BE49-F238E27FC236}">
                <a16:creationId xmlns:a16="http://schemas.microsoft.com/office/drawing/2014/main" xmlns="" id="{21E6C8D4-9BB3-2945-86CC-22CDCF92CF3E}"/>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2679810652"/>
      </p:ext>
    </p:extLst>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p:cSld name="Section Headline">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4" name="Title 3">
            <a:extLst>
              <a:ext uri="{FF2B5EF4-FFF2-40B4-BE49-F238E27FC236}">
                <a16:creationId xmlns:a16="http://schemas.microsoft.com/office/drawing/2014/main" xmlns="" id="{D5C0545F-2DC0-AD4C-8EEE-A6BCC558EB6B}"/>
              </a:ext>
            </a:extLst>
          </p:cNvPr>
          <p:cNvSpPr>
            <a:spLocks noGrp="1"/>
          </p:cNvSpPr>
          <p:nvPr>
            <p:ph type="title"/>
          </p:nvPr>
        </p:nvSpPr>
        <p:spPr>
          <a:xfrm>
            <a:off x="1434472" y="1311274"/>
            <a:ext cx="9361488" cy="1508126"/>
          </a:xfrm>
          <a:prstGeom prst="rect">
            <a:avLst/>
          </a:prstGeom>
        </p:spPr>
        <p:txBody>
          <a:bodyPr/>
          <a:lstStyle>
            <a:lvl1pPr algn="l">
              <a:defRPr sz="4800" b="1">
                <a:solidFill>
                  <a:schemeClr val="bg1"/>
                </a:solidFill>
              </a:defRPr>
            </a:lvl1pPr>
          </a:lstStyle>
          <a:p>
            <a:r>
              <a:rPr lang="en-US" smtClean="0"/>
              <a:t>Click to edit Master title style</a:t>
            </a:r>
            <a:endParaRPr lang="en-US" dirty="0"/>
          </a:p>
        </p:txBody>
      </p:sp>
      <p:sp>
        <p:nvSpPr>
          <p:cNvPr id="8" name="Text Placeholder 7">
            <a:extLst>
              <a:ext uri="{FF2B5EF4-FFF2-40B4-BE49-F238E27FC236}">
                <a16:creationId xmlns:a16="http://schemas.microsoft.com/office/drawing/2014/main" xmlns="" id="{24FB559D-C1CE-8747-8028-6E91AC21ED4A}"/>
              </a:ext>
            </a:extLst>
          </p:cNvPr>
          <p:cNvSpPr>
            <a:spLocks noGrp="1"/>
          </p:cNvSpPr>
          <p:nvPr>
            <p:ph type="body" sz="quarter" idx="10"/>
          </p:nvPr>
        </p:nvSpPr>
        <p:spPr>
          <a:xfrm>
            <a:off x="1434472" y="3156857"/>
            <a:ext cx="9361488" cy="28194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6" name="Oval 15">
            <a:extLst>
              <a:ext uri="{FF2B5EF4-FFF2-40B4-BE49-F238E27FC236}">
                <a16:creationId xmlns:a16="http://schemas.microsoft.com/office/drawing/2014/main" xmlns="" id="{2161CA03-F831-9A42-BF8D-F5030C57A577}"/>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59C311CC-746C-5C46-89B4-F9CE6A041F6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A5B99CD3-B95E-F840-8F3D-AB25A49BDC62}"/>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D7CD11A5-EDD9-414D-B306-B9D1B117AEB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D8A6C9D4-8C2A-4640-9716-2730F8FF2E9E}"/>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D093E14-BD23-0340-992F-1DF17F14108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FA28637D-C818-6546-AB2C-45324A86CAF9}"/>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CBF5E8B9-B337-BE44-854D-3F30AE8FBB9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86D418E-93D7-2244-8F5D-AC4BBD0618E3}"/>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8FD7F25D-6D0F-2A4F-AE75-3F187AD1802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34E28C65-A58A-F546-8B62-08E73F36B34B}"/>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77361055"/>
      </p:ext>
    </p:extLst>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p:cSld name="Section Headline Image Right">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7" name="Picture Placeholder 6">
            <a:extLst>
              <a:ext uri="{FF2B5EF4-FFF2-40B4-BE49-F238E27FC236}">
                <a16:creationId xmlns:a16="http://schemas.microsoft.com/office/drawing/2014/main" xmlns="" id="{98FD5DEF-8845-E346-A3B7-5EF31727D72E}"/>
              </a:ext>
            </a:extLst>
          </p:cNvPr>
          <p:cNvSpPr>
            <a:spLocks noGrp="1"/>
          </p:cNvSpPr>
          <p:nvPr>
            <p:ph type="pic" sz="quarter" idx="13"/>
          </p:nvPr>
        </p:nvSpPr>
        <p:spPr>
          <a:xfrm>
            <a:off x="5925312" y="0"/>
            <a:ext cx="6305119" cy="6884988"/>
          </a:xfrm>
          <a:solidFill>
            <a:schemeClr val="bg1">
              <a:lumMod val="50000"/>
            </a:schemeClr>
          </a:solidFill>
        </p:spPr>
        <p:txBody>
          <a:bodyPr/>
          <a:lstStyle>
            <a:lvl1pPr marL="0" indent="0">
              <a:buNone/>
              <a:defRPr>
                <a:noFill/>
              </a:defRPr>
            </a:lvl1pPr>
          </a:lstStyle>
          <a:p>
            <a:r>
              <a:rPr lang="en-US" dirty="0" smtClean="0"/>
              <a:t>Click icon to add picture</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9" name="Title 1">
            <a:extLst>
              <a:ext uri="{FF2B5EF4-FFF2-40B4-BE49-F238E27FC236}">
                <a16:creationId xmlns:a16="http://schemas.microsoft.com/office/drawing/2014/main" xmlns="" id="{3E7C1AFB-42A8-7C43-8A0A-F4D5B06C7553}"/>
              </a:ext>
            </a:extLst>
          </p:cNvPr>
          <p:cNvSpPr>
            <a:spLocks noGrp="1"/>
          </p:cNvSpPr>
          <p:nvPr>
            <p:ph type="title"/>
          </p:nvPr>
        </p:nvSpPr>
        <p:spPr>
          <a:xfrm>
            <a:off x="609601" y="366047"/>
            <a:ext cx="4968240" cy="1508126"/>
          </a:xfrm>
          <a:prstGeom prst="rect">
            <a:avLst/>
          </a:prstGeom>
        </p:spPr>
        <p:txBody>
          <a:bodyPr/>
          <a:lstStyle/>
          <a:p>
            <a:r>
              <a:rPr lang="en-US" smtClean="0"/>
              <a:t>Click to edit Master title style</a:t>
            </a:r>
            <a:endParaRPr lang="en-US" dirty="0"/>
          </a:p>
        </p:txBody>
      </p:sp>
      <p:sp>
        <p:nvSpPr>
          <p:cNvPr id="10" name="Text Placeholder 9">
            <a:extLst>
              <a:ext uri="{FF2B5EF4-FFF2-40B4-BE49-F238E27FC236}">
                <a16:creationId xmlns:a16="http://schemas.microsoft.com/office/drawing/2014/main" xmlns="" id="{995CB6CA-D25C-644C-9DDA-C9C031EB14CA}"/>
              </a:ext>
            </a:extLst>
          </p:cNvPr>
          <p:cNvSpPr>
            <a:spLocks noGrp="1"/>
          </p:cNvSpPr>
          <p:nvPr>
            <p:ph type="body" sz="quarter" idx="12"/>
          </p:nvPr>
        </p:nvSpPr>
        <p:spPr>
          <a:xfrm>
            <a:off x="609600" y="2198913"/>
            <a:ext cx="4968240" cy="413679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Oval 16">
            <a:extLst>
              <a:ext uri="{FF2B5EF4-FFF2-40B4-BE49-F238E27FC236}">
                <a16:creationId xmlns:a16="http://schemas.microsoft.com/office/drawing/2014/main" xmlns="" id="{823F7FCB-6635-8547-A913-042F71665ECE}"/>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84C5EAA-9890-6D4F-B6DD-06E08EC943C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BB514545-6D0C-734A-9600-67C80E4F962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1D795F89-F616-B045-A0F1-65C5B7C1C16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06854A1C-013F-CD42-A9D1-FDBB4C667153}"/>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09422DF1-0EFA-C742-BB28-AAF9C6054EA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B78A4FCD-EC75-884E-AFE1-DE4786E9B4A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2" name="Oval 31">
            <a:extLst>
              <a:ext uri="{FF2B5EF4-FFF2-40B4-BE49-F238E27FC236}">
                <a16:creationId xmlns:a16="http://schemas.microsoft.com/office/drawing/2014/main" xmlns="" id="{E0ECCD77-613C-5543-B304-CB32BE0607B5}"/>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C93EA8AD-0425-A242-AD86-5A3F4710A1F8}"/>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4" name="TextBox 33">
            <a:extLst>
              <a:ext uri="{FF2B5EF4-FFF2-40B4-BE49-F238E27FC236}">
                <a16:creationId xmlns:a16="http://schemas.microsoft.com/office/drawing/2014/main" xmlns="" id="{F77D096F-E9B5-AA45-BCC4-A3F00ECC15DF}"/>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1" name="Footer Placeholder 4">
            <a:extLst>
              <a:ext uri="{FF2B5EF4-FFF2-40B4-BE49-F238E27FC236}">
                <a16:creationId xmlns:a16="http://schemas.microsoft.com/office/drawing/2014/main" xmlns="" id="{85662AD4-C1FE-554F-848C-819470A5890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387340930"/>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p:cSld name="Section Headline Image Top">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3" name="Picture Placeholder 2">
            <a:extLst>
              <a:ext uri="{FF2B5EF4-FFF2-40B4-BE49-F238E27FC236}">
                <a16:creationId xmlns:a16="http://schemas.microsoft.com/office/drawing/2014/main" xmlns="" id="{61E50E3B-71A1-7143-B226-BC52CDEF4081}"/>
              </a:ext>
            </a:extLst>
          </p:cNvPr>
          <p:cNvSpPr>
            <a:spLocks noGrp="1"/>
          </p:cNvSpPr>
          <p:nvPr>
            <p:ph type="pic" sz="quarter" idx="10"/>
          </p:nvPr>
        </p:nvSpPr>
        <p:spPr>
          <a:xfrm>
            <a:off x="0" y="0"/>
            <a:ext cx="12230432" cy="4297363"/>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9" name="Title 1">
            <a:extLst>
              <a:ext uri="{FF2B5EF4-FFF2-40B4-BE49-F238E27FC236}">
                <a16:creationId xmlns:a16="http://schemas.microsoft.com/office/drawing/2014/main" xmlns="" id="{6A4B1AF3-67B6-7549-90E1-391138404C9D}"/>
              </a:ext>
            </a:extLst>
          </p:cNvPr>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0" name="Text Placeholder 3">
            <a:extLst>
              <a:ext uri="{FF2B5EF4-FFF2-40B4-BE49-F238E27FC236}">
                <a16:creationId xmlns:a16="http://schemas.microsoft.com/office/drawing/2014/main" xmlns="" id="{4ED528F5-3E4C-C645-AA07-F1CE93C10175}"/>
              </a:ext>
            </a:extLst>
          </p:cNvPr>
          <p:cNvSpPr>
            <a:spLocks noGrp="1"/>
          </p:cNvSpPr>
          <p:nvPr>
            <p:ph type="body" sz="half" idx="11"/>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Oval 16">
            <a:extLst>
              <a:ext uri="{FF2B5EF4-FFF2-40B4-BE49-F238E27FC236}">
                <a16:creationId xmlns:a16="http://schemas.microsoft.com/office/drawing/2014/main" xmlns="" id="{46B0CBD1-34C8-DA42-9F50-61C10F7A0E0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422BA68C-503B-F348-9865-CE71E28D303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2C885681-6F08-F34A-91C1-1CCA0A3A9BD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A61E0FD0-C7A1-F442-8BF9-9AAFDD98CED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F5FBBC50-F96B-8A46-AD87-A9EF28413F10}"/>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8D2F63F-8326-1B46-957C-930CAA61C76C}"/>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6F206250-E97E-0943-8036-5AD1C0F9E728}"/>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519B677C-CE8F-2D44-A748-C339BF7F525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6CA763AF-8998-DE4A-84AF-BB772C446EEB}"/>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19FC6FB5-83E4-834D-B047-49459EDAF9A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1319DA8D-2E78-8140-AFC5-6CA4C5583CA9}"/>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362039545"/>
      </p:ext>
    </p:extLst>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xmlns="" id="{EFEE61D0-22FD-F144-9C72-2BF46C79D28F}"/>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xmlns="" id="{62C6BBF0-7BBA-4B4D-A30C-4B11EF13D8F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xmlns="" id="{1A4630F0-C9FC-AE42-A7D6-C7006ED0963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B4EC4B4C-D11E-EA4F-9B19-1BAAA539963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B052DFF-E61F-1E45-8C89-CC54A6F29C9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1E4BBF58-ED40-9546-82AA-F2152073AF8E}"/>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TextBox 27">
            <a:extLst>
              <a:ext uri="{FF2B5EF4-FFF2-40B4-BE49-F238E27FC236}">
                <a16:creationId xmlns:a16="http://schemas.microsoft.com/office/drawing/2014/main" xmlns="" id="{94FC568B-2F3D-DE4C-A657-7F982D14B4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29" name="Oval 28">
            <a:extLst>
              <a:ext uri="{FF2B5EF4-FFF2-40B4-BE49-F238E27FC236}">
                <a16:creationId xmlns:a16="http://schemas.microsoft.com/office/drawing/2014/main" xmlns="" id="{E2461216-0A32-494A-8AEE-F1744A2C297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TextBox 29">
            <a:extLst>
              <a:ext uri="{FF2B5EF4-FFF2-40B4-BE49-F238E27FC236}">
                <a16:creationId xmlns:a16="http://schemas.microsoft.com/office/drawing/2014/main" xmlns="" id="{3B462CF0-BAC6-924C-92D2-9F0777401529}"/>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1" name="TextBox 30">
            <a:extLst>
              <a:ext uri="{FF2B5EF4-FFF2-40B4-BE49-F238E27FC236}">
                <a16:creationId xmlns:a16="http://schemas.microsoft.com/office/drawing/2014/main" xmlns="" id="{D81AA3AE-229E-FB45-B815-22EFA3FA1EF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3" name="Footer Placeholder 4">
            <a:extLst>
              <a:ext uri="{FF2B5EF4-FFF2-40B4-BE49-F238E27FC236}">
                <a16:creationId xmlns:a16="http://schemas.microsoft.com/office/drawing/2014/main" xmlns="" id="{8A0062EF-7CE4-5749-83CE-1F1BBEB3441F}"/>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4" name="Slide Number">
            <a:extLst>
              <a:ext uri="{FF2B5EF4-FFF2-40B4-BE49-F238E27FC236}">
                <a16:creationId xmlns:a16="http://schemas.microsoft.com/office/drawing/2014/main" xmlns="" id="{85A08613-DB98-8748-B9E4-4B3F245C6BBB}"/>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3853406280"/>
      </p:ext>
    </p:extLst>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xmlns="" id="{883940C1-85B6-6C47-A5CC-B2AD2BD9685D}"/>
              </a:ext>
            </a:extLst>
          </p:cNvPr>
          <p:cNvPicPr>
            <a:picLocks noChangeAspect="1"/>
          </p:cNvPicPr>
          <p:nvPr/>
        </p:nvPicPr>
        <p:blipFill>
          <a:blip r:embed="rId2">
            <a:extLst/>
          </a:blip>
          <a:stretch>
            <a:fillRect/>
          </a:stretch>
        </p:blipFill>
        <p:spPr>
          <a:xfrm>
            <a:off x="3885338" y="3022106"/>
            <a:ext cx="4421325" cy="813789"/>
          </a:xfrm>
          <a:prstGeom prst="rect">
            <a:avLst/>
          </a:prstGeom>
          <a:ln w="12700">
            <a:miter lim="400000"/>
          </a:ln>
          <a:extLst>
            <a:ext uri="{C572A759-6A51-4108-AA02-DFA0A04FC94B}">
              <ma14:wrappingTextBoxFlag xmlns:ma14="http://schemas.microsoft.com/office/mac/drawingml/2011/main" xmlns:m="http://schemas.openxmlformats.org/officeDocument/2006/math" xmlns:a14="http://schemas.microsoft.com/office/drawing/2010/main" xmlns="" val="1"/>
            </a:ext>
          </a:extLst>
        </p:spPr>
      </p:pic>
      <p:sp>
        <p:nvSpPr>
          <p:cNvPr id="13" name="Oval 12">
            <a:extLst>
              <a:ext uri="{FF2B5EF4-FFF2-40B4-BE49-F238E27FC236}">
                <a16:creationId xmlns:a16="http://schemas.microsoft.com/office/drawing/2014/main" xmlns="" id="{4B6B078F-6B5B-4649-88CA-4457B64650BC}"/>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5AEDA168-4692-CA42-BBA4-95BEA61E202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01B1B357-5070-E64B-B2AB-C7A6C8B0EA88}"/>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7CDEDFB-DE1D-2548-81F8-5F67B8B5B0A4}"/>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EB120519-01C4-DF4A-9C1A-EF81D2EAD132}"/>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1C268B67-8824-404D-90A8-5FC453F23DD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TextBox 28">
            <a:extLst>
              <a:ext uri="{FF2B5EF4-FFF2-40B4-BE49-F238E27FC236}">
                <a16:creationId xmlns:a16="http://schemas.microsoft.com/office/drawing/2014/main" xmlns="" id="{9C99406D-50EC-C74A-BE89-235970598E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0" name="Oval 29">
            <a:extLst>
              <a:ext uri="{FF2B5EF4-FFF2-40B4-BE49-F238E27FC236}">
                <a16:creationId xmlns:a16="http://schemas.microsoft.com/office/drawing/2014/main" xmlns="" id="{168DB5F2-1918-AD47-B02B-3F1311BB9011}"/>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A97B3ABF-B225-9240-BE8E-E95B0968FFB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2" name="TextBox 31">
            <a:extLst>
              <a:ext uri="{FF2B5EF4-FFF2-40B4-BE49-F238E27FC236}">
                <a16:creationId xmlns:a16="http://schemas.microsoft.com/office/drawing/2014/main" xmlns="" id="{49B81795-551B-B14E-B662-85CFEDDA1217}"/>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5" name="Footer Placeholder 4">
            <a:extLst>
              <a:ext uri="{FF2B5EF4-FFF2-40B4-BE49-F238E27FC236}">
                <a16:creationId xmlns:a16="http://schemas.microsoft.com/office/drawing/2014/main" xmlns="" id="{2C5569A5-C8D5-F047-A786-FE20EBC750E1}"/>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6" name="Slide Number">
            <a:extLst>
              <a:ext uri="{FF2B5EF4-FFF2-40B4-BE49-F238E27FC236}">
                <a16:creationId xmlns:a16="http://schemas.microsoft.com/office/drawing/2014/main" xmlns=""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1496261022"/>
      </p:ext>
    </p:extLst>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476804"/>
      </p:ext>
    </p:extLst>
  </p:cSld>
  <p:clrMapOvr>
    <a:masterClrMapping/>
  </p:clrMapOvr>
  <p:hf hdr="0" dt="0"/>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pic>
        <p:nvPicPr>
          <p:cNvPr id="3" name="Picture 7"/>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175" y="0"/>
            <a:ext cx="12185650" cy="6858000"/>
          </a:xfrm>
          <a:prstGeom prst="rect">
            <a:avLst/>
          </a:prstGeom>
          <a:noFill/>
          <a:ln w="9525">
            <a:noFill/>
            <a:miter lim="800000"/>
            <a:headEnd/>
            <a:tailEnd/>
          </a:ln>
        </p:spPr>
      </p:pic>
      <p:sp>
        <p:nvSpPr>
          <p:cNvPr id="4" name="Title 1"/>
          <p:cNvSpPr>
            <a:spLocks noGrp="1"/>
          </p:cNvSpPr>
          <p:nvPr>
            <p:ph type="title"/>
          </p:nvPr>
        </p:nvSpPr>
        <p:spPr>
          <a:xfrm>
            <a:off x="5765800" y="2973388"/>
            <a:ext cx="5994400" cy="911225"/>
          </a:xfrm>
        </p:spPr>
        <p:txBody>
          <a:bodyPr/>
          <a:lstStyle/>
          <a:p>
            <a:r>
              <a:rPr lang="en-US" altLang="en-US" smtClean="0"/>
              <a:t>Click to edit Master title style</a:t>
            </a:r>
            <a:endParaRPr lang="en-US" altLang="en-US"/>
          </a:p>
        </p:txBody>
      </p:sp>
    </p:spTree>
    <p:extLst>
      <p:ext uri="{BB962C8B-B14F-4D97-AF65-F5344CB8AC3E}">
        <p14:creationId xmlns:p14="http://schemas.microsoft.com/office/powerpoint/2010/main" val="3713894099"/>
      </p:ext>
    </p:extLst>
  </p:cSld>
  <p:clrMapOvr>
    <a:masterClrMapping/>
  </p:clrMapOvr>
  <p:hf hdr="0" dt="0"/>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12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56CFF46-BD2B-9B43-89F7-ECE832BB7870}"/>
              </a:ext>
            </a:extLst>
          </p:cNvPr>
          <p:cNvSpPr/>
          <p:nvPr/>
        </p:nvSpPr>
        <p:spPr>
          <a:xfrm>
            <a:off x="0" y="0"/>
            <a:ext cx="12192000" cy="140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5774572"/>
      </p:ext>
    </p:extLst>
  </p:cSld>
  <p:clrMapOvr>
    <a:masterClrMapping/>
  </p:clrMapOvr>
  <p:hf hdr="0" dt="0"/>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93" name="think-cell Slide" r:id="rId4" imgW="421" imgH="423" progId="TCLayout.ActiveDocument.1">
                  <p:embed/>
                </p:oleObj>
              </mc:Choice>
              <mc:Fallback>
                <p:oleObj name="think-cell Slide" r:id="rId4" imgW="421" imgH="423"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IN" dirty="0"/>
          </a:p>
        </p:txBody>
      </p:sp>
      <p:sp>
        <p:nvSpPr>
          <p:cNvPr id="3" name="Content Placeholder 2"/>
          <p:cNvSpPr>
            <a:spLocks noGrp="1"/>
          </p:cNvSpPr>
          <p:nvPr>
            <p:ph idx="1"/>
          </p:nvPr>
        </p:nvSpPr>
        <p:spPr>
          <a:xfrm>
            <a:off x="331424" y="1298961"/>
            <a:ext cx="11357472" cy="4725602"/>
          </a:xfrm>
        </p:spPr>
        <p:txBody>
          <a:bodyPr/>
          <a:lstStyle>
            <a:lvl2pPr>
              <a:defRPr>
                <a:solidFill>
                  <a:srgbClr val="7D8184"/>
                </a:solidFill>
              </a:defRPr>
            </a:lvl2pPr>
            <a:lvl3pPr>
              <a:defRPr>
                <a:solidFill>
                  <a:srgbClr val="7D8184"/>
                </a:solidFill>
              </a:defRPr>
            </a:lvl3pPr>
            <a:lvl4pPr>
              <a:defRPr>
                <a:solidFill>
                  <a:srgbClr val="7D8184"/>
                </a:solidFill>
              </a:defRPr>
            </a:lvl4pPr>
            <a:lvl5pPr>
              <a:defRPr>
                <a:solidFill>
                  <a:srgbClr val="7D818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Tree>
    <p:extLst>
      <p:ext uri="{BB962C8B-B14F-4D97-AF65-F5344CB8AC3E}">
        <p14:creationId xmlns:p14="http://schemas.microsoft.com/office/powerpoint/2010/main" val="1781363987"/>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1" y="279962"/>
            <a:ext cx="10363200" cy="81756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4400" y="1397001"/>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dirty="0" smtClean="0"/>
              <a:t>Click icon to add picture</a:t>
            </a:r>
            <a:endParaRPr lang="en-US" dirty="0"/>
          </a:p>
        </p:txBody>
      </p:sp>
      <p:sp>
        <p:nvSpPr>
          <p:cNvPr id="5" name="Picture Placeholder 3"/>
          <p:cNvSpPr>
            <a:spLocks noGrp="1"/>
          </p:cNvSpPr>
          <p:nvPr>
            <p:ph type="pic" sz="quarter" idx="11"/>
          </p:nvPr>
        </p:nvSpPr>
        <p:spPr>
          <a:xfrm>
            <a:off x="3556000" y="1397001"/>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dirty="0" smtClean="0"/>
              <a:t>Click icon to add picture</a:t>
            </a:r>
            <a:endParaRPr lang="en-US" dirty="0"/>
          </a:p>
        </p:txBody>
      </p:sp>
      <p:sp>
        <p:nvSpPr>
          <p:cNvPr id="6" name="Picture Placeholder 3"/>
          <p:cNvSpPr>
            <a:spLocks noGrp="1"/>
          </p:cNvSpPr>
          <p:nvPr>
            <p:ph type="pic" sz="quarter" idx="12"/>
          </p:nvPr>
        </p:nvSpPr>
        <p:spPr>
          <a:xfrm>
            <a:off x="6197600" y="1397001"/>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dirty="0" smtClean="0"/>
              <a:t>Click icon to add picture</a:t>
            </a:r>
            <a:endParaRPr lang="en-US" dirty="0"/>
          </a:p>
        </p:txBody>
      </p:sp>
      <p:sp>
        <p:nvSpPr>
          <p:cNvPr id="7" name="Picture Placeholder 3"/>
          <p:cNvSpPr>
            <a:spLocks noGrp="1"/>
          </p:cNvSpPr>
          <p:nvPr>
            <p:ph type="pic" sz="quarter" idx="13"/>
          </p:nvPr>
        </p:nvSpPr>
        <p:spPr>
          <a:xfrm>
            <a:off x="8839200" y="1397001"/>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dirty="0" smtClean="0"/>
              <a:t>Click icon to add picture</a:t>
            </a:r>
            <a:endParaRPr lang="en-US" dirty="0"/>
          </a:p>
        </p:txBody>
      </p:sp>
      <p:sp>
        <p:nvSpPr>
          <p:cNvPr id="8" name="Text Placeholder 7"/>
          <p:cNvSpPr>
            <a:spLocks noGrp="1"/>
          </p:cNvSpPr>
          <p:nvPr>
            <p:ph type="body" sz="quarter" idx="19"/>
          </p:nvPr>
        </p:nvSpPr>
        <p:spPr>
          <a:xfrm>
            <a:off x="914400" y="3044386"/>
            <a:ext cx="2441448" cy="996683"/>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67" indent="-171434">
              <a:defRPr sz="1400">
                <a:solidFill>
                  <a:srgbClr val="FFFFFF"/>
                </a:solidFill>
              </a:defRPr>
            </a:lvl3pPr>
            <a:lvl4pPr marL="514301" indent="-171434">
              <a:defRPr sz="1400">
                <a:solidFill>
                  <a:srgbClr val="FFFFFF"/>
                </a:solidFill>
              </a:defRPr>
            </a:lvl4pPr>
            <a:lvl5pPr marL="742880" indent="-228578">
              <a:defRPr sz="1400">
                <a:solidFill>
                  <a:srgbClr val="FFFFFF"/>
                </a:solidFill>
              </a:defRPr>
            </a:lvl5pPr>
          </a:lstStyle>
          <a:p>
            <a:pPr lvl="0"/>
            <a:r>
              <a:rPr lang="en-US" smtClean="0"/>
              <a:t>Click to edit Master text styles</a:t>
            </a:r>
          </a:p>
          <a:p>
            <a:pPr lvl="1"/>
            <a:r>
              <a:rPr lang="en-US" smtClean="0"/>
              <a:t>Second level</a:t>
            </a:r>
          </a:p>
        </p:txBody>
      </p:sp>
      <p:sp>
        <p:nvSpPr>
          <p:cNvPr id="13" name="Text Placeholder 7"/>
          <p:cNvSpPr>
            <a:spLocks noGrp="1"/>
          </p:cNvSpPr>
          <p:nvPr>
            <p:ph type="body" sz="quarter" idx="20"/>
          </p:nvPr>
        </p:nvSpPr>
        <p:spPr>
          <a:xfrm>
            <a:off x="3554984" y="3044386"/>
            <a:ext cx="2441448" cy="996683"/>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67" indent="-171434">
              <a:defRPr sz="1400">
                <a:solidFill>
                  <a:srgbClr val="FFFFFF"/>
                </a:solidFill>
              </a:defRPr>
            </a:lvl3pPr>
            <a:lvl4pPr marL="514301" indent="-171434">
              <a:defRPr sz="1400">
                <a:solidFill>
                  <a:srgbClr val="FFFFFF"/>
                </a:solidFill>
              </a:defRPr>
            </a:lvl4pPr>
            <a:lvl5pPr marL="742880" indent="-228578">
              <a:defRPr sz="1400">
                <a:solidFill>
                  <a:srgbClr val="FFFFFF"/>
                </a:solidFill>
              </a:defRPr>
            </a:lvl5pPr>
          </a:lstStyle>
          <a:p>
            <a:pPr lvl="0"/>
            <a:r>
              <a:rPr lang="en-US" smtClean="0"/>
              <a:t>Click to edit Master text styles</a:t>
            </a:r>
          </a:p>
          <a:p>
            <a:pPr lvl="1"/>
            <a:r>
              <a:rPr lang="en-US" smtClean="0"/>
              <a:t>Second level</a:t>
            </a:r>
          </a:p>
        </p:txBody>
      </p:sp>
      <p:sp>
        <p:nvSpPr>
          <p:cNvPr id="16" name="Text Placeholder 7"/>
          <p:cNvSpPr>
            <a:spLocks noGrp="1"/>
          </p:cNvSpPr>
          <p:nvPr>
            <p:ph type="body" sz="quarter" idx="21"/>
          </p:nvPr>
        </p:nvSpPr>
        <p:spPr>
          <a:xfrm>
            <a:off x="6195568" y="3044386"/>
            <a:ext cx="2441448" cy="996683"/>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67" indent="-171434">
              <a:defRPr sz="1400">
                <a:solidFill>
                  <a:srgbClr val="FFFFFF"/>
                </a:solidFill>
              </a:defRPr>
            </a:lvl3pPr>
            <a:lvl4pPr marL="514301" indent="-171434">
              <a:defRPr sz="1400">
                <a:solidFill>
                  <a:srgbClr val="FFFFFF"/>
                </a:solidFill>
              </a:defRPr>
            </a:lvl4pPr>
            <a:lvl5pPr marL="742880" indent="-228578">
              <a:defRPr sz="1400">
                <a:solidFill>
                  <a:srgbClr val="FFFFFF"/>
                </a:solidFill>
              </a:defRPr>
            </a:lvl5pPr>
          </a:lstStyle>
          <a:p>
            <a:pPr lvl="0"/>
            <a:r>
              <a:rPr lang="en-US" smtClean="0"/>
              <a:t>Click to edit Master text styles</a:t>
            </a:r>
          </a:p>
          <a:p>
            <a:pPr lvl="1"/>
            <a:r>
              <a:rPr lang="en-US" smtClean="0"/>
              <a:t>Second level</a:t>
            </a:r>
          </a:p>
        </p:txBody>
      </p:sp>
      <p:sp>
        <p:nvSpPr>
          <p:cNvPr id="17" name="Text Placeholder 7"/>
          <p:cNvSpPr>
            <a:spLocks noGrp="1"/>
          </p:cNvSpPr>
          <p:nvPr>
            <p:ph type="body" sz="quarter" idx="22"/>
          </p:nvPr>
        </p:nvSpPr>
        <p:spPr>
          <a:xfrm>
            <a:off x="8836152" y="3044386"/>
            <a:ext cx="2441448" cy="996683"/>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67" indent="-171434">
              <a:defRPr sz="1400">
                <a:solidFill>
                  <a:srgbClr val="FFFFFF"/>
                </a:solidFill>
              </a:defRPr>
            </a:lvl3pPr>
            <a:lvl4pPr marL="514301" indent="-171434">
              <a:defRPr sz="1400">
                <a:solidFill>
                  <a:srgbClr val="FFFFFF"/>
                </a:solidFill>
              </a:defRPr>
            </a:lvl4pPr>
            <a:lvl5pPr marL="742880" indent="-228578">
              <a:defRPr sz="1400">
                <a:solidFill>
                  <a:srgbClr val="FFFFFF"/>
                </a:solidFill>
              </a:defRPr>
            </a:lvl5pPr>
          </a:lstStyle>
          <a:p>
            <a:pPr lvl="0"/>
            <a:r>
              <a:rPr lang="en-US" smtClean="0"/>
              <a:t>Click to edit Master text styles</a:t>
            </a:r>
          </a:p>
          <a:p>
            <a:pPr lvl="1"/>
            <a:r>
              <a:rPr lang="en-US" smtClean="0"/>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34" indent="-171434">
              <a:buFont typeface="Arial" panose="020B0604020202020204" pitchFamily="34" charset="0"/>
              <a:buChar char="•"/>
              <a:defRPr sz="1400"/>
            </a:lvl2pPr>
            <a:lvl3pPr marL="342867" indent="-171434">
              <a:defRPr sz="1400"/>
            </a:lvl3pPr>
            <a:lvl4pPr marL="514301" indent="-171434">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34" indent="-171434">
              <a:buClr>
                <a:schemeClr val="accent3"/>
              </a:buClr>
              <a:buFont typeface="Arial" panose="020B0604020202020204" pitchFamily="34" charset="0"/>
              <a:buChar char="•"/>
              <a:defRPr sz="1400"/>
            </a:lvl2pPr>
            <a:lvl3pPr marL="342867" indent="-171434">
              <a:buClr>
                <a:schemeClr val="accent3"/>
              </a:buClr>
              <a:defRPr sz="1400"/>
            </a:lvl3pPr>
            <a:lvl4pPr marL="514301" indent="-171434">
              <a:buClr>
                <a:schemeClr val="accent3"/>
              </a:buClr>
              <a:defRPr sz="1400"/>
            </a:lvl4pPr>
            <a:lvl5pPr>
              <a:buClr>
                <a:schemeClr val="accent3"/>
              </a:buCl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34" indent="-171434">
              <a:buClr>
                <a:schemeClr val="accent2"/>
              </a:buClr>
              <a:buFont typeface="Arial" panose="020B0604020202020204" pitchFamily="34" charset="0"/>
              <a:buChar char="•"/>
              <a:defRPr sz="1400"/>
            </a:lvl2pPr>
            <a:lvl3pPr marL="342867" indent="-171434">
              <a:buClr>
                <a:schemeClr val="accent2"/>
              </a:buClr>
              <a:defRPr sz="1400"/>
            </a:lvl3pPr>
            <a:lvl4pPr marL="514301" indent="-171434">
              <a:buClr>
                <a:schemeClr val="accent2"/>
              </a:buClr>
              <a:defRPr sz="1400"/>
            </a:lvl4pPr>
            <a:lvl5pPr>
              <a:buClr>
                <a:schemeClr val="accent2"/>
              </a:buCl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34" indent="-171434">
              <a:buClr>
                <a:schemeClr val="bg2"/>
              </a:buClr>
              <a:buFont typeface="Arial" panose="020B0604020202020204" pitchFamily="34" charset="0"/>
              <a:buChar char="•"/>
              <a:defRPr sz="1400"/>
            </a:lvl2pPr>
            <a:lvl3pPr marL="342867" indent="-171434">
              <a:buClr>
                <a:schemeClr val="bg2"/>
              </a:buClr>
              <a:defRPr sz="1400"/>
            </a:lvl3pPr>
            <a:lvl4pPr marL="514301" indent="-171434">
              <a:buClr>
                <a:schemeClr val="bg2"/>
              </a:buClr>
              <a:defRPr sz="1400"/>
            </a:lvl4pPr>
            <a:lvl5pPr>
              <a:buClr>
                <a:schemeClr val="bg2"/>
              </a:buCl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4"/>
          <p:cNvSpPr>
            <a:spLocks noGrp="1"/>
          </p:cNvSpPr>
          <p:nvPr>
            <p:ph type="body" sz="quarter" idx="27" hasCustomPrompt="1"/>
          </p:nvPr>
        </p:nvSpPr>
        <p:spPr>
          <a:xfrm>
            <a:off x="914401"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16405095"/>
      </p:ext>
    </p:extLst>
  </p:cSld>
  <p:clrMapOvr>
    <a:masterClrMapping/>
  </p:clrMapOvr>
  <p:timing>
    <p:tnLst>
      <p:par>
        <p:cTn id="1" dur="indefinite" restart="never" nodeType="tmRoot"/>
      </p:par>
    </p:tnLst>
  </p:timing>
  <p:hf hdr="0" dt="0"/>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F1FF6036-2162-4C66-95B4-546C60554173}" type="datetime1">
              <a:rPr lang="en-IN" smtClean="0">
                <a:solidFill>
                  <a:prstClr val="black">
                    <a:tint val="75000"/>
                  </a:prstClr>
                </a:solidFill>
              </a:rPr>
              <a:pPr>
                <a:defRPr/>
              </a:pPr>
              <a:t>22-05-2019</a:t>
            </a:fld>
            <a:endParaRPr lang="en-IN"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IN" dirty="0">
              <a:solidFill>
                <a:prstClr val="black">
                  <a:tint val="75000"/>
                </a:prstClr>
              </a:solidFill>
            </a:endParaRPr>
          </a:p>
        </p:txBody>
      </p:sp>
      <p:sp>
        <p:nvSpPr>
          <p:cNvPr id="5" name="Slide Number Placeholder 4"/>
          <p:cNvSpPr>
            <a:spLocks noGrp="1"/>
          </p:cNvSpPr>
          <p:nvPr>
            <p:ph type="sldNum" sz="quarter" idx="12"/>
          </p:nvPr>
        </p:nvSpPr>
        <p:spPr/>
        <p:txBody>
          <a:bodyPr/>
          <a:lstStyle/>
          <a:p>
            <a:pPr fontAlgn="base">
              <a:spcBef>
                <a:spcPct val="0"/>
              </a:spcBef>
              <a:spcAft>
                <a:spcPct val="0"/>
              </a:spcAft>
            </a:pPr>
            <a:fld id="{A4A78697-B711-40C0-87E6-6210EDC26197}" type="slidenum">
              <a:rPr lang="en-IN" altLang="en-US" smtClean="0">
                <a:cs typeface="Arial" charset="0"/>
              </a:rPr>
              <a:pPr fontAlgn="base">
                <a:spcBef>
                  <a:spcPct val="0"/>
                </a:spcBef>
                <a:spcAft>
                  <a:spcPct val="0"/>
                </a:spcAft>
              </a:pPr>
              <a:t>‹#›</a:t>
            </a:fld>
            <a:endParaRPr lang="en-IN" altLang="en-US" dirty="0">
              <a:cs typeface="Arial" charset="0"/>
            </a:endParaRPr>
          </a:p>
        </p:txBody>
      </p:sp>
    </p:spTree>
    <p:extLst>
      <p:ext uri="{BB962C8B-B14F-4D97-AF65-F5344CB8AC3E}">
        <p14:creationId xmlns:p14="http://schemas.microsoft.com/office/powerpoint/2010/main" val="4173182976"/>
      </p:ext>
    </p:extLst>
  </p:cSld>
  <p:clrMapOvr>
    <a:masterClrMapping/>
  </p:clrMapOvr>
  <p:hf hdr="0" dt="0"/>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grpSp>
        <p:nvGrpSpPr>
          <p:cNvPr id="9" name="Group 7"/>
          <p:cNvGrpSpPr>
            <a:grpSpLocks/>
          </p:cNvGrpSpPr>
          <p:nvPr/>
        </p:nvGrpSpPr>
        <p:grpSpPr bwMode="auto">
          <a:xfrm>
            <a:off x="3116263" y="1454150"/>
            <a:ext cx="87312" cy="993775"/>
            <a:chOff x="3244345" y="2066994"/>
            <a:chExt cx="86400" cy="993600"/>
          </a:xfrm>
        </p:grpSpPr>
        <p:sp>
          <p:nvSpPr>
            <p:cNvPr id="10" name="Rectangle 9"/>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1" name="Oval 10"/>
            <p:cNvSpPr/>
            <p:nvPr/>
          </p:nvSpPr>
          <p:spPr>
            <a:xfrm>
              <a:off x="3244345" y="206699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2" name="Oval 11"/>
            <p:cNvSpPr/>
            <p:nvPr/>
          </p:nvSpPr>
          <p:spPr>
            <a:xfrm>
              <a:off x="3244345" y="297488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grpSp>
        <p:nvGrpSpPr>
          <p:cNvPr id="13" name="Group 11"/>
          <p:cNvGrpSpPr>
            <a:grpSpLocks/>
          </p:cNvGrpSpPr>
          <p:nvPr/>
        </p:nvGrpSpPr>
        <p:grpSpPr bwMode="auto">
          <a:xfrm>
            <a:off x="3116263" y="2925763"/>
            <a:ext cx="87312" cy="993775"/>
            <a:chOff x="3244345" y="2066994"/>
            <a:chExt cx="86400" cy="993600"/>
          </a:xfrm>
        </p:grpSpPr>
        <p:sp>
          <p:nvSpPr>
            <p:cNvPr id="14" name="Rectangle 13"/>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5" name="Oval 14"/>
            <p:cNvSpPr/>
            <p:nvPr/>
          </p:nvSpPr>
          <p:spPr>
            <a:xfrm>
              <a:off x="3244345" y="206699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6" name="Oval 15"/>
            <p:cNvSpPr/>
            <p:nvPr/>
          </p:nvSpPr>
          <p:spPr>
            <a:xfrm>
              <a:off x="3244345" y="297488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grpSp>
        <p:nvGrpSpPr>
          <p:cNvPr id="17" name="Group 15"/>
          <p:cNvGrpSpPr>
            <a:grpSpLocks/>
          </p:cNvGrpSpPr>
          <p:nvPr/>
        </p:nvGrpSpPr>
        <p:grpSpPr bwMode="auto">
          <a:xfrm>
            <a:off x="3116263" y="4395788"/>
            <a:ext cx="87312" cy="992187"/>
            <a:chOff x="3244345" y="2066994"/>
            <a:chExt cx="86400" cy="993600"/>
          </a:xfrm>
        </p:grpSpPr>
        <p:sp>
          <p:nvSpPr>
            <p:cNvPr id="18" name="Rectangle 17"/>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9" name="Oval 18"/>
            <p:cNvSpPr/>
            <p:nvPr/>
          </p:nvSpPr>
          <p:spPr>
            <a:xfrm>
              <a:off x="3244345" y="2066994"/>
              <a:ext cx="86400" cy="85847"/>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20" name="Oval 19"/>
            <p:cNvSpPr/>
            <p:nvPr/>
          </p:nvSpPr>
          <p:spPr>
            <a:xfrm>
              <a:off x="3244345" y="2974747"/>
              <a:ext cx="86400" cy="85847"/>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sp>
        <p:nvSpPr>
          <p:cNvPr id="6" name="Title 1"/>
          <p:cNvSpPr>
            <a:spLocks noGrp="1"/>
          </p:cNvSpPr>
          <p:nvPr>
            <p:ph type="title"/>
          </p:nvPr>
        </p:nvSpPr>
        <p:spPr>
          <a:xfrm>
            <a:off x="389260" y="179462"/>
            <a:ext cx="6553200" cy="671943"/>
          </a:xfrm>
        </p:spPr>
        <p:txBody>
          <a:bodyPr/>
          <a:lstStyle/>
          <a:p>
            <a:r>
              <a:rPr lang="en-US" altLang="en-US" smtClean="0"/>
              <a:t>Click to edit Master title style</a:t>
            </a:r>
            <a:endParaRPr lang="en-IN" altLang="en-US" dirty="0"/>
          </a:p>
        </p:txBody>
      </p:sp>
      <p:sp>
        <p:nvSpPr>
          <p:cNvPr id="49" name="Content Placeholder 5"/>
          <p:cNvSpPr>
            <a:spLocks noGrp="1"/>
          </p:cNvSpPr>
          <p:nvPr>
            <p:ph sz="half" idx="4294967295"/>
          </p:nvPr>
        </p:nvSpPr>
        <p:spPr>
          <a:xfrm>
            <a:off x="478968" y="2893078"/>
            <a:ext cx="2260600" cy="1060450"/>
          </a:xfrm>
        </p:spPr>
        <p:txBody>
          <a:bodyPr/>
          <a:lstStyle>
            <a:lvl1pPr>
              <a:defRPr b="1"/>
            </a:lvl1pPr>
          </a:lstStyle>
          <a:p>
            <a:pPr lvl="0"/>
            <a:r>
              <a:rPr lang="en-US" smtClean="0"/>
              <a:t>Click to edit Master text styles</a:t>
            </a:r>
          </a:p>
        </p:txBody>
      </p:sp>
      <p:sp>
        <p:nvSpPr>
          <p:cNvPr id="50" name="Content Placeholder 6"/>
          <p:cNvSpPr>
            <a:spLocks noGrp="1"/>
          </p:cNvSpPr>
          <p:nvPr>
            <p:ph sz="half" idx="4294967295"/>
          </p:nvPr>
        </p:nvSpPr>
        <p:spPr>
          <a:xfrm>
            <a:off x="478968" y="4410277"/>
            <a:ext cx="2260600" cy="1003300"/>
          </a:xfrm>
        </p:spPr>
        <p:txBody>
          <a:bodyPr/>
          <a:lstStyle>
            <a:lvl1pPr>
              <a:defRPr b="1"/>
            </a:lvl1pPr>
          </a:lstStyle>
          <a:p>
            <a:pPr lvl="0"/>
            <a:r>
              <a:rPr lang="en-US" smtClean="0"/>
              <a:t>Click to edit Master text styles</a:t>
            </a:r>
          </a:p>
        </p:txBody>
      </p:sp>
      <p:sp>
        <p:nvSpPr>
          <p:cNvPr id="51" name="Content Placeholder 7"/>
          <p:cNvSpPr>
            <a:spLocks noGrp="1"/>
          </p:cNvSpPr>
          <p:nvPr>
            <p:ph sz="half" idx="4294967295"/>
          </p:nvPr>
        </p:nvSpPr>
        <p:spPr>
          <a:xfrm>
            <a:off x="3526968" y="1416703"/>
            <a:ext cx="5676900" cy="1003300"/>
          </a:xfrm>
        </p:spPr>
        <p:txBody>
          <a:bodyPr/>
          <a:lstStyle/>
          <a:p>
            <a:pPr lvl="0"/>
            <a:r>
              <a:rPr lang="en-US" smtClean="0"/>
              <a:t>Click to edit Master text styles</a:t>
            </a:r>
          </a:p>
        </p:txBody>
      </p:sp>
      <p:sp>
        <p:nvSpPr>
          <p:cNvPr id="52" name="Content Placeholder 8"/>
          <p:cNvSpPr>
            <a:spLocks noGrp="1"/>
          </p:cNvSpPr>
          <p:nvPr>
            <p:ph sz="half" idx="4294967295"/>
          </p:nvPr>
        </p:nvSpPr>
        <p:spPr>
          <a:xfrm>
            <a:off x="3526968" y="2893078"/>
            <a:ext cx="5676900" cy="1060450"/>
          </a:xfrm>
        </p:spPr>
        <p:txBody>
          <a:bodyPr/>
          <a:lstStyle/>
          <a:p>
            <a:pPr lvl="0"/>
            <a:r>
              <a:rPr lang="en-US" smtClean="0"/>
              <a:t>Click to edit Master text styles</a:t>
            </a:r>
          </a:p>
        </p:txBody>
      </p:sp>
      <p:sp>
        <p:nvSpPr>
          <p:cNvPr id="53" name="Content Placeholder 9"/>
          <p:cNvSpPr>
            <a:spLocks noGrp="1"/>
          </p:cNvSpPr>
          <p:nvPr>
            <p:ph sz="half" idx="4294967295"/>
          </p:nvPr>
        </p:nvSpPr>
        <p:spPr>
          <a:xfrm>
            <a:off x="3526968" y="4410277"/>
            <a:ext cx="5676900" cy="1003300"/>
          </a:xfrm>
        </p:spPr>
        <p:txBody>
          <a:bodyPr/>
          <a:lstStyle/>
          <a:p>
            <a:pPr lvl="0"/>
            <a:r>
              <a:rPr lang="en-US" smtClean="0"/>
              <a:t>Click to edit Master text styles</a:t>
            </a:r>
          </a:p>
        </p:txBody>
      </p:sp>
      <p:sp>
        <p:nvSpPr>
          <p:cNvPr id="54" name="Content Placeholder 4"/>
          <p:cNvSpPr>
            <a:spLocks noGrp="1"/>
          </p:cNvSpPr>
          <p:nvPr>
            <p:ph sz="half" idx="4294967295"/>
          </p:nvPr>
        </p:nvSpPr>
        <p:spPr>
          <a:xfrm>
            <a:off x="478968" y="1416703"/>
            <a:ext cx="2260600" cy="1003300"/>
          </a:xfrm>
        </p:spPr>
        <p:txBody>
          <a:bodyPr/>
          <a:lstStyle>
            <a:lvl1pPr>
              <a:defRPr b="1"/>
            </a:lvl1pPr>
          </a:lstStyle>
          <a:p>
            <a:pPr lvl="0"/>
            <a:r>
              <a:rPr lang="en-US" smtClean="0"/>
              <a:t>Click to edit Master text styles</a:t>
            </a:r>
          </a:p>
        </p:txBody>
      </p:sp>
    </p:spTree>
    <p:extLst>
      <p:ext uri="{BB962C8B-B14F-4D97-AF65-F5344CB8AC3E}">
        <p14:creationId xmlns:p14="http://schemas.microsoft.com/office/powerpoint/2010/main" val="2635973367"/>
      </p:ext>
    </p:extLst>
  </p:cSld>
  <p:clrMapOvr>
    <a:masterClrMapping/>
  </p:clrMapOvr>
  <p:hf hdr="0" dt="0"/>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7E4B6E5-EE3A-7F46-9F36-FE6B5F11D0C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a:extLst>
              <a:ext uri="{FF2B5EF4-FFF2-40B4-BE49-F238E27FC236}">
                <a16:creationId xmlns:a16="http://schemas.microsoft.com/office/drawing/2014/main" xmlns="" id="{25FDC765-2E7A-4E42-B918-97CF2EEC4F09}"/>
              </a:ext>
            </a:extLst>
          </p:cNvPr>
          <p:cNvSpPr/>
          <p:nvPr/>
        </p:nvSpPr>
        <p:spPr>
          <a:xfrm>
            <a:off x="-2438" y="0"/>
            <a:ext cx="12198096" cy="6858000"/>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defTabSz="825500">
              <a:defRPr sz="3200">
                <a:solidFill>
                  <a:srgbClr val="FFFFFF"/>
                </a:solidFill>
                <a:latin typeface="Arial"/>
                <a:ea typeface="Arial"/>
                <a:cs typeface="Arial"/>
                <a:sym typeface="Arial"/>
              </a:defRPr>
            </a:pPr>
            <a:endParaRPr dirty="0"/>
          </a:p>
        </p:txBody>
      </p:sp>
    </p:spTree>
    <p:extLst>
      <p:ext uri="{BB962C8B-B14F-4D97-AF65-F5344CB8AC3E}">
        <p14:creationId xmlns:p14="http://schemas.microsoft.com/office/powerpoint/2010/main" val="264561159"/>
      </p:ext>
    </p:extLst>
  </p:cSld>
  <p:clrMapOvr>
    <a:masterClrMapping/>
  </p:clrMapOvr>
  <p:hf hdr="0" dt="0"/>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11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7E4B6E5-EE3A-7F46-9F36-FE6B5F11D0C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shutterstock_380731009.jpg" descr="shutterstock_380731009.jpg">
            <a:extLst>
              <a:ext uri="{FF2B5EF4-FFF2-40B4-BE49-F238E27FC236}">
                <a16:creationId xmlns:a16="http://schemas.microsoft.com/office/drawing/2014/main" xmlns="" id="{1B7E99FF-DDF0-D841-B896-5A6DEB6C94E5}"/>
              </a:ext>
            </a:extLst>
          </p:cNvPr>
          <p:cNvPicPr>
            <a:picLocks noChangeAspect="1"/>
          </p:cNvPicPr>
          <p:nvPr/>
        </p:nvPicPr>
        <p:blipFill>
          <a:blip r:embed="rId2">
            <a:alphaModFix amt="23704"/>
            <a:extLst/>
          </a:blip>
          <a:stretch>
            <a:fillRect/>
          </a:stretch>
        </p:blipFill>
        <p:spPr>
          <a:xfrm>
            <a:off x="-1799" y="-18037"/>
            <a:ext cx="4689602" cy="6894074"/>
          </a:xfrm>
          <a:prstGeom prst="rect">
            <a:avLst/>
          </a:prstGeom>
          <a:ln w="12700">
            <a:miter lim="400000"/>
          </a:ln>
        </p:spPr>
      </p:pic>
      <p:sp>
        <p:nvSpPr>
          <p:cNvPr id="6" name="Rectangle">
            <a:extLst>
              <a:ext uri="{FF2B5EF4-FFF2-40B4-BE49-F238E27FC236}">
                <a16:creationId xmlns:a16="http://schemas.microsoft.com/office/drawing/2014/main" xmlns="" id="{3B96A8AD-D4B5-254B-9938-563921E4A20E}"/>
              </a:ext>
            </a:extLst>
          </p:cNvPr>
          <p:cNvSpPr/>
          <p:nvPr/>
        </p:nvSpPr>
        <p:spPr>
          <a:xfrm>
            <a:off x="0" y="-21010"/>
            <a:ext cx="4687803" cy="6900020"/>
          </a:xfrm>
          <a:prstGeom prst="rect">
            <a:avLst/>
          </a:prstGeom>
          <a:gradFill>
            <a:gsLst>
              <a:gs pos="0">
                <a:srgbClr val="0D29B3">
                  <a:alpha val="82747"/>
                </a:srgbClr>
              </a:gs>
              <a:gs pos="100000">
                <a:srgbClr val="18D521">
                  <a:alpha val="82747"/>
                </a:srgbClr>
              </a:gs>
            </a:gsLst>
            <a:lin ang="2413842"/>
          </a:gradFill>
          <a:ln w="12700">
            <a:miter lim="400000"/>
          </a:ln>
        </p:spPr>
        <p:txBody>
          <a:bodyPr lIns="0" tIns="0" rIns="0" bIns="0" anchor="ctr"/>
          <a:lstStyle/>
          <a:p>
            <a:pPr defTabSz="412750">
              <a:defRPr sz="1600">
                <a:solidFill>
                  <a:srgbClr val="FFFFFF"/>
                </a:solidFill>
                <a:latin typeface="Helvetica Neue Medium"/>
                <a:ea typeface="Helvetica Neue Medium"/>
                <a:cs typeface="Helvetica Neue Medium"/>
                <a:sym typeface="Helvetica Neue Medium"/>
              </a:defRPr>
            </a:pPr>
            <a:endParaRPr dirty="0"/>
          </a:p>
        </p:txBody>
      </p:sp>
    </p:spTree>
    <p:extLst>
      <p:ext uri="{BB962C8B-B14F-4D97-AF65-F5344CB8AC3E}">
        <p14:creationId xmlns:p14="http://schemas.microsoft.com/office/powerpoint/2010/main" val="4173170570"/>
      </p:ext>
    </p:extLst>
  </p:cSld>
  <p:clrMapOvr>
    <a:masterClrMapping/>
  </p:clrMapOvr>
  <p:hf hdr="0" dt="0"/>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7E4B6E5-EE3A-7F46-9F36-FE6B5F11D0C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shutterstock_380731009.jpg" descr="shutterstock_380731009.jpg">
            <a:extLst>
              <a:ext uri="{FF2B5EF4-FFF2-40B4-BE49-F238E27FC236}">
                <a16:creationId xmlns:a16="http://schemas.microsoft.com/office/drawing/2014/main" xmlns="" id="{DBE14DF1-A1E2-8744-B1F3-7AD6EE38E4E9}"/>
              </a:ext>
            </a:extLst>
          </p:cNvPr>
          <p:cNvPicPr>
            <a:picLocks noChangeAspect="1"/>
          </p:cNvPicPr>
          <p:nvPr/>
        </p:nvPicPr>
        <p:blipFill>
          <a:blip r:embed="rId2">
            <a:extLst/>
          </a:blip>
          <a:stretch>
            <a:fillRect/>
          </a:stretch>
        </p:blipFill>
        <p:spPr>
          <a:xfrm>
            <a:off x="0" y="0"/>
            <a:ext cx="12221734" cy="6875953"/>
          </a:xfrm>
          <a:prstGeom prst="rect">
            <a:avLst/>
          </a:prstGeom>
          <a:ln w="12700">
            <a:miter lim="400000"/>
          </a:ln>
        </p:spPr>
      </p:pic>
      <p:sp>
        <p:nvSpPr>
          <p:cNvPr id="7" name="Rectangle">
            <a:extLst>
              <a:ext uri="{FF2B5EF4-FFF2-40B4-BE49-F238E27FC236}">
                <a16:creationId xmlns:a16="http://schemas.microsoft.com/office/drawing/2014/main" xmlns="" id="{4FC5040F-02CB-4B4A-AE2D-E25B07DFABC6}"/>
              </a:ext>
            </a:extLst>
          </p:cNvPr>
          <p:cNvSpPr/>
          <p:nvPr/>
        </p:nvSpPr>
        <p:spPr>
          <a:xfrm>
            <a:off x="-13791" y="0"/>
            <a:ext cx="12235525" cy="6875953"/>
          </a:xfrm>
          <a:prstGeom prst="rect">
            <a:avLst/>
          </a:prstGeom>
          <a:gradFill>
            <a:gsLst>
              <a:gs pos="0">
                <a:srgbClr val="0D29B3">
                  <a:alpha val="89412"/>
                </a:srgbClr>
              </a:gs>
              <a:gs pos="100000">
                <a:srgbClr val="16D562">
                  <a:alpha val="89412"/>
                </a:srgbClr>
              </a:gs>
            </a:gsLst>
            <a:lin ang="1152097"/>
          </a:gradFill>
          <a:ln w="12700">
            <a:miter lim="400000"/>
          </a:ln>
        </p:spPr>
        <p:txBody>
          <a:bodyPr lIns="0" tIns="0" rIns="0" bIns="0" anchor="ctr"/>
          <a:lstStyle/>
          <a:p>
            <a:pPr defTabSz="412750">
              <a:defRPr sz="1600">
                <a:solidFill>
                  <a:srgbClr val="FFFFFF"/>
                </a:solidFill>
                <a:latin typeface="Helvetica Neue Medium"/>
                <a:ea typeface="Helvetica Neue Medium"/>
                <a:cs typeface="Helvetica Neue Medium"/>
                <a:sym typeface="Helvetica Neue Medium"/>
              </a:defRPr>
            </a:pPr>
            <a:endParaRPr dirty="0"/>
          </a:p>
        </p:txBody>
      </p:sp>
    </p:spTree>
    <p:extLst>
      <p:ext uri="{BB962C8B-B14F-4D97-AF65-F5344CB8AC3E}">
        <p14:creationId xmlns:p14="http://schemas.microsoft.com/office/powerpoint/2010/main" val="839172175"/>
      </p:ext>
    </p:extLst>
  </p:cSld>
  <p:clrMapOvr>
    <a:masterClrMapping/>
  </p:clrMapOvr>
  <p:timing>
    <p:tnLst>
      <p:par>
        <p:cTn id="1" dur="indefinite" restart="never" nodeType="tmRoot"/>
      </p:par>
    </p:tnLst>
  </p:timing>
  <p:hf hdr="0" dt="0"/>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grpSp>
        <p:nvGrpSpPr>
          <p:cNvPr id="7" name="Group 7"/>
          <p:cNvGrpSpPr>
            <a:grpSpLocks/>
          </p:cNvGrpSpPr>
          <p:nvPr/>
        </p:nvGrpSpPr>
        <p:grpSpPr bwMode="auto">
          <a:xfrm>
            <a:off x="3116263" y="2365375"/>
            <a:ext cx="87312" cy="993775"/>
            <a:chOff x="3244345" y="2066994"/>
            <a:chExt cx="86400" cy="993600"/>
          </a:xfrm>
        </p:grpSpPr>
        <p:sp>
          <p:nvSpPr>
            <p:cNvPr id="8" name="Rectangle 7"/>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9" name="Oval 8"/>
            <p:cNvSpPr/>
            <p:nvPr/>
          </p:nvSpPr>
          <p:spPr>
            <a:xfrm>
              <a:off x="3244345" y="206699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0" name="Oval 9"/>
            <p:cNvSpPr/>
            <p:nvPr/>
          </p:nvSpPr>
          <p:spPr>
            <a:xfrm>
              <a:off x="3244345" y="297488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grpSp>
        <p:nvGrpSpPr>
          <p:cNvPr id="11" name="Group 11"/>
          <p:cNvGrpSpPr>
            <a:grpSpLocks/>
          </p:cNvGrpSpPr>
          <p:nvPr/>
        </p:nvGrpSpPr>
        <p:grpSpPr bwMode="auto">
          <a:xfrm>
            <a:off x="3116263" y="4186238"/>
            <a:ext cx="87312" cy="992187"/>
            <a:chOff x="3244345" y="2066994"/>
            <a:chExt cx="86400" cy="993600"/>
          </a:xfrm>
        </p:grpSpPr>
        <p:sp>
          <p:nvSpPr>
            <p:cNvPr id="12" name="Rectangle 11"/>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3" name="Oval 12"/>
            <p:cNvSpPr/>
            <p:nvPr/>
          </p:nvSpPr>
          <p:spPr>
            <a:xfrm>
              <a:off x="3244345" y="2066994"/>
              <a:ext cx="86400" cy="85847"/>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4" name="Oval 13"/>
            <p:cNvSpPr/>
            <p:nvPr/>
          </p:nvSpPr>
          <p:spPr>
            <a:xfrm>
              <a:off x="3244345" y="2974747"/>
              <a:ext cx="86400" cy="85847"/>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sp>
        <p:nvSpPr>
          <p:cNvPr id="6" name="Title 1"/>
          <p:cNvSpPr>
            <a:spLocks noGrp="1"/>
          </p:cNvSpPr>
          <p:nvPr>
            <p:ph type="title"/>
          </p:nvPr>
        </p:nvSpPr>
        <p:spPr>
          <a:xfrm>
            <a:off x="389260" y="0"/>
            <a:ext cx="6553200" cy="911225"/>
          </a:xfrm>
        </p:spPr>
        <p:txBody>
          <a:bodyPr/>
          <a:lstStyle/>
          <a:p>
            <a:r>
              <a:rPr lang="en-US" altLang="en-US" smtClean="0"/>
              <a:t>Click to edit Master title style</a:t>
            </a:r>
            <a:endParaRPr lang="en-IN" altLang="en-US" dirty="0"/>
          </a:p>
        </p:txBody>
      </p:sp>
      <p:sp>
        <p:nvSpPr>
          <p:cNvPr id="41" name="Content Placeholder 4"/>
          <p:cNvSpPr>
            <a:spLocks noGrp="1"/>
          </p:cNvSpPr>
          <p:nvPr>
            <p:ph sz="half" idx="4294967295"/>
          </p:nvPr>
        </p:nvSpPr>
        <p:spPr>
          <a:xfrm>
            <a:off x="478968" y="4152707"/>
            <a:ext cx="2260600" cy="1060450"/>
          </a:xfrm>
        </p:spPr>
        <p:txBody>
          <a:bodyPr/>
          <a:lstStyle>
            <a:lvl1pPr>
              <a:defRPr b="1"/>
            </a:lvl1pPr>
          </a:lstStyle>
          <a:p>
            <a:pPr lvl="0"/>
            <a:r>
              <a:rPr lang="en-US" smtClean="0"/>
              <a:t>Click to edit Master text styles</a:t>
            </a:r>
          </a:p>
        </p:txBody>
      </p:sp>
      <p:sp>
        <p:nvSpPr>
          <p:cNvPr id="42" name="Content Placeholder 5"/>
          <p:cNvSpPr>
            <a:spLocks noGrp="1"/>
          </p:cNvSpPr>
          <p:nvPr>
            <p:ph sz="half" idx="4294967295"/>
          </p:nvPr>
        </p:nvSpPr>
        <p:spPr>
          <a:xfrm>
            <a:off x="3526968" y="2328607"/>
            <a:ext cx="5676900" cy="1003300"/>
          </a:xfrm>
        </p:spPr>
        <p:txBody>
          <a:bodyPr/>
          <a:lstStyle/>
          <a:p>
            <a:pPr lvl="0"/>
            <a:r>
              <a:rPr lang="en-US" smtClean="0"/>
              <a:t>Click to edit Master text styles</a:t>
            </a:r>
          </a:p>
        </p:txBody>
      </p:sp>
      <p:sp>
        <p:nvSpPr>
          <p:cNvPr id="43" name="Content Placeholder 6"/>
          <p:cNvSpPr>
            <a:spLocks noGrp="1"/>
          </p:cNvSpPr>
          <p:nvPr>
            <p:ph sz="half" idx="4294967295"/>
          </p:nvPr>
        </p:nvSpPr>
        <p:spPr>
          <a:xfrm>
            <a:off x="3526968" y="4152707"/>
            <a:ext cx="5676900" cy="1060450"/>
          </a:xfrm>
        </p:spPr>
        <p:txBody>
          <a:bodyPr/>
          <a:lstStyle/>
          <a:p>
            <a:pPr lvl="0"/>
            <a:r>
              <a:rPr lang="en-US" smtClean="0"/>
              <a:t>Click to edit Master text styles</a:t>
            </a:r>
          </a:p>
        </p:txBody>
      </p:sp>
      <p:sp>
        <p:nvSpPr>
          <p:cNvPr id="44" name="Content Placeholder 3"/>
          <p:cNvSpPr>
            <a:spLocks noGrp="1"/>
          </p:cNvSpPr>
          <p:nvPr>
            <p:ph sz="half" idx="4294967295"/>
          </p:nvPr>
        </p:nvSpPr>
        <p:spPr>
          <a:xfrm>
            <a:off x="478968" y="2328607"/>
            <a:ext cx="2260600" cy="1003300"/>
          </a:xfrm>
        </p:spPr>
        <p:txBody>
          <a:bodyPr/>
          <a:lstStyle>
            <a:lvl1pPr>
              <a:defRPr b="1"/>
            </a:lvl1pPr>
          </a:lstStyle>
          <a:p>
            <a:pPr lvl="0"/>
            <a:r>
              <a:rPr lang="en-US" smtClean="0"/>
              <a:t>Click to edit Master text styles</a:t>
            </a:r>
          </a:p>
        </p:txBody>
      </p:sp>
    </p:spTree>
    <p:extLst>
      <p:ext uri="{BB962C8B-B14F-4D97-AF65-F5344CB8AC3E}">
        <p14:creationId xmlns:p14="http://schemas.microsoft.com/office/powerpoint/2010/main" val="2811237594"/>
      </p:ext>
    </p:extLst>
  </p:cSld>
  <p:clrMapOvr>
    <a:masterClrMapping/>
  </p:clrMapOvr>
  <p:timing>
    <p:tnLst>
      <p:par>
        <p:cTn id="1" dur="indefinite" restart="never" nodeType="tmRoot"/>
      </p:par>
    </p:tnLst>
  </p:timing>
  <p:hf hdr="0" dt="0"/>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grpSp>
        <p:nvGrpSpPr>
          <p:cNvPr id="5" name="Group 7"/>
          <p:cNvGrpSpPr>
            <a:grpSpLocks/>
          </p:cNvGrpSpPr>
          <p:nvPr/>
        </p:nvGrpSpPr>
        <p:grpSpPr bwMode="auto">
          <a:xfrm>
            <a:off x="5873750" y="2443163"/>
            <a:ext cx="85725" cy="3116262"/>
            <a:chOff x="3244345" y="-55928"/>
            <a:chExt cx="86400" cy="3116522"/>
          </a:xfrm>
        </p:grpSpPr>
        <p:sp>
          <p:nvSpPr>
            <p:cNvPr id="6" name="Rectangle 5"/>
            <p:cNvSpPr/>
            <p:nvPr/>
          </p:nvSpPr>
          <p:spPr>
            <a:xfrm>
              <a:off x="3276745" y="21682"/>
              <a:ext cx="25200" cy="2952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7" name="Oval 6"/>
            <p:cNvSpPr/>
            <p:nvPr/>
          </p:nvSpPr>
          <p:spPr>
            <a:xfrm>
              <a:off x="3244345" y="-55928"/>
              <a:ext cx="86400" cy="85732"/>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8" name="Oval 7"/>
            <p:cNvSpPr/>
            <p:nvPr/>
          </p:nvSpPr>
          <p:spPr>
            <a:xfrm>
              <a:off x="3244345" y="2974862"/>
              <a:ext cx="86400" cy="85732"/>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sp>
        <p:nvSpPr>
          <p:cNvPr id="9" name="Title 1"/>
          <p:cNvSpPr>
            <a:spLocks noGrp="1"/>
          </p:cNvSpPr>
          <p:nvPr>
            <p:ph type="title"/>
          </p:nvPr>
        </p:nvSpPr>
        <p:spPr>
          <a:xfrm>
            <a:off x="389260" y="20930"/>
            <a:ext cx="6553200" cy="911225"/>
          </a:xfrm>
        </p:spPr>
        <p:txBody>
          <a:bodyPr/>
          <a:lstStyle/>
          <a:p>
            <a:r>
              <a:rPr lang="en-US" altLang="en-US" smtClean="0"/>
              <a:t>Click to edit Master title style</a:t>
            </a:r>
            <a:endParaRPr lang="en-IN" altLang="en-US" dirty="0"/>
          </a:p>
        </p:txBody>
      </p:sp>
      <p:sp>
        <p:nvSpPr>
          <p:cNvPr id="14" name="Content Placeholder 2"/>
          <p:cNvSpPr>
            <a:spLocks noGrp="1"/>
          </p:cNvSpPr>
          <p:nvPr>
            <p:ph sz="half" idx="4294967295"/>
          </p:nvPr>
        </p:nvSpPr>
        <p:spPr>
          <a:xfrm>
            <a:off x="429981" y="1825625"/>
            <a:ext cx="5181600" cy="4351338"/>
          </a:xfrm>
        </p:spPr>
        <p:txBody>
          <a:bodyPr/>
          <a:lstStyle>
            <a:lvl1pPr marL="0" indent="0">
              <a:buNone/>
              <a:defRPr/>
            </a:lvl1pPr>
          </a:lstStyle>
          <a:p>
            <a:pPr lvl="0"/>
            <a:r>
              <a:rPr lang="en-US" smtClean="0"/>
              <a:t>Click to edit Master text styles</a:t>
            </a:r>
          </a:p>
        </p:txBody>
      </p:sp>
      <p:sp>
        <p:nvSpPr>
          <p:cNvPr id="15" name="Content Placeholder 3"/>
          <p:cNvSpPr>
            <a:spLocks noGrp="1"/>
          </p:cNvSpPr>
          <p:nvPr>
            <p:ph sz="half" idx="4294967295"/>
          </p:nvPr>
        </p:nvSpPr>
        <p:spPr>
          <a:xfrm>
            <a:off x="6218006" y="1827213"/>
            <a:ext cx="5181600" cy="4351337"/>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lvl="0"/>
            <a:r>
              <a:rPr lang="en-US" smtClean="0"/>
              <a:t>Click to edit Master text styles</a:t>
            </a:r>
          </a:p>
        </p:txBody>
      </p:sp>
    </p:spTree>
    <p:extLst>
      <p:ext uri="{BB962C8B-B14F-4D97-AF65-F5344CB8AC3E}">
        <p14:creationId xmlns:p14="http://schemas.microsoft.com/office/powerpoint/2010/main" val="3185190894"/>
      </p:ext>
    </p:extLst>
  </p:cSld>
  <p:clrMapOvr>
    <a:masterClrMapping/>
  </p:clrMapOvr>
  <p:timing>
    <p:tnLst>
      <p:par>
        <p:cTn id="1" dur="indefinite" restart="never" nodeType="tmRoot"/>
      </p:par>
    </p:tnLst>
  </p:timing>
  <p:hf hdr="0" dt="0"/>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pic>
        <p:nvPicPr>
          <p:cNvPr id="2" name="Picture 12"/>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1588"/>
            <a:ext cx="12192000" cy="6861176"/>
          </a:xfrm>
          <a:prstGeom prst="rect">
            <a:avLst/>
          </a:prstGeom>
          <a:noFill/>
          <a:ln w="9525">
            <a:noFill/>
            <a:miter lim="800000"/>
            <a:headEnd/>
            <a:tailEnd/>
          </a:ln>
        </p:spPr>
      </p:pic>
      <p:sp>
        <p:nvSpPr>
          <p:cNvPr id="3" name="Title 1"/>
          <p:cNvSpPr txBox="1">
            <a:spLocks/>
          </p:cNvSpPr>
          <p:nvPr/>
        </p:nvSpPr>
        <p:spPr bwMode="auto">
          <a:xfrm>
            <a:off x="7954963" y="3038475"/>
            <a:ext cx="360680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912813" rtl="0" eaLnBrk="1" fontAlgn="base" hangingPunct="1">
              <a:lnSpc>
                <a:spcPct val="90000"/>
              </a:lnSpc>
              <a:spcBef>
                <a:spcPct val="0"/>
              </a:spcBef>
              <a:spcAft>
                <a:spcPct val="0"/>
              </a:spcAft>
              <a:defRPr sz="3000"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000">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000">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000">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000">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defRPr/>
            </a:pPr>
            <a:r>
              <a:rPr lang="en-US" altLang="en-US" dirty="0">
                <a:solidFill>
                  <a:prstClr val="white"/>
                </a:solidFill>
              </a:rPr>
              <a:t>Thank You</a:t>
            </a:r>
            <a:endParaRPr lang="en-IN" altLang="en-US" dirty="0">
              <a:solidFill>
                <a:prstClr val="white"/>
              </a:solidFill>
            </a:endParaRPr>
          </a:p>
        </p:txBody>
      </p:sp>
    </p:spTree>
    <p:extLst>
      <p:ext uri="{BB962C8B-B14F-4D97-AF65-F5344CB8AC3E}">
        <p14:creationId xmlns:p14="http://schemas.microsoft.com/office/powerpoint/2010/main" val="3219570530"/>
      </p:ext>
    </p:extLst>
  </p:cSld>
  <p:clrMapOvr>
    <a:masterClrMapping/>
  </p:clrMapOvr>
  <p:timing>
    <p:tnLst>
      <p:par>
        <p:cTn id="1" dur="indefinite" restart="never" nodeType="tmRoot"/>
      </p:par>
    </p:tnLst>
  </p:timing>
  <p:hf hdr="0" dt="0"/>
</p:sldLayout>
</file>

<file path=ppt/slideLayouts/slideLayout268.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Tree>
    <p:extLst>
      <p:ext uri="{BB962C8B-B14F-4D97-AF65-F5344CB8AC3E}">
        <p14:creationId xmlns:p14="http://schemas.microsoft.com/office/powerpoint/2010/main" val="3972872274"/>
      </p:ext>
    </p:extLst>
  </p:cSld>
  <p:clrMapOvr>
    <a:masterClrMapping/>
  </p:clrMapOvr>
  <p:timing>
    <p:tnLst>
      <p:par>
        <p:cTn id="1" dur="indefinite" restart="never" nodeType="tmRoot"/>
      </p:par>
    </p:tnLst>
  </p:timing>
  <p:hf hdr="0" dt="0"/>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IN"/>
          </a:p>
        </p:txBody>
      </p:sp>
      <p:sp>
        <p:nvSpPr>
          <p:cNvPr id="5" name="Date Placeholder 3"/>
          <p:cNvSpPr>
            <a:spLocks noGrp="1"/>
          </p:cNvSpPr>
          <p:nvPr>
            <p:ph type="dt" sz="half" idx="10"/>
          </p:nvPr>
        </p:nvSpPr>
        <p:spPr/>
        <p:txBody>
          <a:bodyPr/>
          <a:lstStyle>
            <a:lvl1pPr>
              <a:defRPr/>
            </a:lvl1pPr>
          </a:lstStyle>
          <a:p>
            <a:pPr>
              <a:defRPr/>
            </a:pPr>
            <a:fld id="{174B2B48-8823-4169-A7E8-67C20AF2B78E}" type="datetime1">
              <a:rPr lang="en-IN" altLang="zh-CN" smtClean="0">
                <a:solidFill>
                  <a:prstClr val="black">
                    <a:tint val="75000"/>
                  </a:prstClr>
                </a:solidFill>
              </a:rPr>
              <a:pPr>
                <a:defRPr/>
              </a:pPr>
              <a:t>22-05-2019</a:t>
            </a:fld>
            <a:endParaRPr lang="en-IN" altLang="zh-CN" dirty="0">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zh-CN" altLang="zh-CN">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E525A95-79A4-4541-A3C5-CA1101C7FEF7}" type="slidenum">
              <a:rPr lang="en-IN" altLang="en-US" smtClean="0"/>
              <a:pPr>
                <a:defRPr/>
              </a:pPr>
              <a:t>‹#›</a:t>
            </a:fld>
            <a:endParaRPr lang="en-IN" altLang="en-US" dirty="0"/>
          </a:p>
        </p:txBody>
      </p:sp>
    </p:spTree>
    <p:extLst>
      <p:ext uri="{BB962C8B-B14F-4D97-AF65-F5344CB8AC3E}">
        <p14:creationId xmlns:p14="http://schemas.microsoft.com/office/powerpoint/2010/main" val="4253761775"/>
      </p:ext>
    </p:extLst>
  </p:cSld>
  <p:clrMapOvr>
    <a:masterClrMapping/>
  </p:clrMapOvr>
  <p:timing>
    <p:tnLst>
      <p:par>
        <p:cTn id="1" dur="indefinite" restart="never" nodeType="tmRoot"/>
      </p:par>
    </p:tnLst>
  </p:timing>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961009631"/>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626964"/>
      </p:ext>
    </p:extLst>
  </p:cSld>
  <p:clrMapOvr>
    <a:masterClrMapping/>
  </p:clrMapOvr>
  <p:timing>
    <p:tnLst>
      <p:par>
        <p:cTn id="1" dur="indefinite" restart="never" nodeType="tmRoot"/>
      </p:par>
    </p:tnLst>
  </p:timing>
  <p:hf hdr="0" dt="0"/>
</p:sldLayout>
</file>

<file path=ppt/slideLayouts/slideLayout271.xml><?xml version="1.0" encoding="utf-8"?>
<p:sldLayout xmlns:a="http://schemas.openxmlformats.org/drawingml/2006/main" xmlns:r="http://schemas.openxmlformats.org/officeDocument/2006/relationships" xmlns:p="http://schemas.openxmlformats.org/presentationml/2006/main">
  <p:cSld name="32_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203200" y="55565"/>
            <a:ext cx="10309291" cy="477837"/>
          </a:xfrm>
          <a:prstGeom prst="rect">
            <a:avLst/>
          </a:prstGeom>
        </p:spPr>
        <p:txBody>
          <a:bodyPr/>
          <a:lstStyle>
            <a:lvl1pPr algn="l">
              <a:defRPr sz="2400" b="1">
                <a:solidFill>
                  <a:srgbClr val="990000"/>
                </a:solidFill>
                <a:latin typeface="Arial Black" pitchFamily="34" charset="0"/>
              </a:defRPr>
            </a:lvl1pPr>
          </a:lstStyle>
          <a:p>
            <a:r>
              <a:rPr lang="en-US" smtClean="0"/>
              <a:t>Click to edit Master title style</a:t>
            </a:r>
            <a:endParaRPr lang="en-US" dirty="0"/>
          </a:p>
        </p:txBody>
      </p:sp>
      <p:sp>
        <p:nvSpPr>
          <p:cNvPr id="8" name="Content Placeholder 2"/>
          <p:cNvSpPr>
            <a:spLocks noGrp="1"/>
          </p:cNvSpPr>
          <p:nvPr>
            <p:ph idx="1"/>
          </p:nvPr>
        </p:nvSpPr>
        <p:spPr>
          <a:xfrm>
            <a:off x="304805" y="1023940"/>
            <a:ext cx="11489761" cy="5429399"/>
          </a:xfrm>
          <a:prstGeom prst="rect">
            <a:avLst/>
          </a:prstGeom>
        </p:spPr>
        <p:txBody>
          <a:bodyPr/>
          <a:lstStyle>
            <a:lvl1pPr>
              <a:defRPr sz="2400" b="1">
                <a:solidFill>
                  <a:srgbClr val="0000FF"/>
                </a:solidFill>
              </a:defRPr>
            </a:lvl1pPr>
          </a:lstStyle>
          <a:p>
            <a:pPr lvl="0"/>
            <a:r>
              <a:rPr lang="en-US" smtClean="0"/>
              <a:t>Click to edit Master text styles</a:t>
            </a:r>
          </a:p>
        </p:txBody>
      </p:sp>
    </p:spTree>
    <p:extLst>
      <p:ext uri="{BB962C8B-B14F-4D97-AF65-F5344CB8AC3E}">
        <p14:creationId xmlns:p14="http://schemas.microsoft.com/office/powerpoint/2010/main" val="299301155"/>
      </p:ext>
    </p:extLst>
  </p:cSld>
  <p:clrMapOvr>
    <a:masterClrMapping/>
  </p:clrMapOvr>
  <p:timing>
    <p:tnLst>
      <p:par>
        <p:cTn id="1" dur="indefinite" restart="never" nodeType="tmRoot"/>
      </p:par>
    </p:tnLst>
  </p:timing>
  <p:hf hdr="0" dt="0"/>
</p:sldLayout>
</file>

<file path=ppt/slideLayouts/slideLayout272.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203201" y="55565"/>
            <a:ext cx="10871200" cy="630237"/>
          </a:xfrm>
          <a:prstGeom prst="rect">
            <a:avLst/>
          </a:prstGeom>
        </p:spPr>
        <p:txBody>
          <a:bodyPr/>
          <a:lstStyle>
            <a:lvl1pPr algn="l">
              <a:defRPr sz="3200" b="0">
                <a:solidFill>
                  <a:schemeClr val="tx1"/>
                </a:solidFill>
                <a:latin typeface="+mn-lt"/>
              </a:defRPr>
            </a:lvl1pPr>
          </a:lstStyle>
          <a:p>
            <a:r>
              <a:rPr lang="en-US" smtClean="0"/>
              <a:t>Click to edit Master title style</a:t>
            </a:r>
            <a:endParaRPr lang="en-US" dirty="0"/>
          </a:p>
        </p:txBody>
      </p:sp>
      <p:sp>
        <p:nvSpPr>
          <p:cNvPr id="4" name="Content Placeholder 2"/>
          <p:cNvSpPr>
            <a:spLocks noGrp="1"/>
          </p:cNvSpPr>
          <p:nvPr>
            <p:ph idx="1"/>
          </p:nvPr>
        </p:nvSpPr>
        <p:spPr>
          <a:xfrm>
            <a:off x="203200" y="990600"/>
            <a:ext cx="10972800" cy="55626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3696940"/>
      </p:ext>
    </p:extLst>
  </p:cSld>
  <p:clrMapOvr>
    <a:masterClrMapping/>
  </p:clrMapOvr>
  <p:timing>
    <p:tnLst>
      <p:par>
        <p:cTn id="1" dur="indefinite" restart="never" nodeType="tmRoot"/>
      </p:par>
    </p:tnLst>
  </p:timing>
  <p:hf hdr="0" dt="0"/>
</p:sldLayout>
</file>

<file path=ppt/slideLayouts/slideLayout27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203200" y="55564"/>
            <a:ext cx="10021259" cy="477837"/>
          </a:xfrm>
          <a:prstGeom prst="rect">
            <a:avLst/>
          </a:prstGeom>
        </p:spPr>
        <p:txBody>
          <a:bodyPr/>
          <a:lstStyle>
            <a:lvl1pPr algn="l">
              <a:defRPr sz="2400" b="1">
                <a:solidFill>
                  <a:srgbClr val="990000"/>
                </a:solidFill>
                <a:latin typeface="Arial Black"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29234746"/>
      </p:ext>
    </p:extLst>
  </p:cSld>
  <p:clrMapOvr>
    <a:masterClrMapping/>
  </p:clrMapOvr>
  <p:timing>
    <p:tnLst>
      <p:par>
        <p:cTn id="1" dur="indefinite" restart="never" nodeType="tmRoot"/>
      </p:par>
    </p:tnLst>
  </p:timing>
  <p:hf hdr="0" dt="0"/>
</p:sldLayout>
</file>

<file path=ppt/slideLayouts/slideLayout274.xml><?xml version="1.0" encoding="utf-8"?>
<p:sldLayout xmlns:a="http://schemas.openxmlformats.org/drawingml/2006/main" xmlns:r="http://schemas.openxmlformats.org/officeDocument/2006/relationships" xmlns:p="http://schemas.openxmlformats.org/presentationml/2006/main" type="obj">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a:defRPr/>
            </a:pPr>
            <a:fld id="{6EDE9114-47CC-484A-BDCB-E60E430ABAA1}" type="datetime1">
              <a:rPr lang="en-IN" smtClean="0">
                <a:solidFill>
                  <a:prstClr val="black">
                    <a:tint val="75000"/>
                  </a:prstClr>
                </a:solidFill>
              </a:rPr>
              <a:pPr>
                <a:defRPr/>
              </a:pPr>
              <a:t>22-05-2019</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DF2ADE3F-0B40-4C9C-98FA-EA2648845566}" type="slidenum">
              <a:rPr lang="en-IN" altLang="en-US" smtClean="0"/>
              <a:pPr/>
              <a:t>‹#›</a:t>
            </a:fld>
            <a:endParaRPr lang="en-IN" altLang="en-US" dirty="0"/>
          </a:p>
        </p:txBody>
      </p:sp>
    </p:spTree>
    <p:extLst>
      <p:ext uri="{BB962C8B-B14F-4D97-AF65-F5344CB8AC3E}">
        <p14:creationId xmlns:p14="http://schemas.microsoft.com/office/powerpoint/2010/main" val="2017103104"/>
      </p:ext>
    </p:extLst>
  </p:cSld>
  <p:clrMapOvr>
    <a:masterClrMapping/>
  </p:clrMapOvr>
  <p:timing>
    <p:tnLst>
      <p:par>
        <p:cTn id="1" dur="indefinite" restart="never" nodeType="tmRoot"/>
      </p:par>
    </p:tnLst>
  </p:timing>
  <p:hf hdr="0" dt="0"/>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cSld name="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defTabSz="825500">
              <a:defRPr sz="3200">
                <a:solidFill>
                  <a:srgbClr val="FFFFFF"/>
                </a:solidFill>
                <a:latin typeface="Arial"/>
                <a:ea typeface="Arial"/>
                <a:cs typeface="Arial"/>
                <a:sym typeface="Arial"/>
              </a:defRPr>
            </a:pPr>
            <a:endParaRPr dirty="0"/>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IN" smtClean="0"/>
              <a:pPr/>
              <a:t>‹#›</a:t>
            </a:fld>
            <a:endParaRPr lang="en-IN" dirty="0"/>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r>
              <a:rPr lang="en-US" dirty="0" smtClean="0"/>
              <a:t>Copyright © 2018 Sterlite Tech.</a:t>
            </a:r>
            <a:endParaRPr lang="en-US" dirty="0"/>
          </a:p>
        </p:txBody>
      </p:sp>
      <p:pic>
        <p:nvPicPr>
          <p:cNvPr id="20" name="Picture 1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065308"/>
            <a:ext cx="12192000" cy="5792691"/>
          </a:xfrm>
          <a:prstGeom prst="rect">
            <a:avLst/>
          </a:prstGeom>
        </p:spPr>
      </p:pic>
      <p:sp>
        <p:nvSpPr>
          <p:cNvPr id="21" name="Rectangle 20"/>
          <p:cNvSpPr/>
          <p:nvPr/>
        </p:nvSpPr>
        <p:spPr>
          <a:xfrm>
            <a:off x="0" y="1065307"/>
            <a:ext cx="12191999" cy="5792691"/>
          </a:xfrm>
          <a:prstGeom prst="rect">
            <a:avLst/>
          </a:prstGeom>
          <a:gradFill>
            <a:gsLst>
              <a:gs pos="0">
                <a:schemeClr val="bg1">
                  <a:alpha val="80000"/>
                </a:schemeClr>
              </a:gs>
              <a:gs pos="100000">
                <a:schemeClr val="bg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35595731"/>
      </p:ext>
    </p:extLst>
  </p:cSld>
  <p:clrMapOvr>
    <a:masterClrMapping/>
  </p:clrMapOvr>
  <p:transition spd="med"/>
  <p:hf hdr="0" dt="0"/>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cSld name="Title &amp; Content">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0">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IN" sz="1200" b="0" i="0" u="none" strike="noStrike" kern="0" cap="none" spc="0" normalizeH="0" baseline="0" noProof="0" smtClean="0">
                <a:ln>
                  <a:noFill/>
                </a:ln>
                <a:solidFill>
                  <a:srgbClr val="898989"/>
                </a:solidFill>
                <a:effectLst/>
                <a:uLnTx/>
                <a:uFillTx/>
                <a:latin typeface="Calibri" pitchFamily="34" charset="0"/>
                <a:ea typeface="+mn-ea"/>
                <a:cs typeface="+mn-cs"/>
                <a:sym typeface="Calibri"/>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0" cap="none" spc="0" normalizeH="0" baseline="0" noProof="0" dirty="0">
              <a:ln>
                <a:noFill/>
              </a:ln>
              <a:solidFill>
                <a:srgbClr val="898989"/>
              </a:solidFill>
              <a:effectLst/>
              <a:uLnTx/>
              <a:uFillTx/>
              <a:latin typeface="Calibri" pitchFamily="34" charset="0"/>
              <a:ea typeface="+mn-ea"/>
              <a:cs typeface="+mn-cs"/>
              <a:sym typeface="Calibri"/>
            </a:endParaRPr>
          </a:p>
        </p:txBody>
      </p:sp>
      <p:sp>
        <p:nvSpPr>
          <p:cNvPr id="17" name="Oval 16">
            <a:extLst>
              <a:ext uri="{FF2B5EF4-FFF2-40B4-BE49-F238E27FC236}">
                <a16:creationId xmlns:a16="http://schemas.microsoft.com/office/drawing/2014/main" xmlns="" id="{521B9F41-F234-5646-8C69-31DB1DDE0F7A}"/>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18" name="Oval 17">
            <a:extLst>
              <a:ext uri="{FF2B5EF4-FFF2-40B4-BE49-F238E27FC236}">
                <a16:creationId xmlns:a16="http://schemas.microsoft.com/office/drawing/2014/main" xmlns="" id="{DF74820F-00D0-3144-9F5F-E63C0E86852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29" name="Oval 28">
            <a:extLst>
              <a:ext uri="{FF2B5EF4-FFF2-40B4-BE49-F238E27FC236}">
                <a16:creationId xmlns:a16="http://schemas.microsoft.com/office/drawing/2014/main" xmlns="" id="{41A83626-8724-9645-A457-B6947B936126}"/>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30" name="Oval 29">
            <a:extLst>
              <a:ext uri="{FF2B5EF4-FFF2-40B4-BE49-F238E27FC236}">
                <a16:creationId xmlns:a16="http://schemas.microsoft.com/office/drawing/2014/main" xmlns="" id="{BA8B78A6-FFFF-A34A-A215-A200C015C9E0}"/>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31" name="Oval 30">
            <a:extLst>
              <a:ext uri="{FF2B5EF4-FFF2-40B4-BE49-F238E27FC236}">
                <a16:creationId xmlns:a16="http://schemas.microsoft.com/office/drawing/2014/main" xmlns="" id="{757E2777-89F5-C845-8CEA-52FB08D6DA28}"/>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32" name="Oval 31">
            <a:extLst>
              <a:ext uri="{FF2B5EF4-FFF2-40B4-BE49-F238E27FC236}">
                <a16:creationId xmlns:a16="http://schemas.microsoft.com/office/drawing/2014/main" xmlns="" id="{C8660B14-6FB3-794C-AA6A-399EFDD5777F}"/>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33" name="TextBox 32">
            <a:extLst>
              <a:ext uri="{FF2B5EF4-FFF2-40B4-BE49-F238E27FC236}">
                <a16:creationId xmlns:a16="http://schemas.microsoft.com/office/drawing/2014/main" xmlns="" id="{3A9ECFFF-C4EB-0948-BA91-2631A7564B83}"/>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50000"/>
                    <a:lumOff val="50000"/>
                  </a:prstClr>
                </a:solidFill>
                <a:effectLst/>
                <a:uLnTx/>
                <a:uFillTx/>
                <a:latin typeface="Calibri"/>
                <a:ea typeface="+mn-ea"/>
                <a:cs typeface="+mn-cs"/>
                <a:sym typeface="Calibri"/>
              </a:rPr>
              <a:t>Text color</a:t>
            </a:r>
          </a:p>
        </p:txBody>
      </p:sp>
      <p:sp>
        <p:nvSpPr>
          <p:cNvPr id="34" name="Oval 33">
            <a:extLst>
              <a:ext uri="{FF2B5EF4-FFF2-40B4-BE49-F238E27FC236}">
                <a16:creationId xmlns:a16="http://schemas.microsoft.com/office/drawing/2014/main" xmlns="" id="{EBC27F33-7866-4F4A-9FCF-1DF9C5ACAE7D}"/>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35" name="TextBox 34">
            <a:extLst>
              <a:ext uri="{FF2B5EF4-FFF2-40B4-BE49-F238E27FC236}">
                <a16:creationId xmlns:a16="http://schemas.microsoft.com/office/drawing/2014/main" xmlns="" id="{8AA9D110-9BF5-7947-9FAE-921099CA6FC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50000"/>
                    <a:lumOff val="50000"/>
                  </a:prstClr>
                </a:solidFill>
                <a:effectLst/>
                <a:uLnTx/>
                <a:uFillTx/>
                <a:latin typeface="Calibri"/>
                <a:ea typeface="+mn-ea"/>
                <a:cs typeface="+mn-cs"/>
                <a:sym typeface="Calibri"/>
              </a:rPr>
              <a:t>Brand color</a:t>
            </a:r>
          </a:p>
        </p:txBody>
      </p:sp>
      <p:sp>
        <p:nvSpPr>
          <p:cNvPr id="36" name="TextBox 35">
            <a:extLst>
              <a:ext uri="{FF2B5EF4-FFF2-40B4-BE49-F238E27FC236}">
                <a16:creationId xmlns:a16="http://schemas.microsoft.com/office/drawing/2014/main" xmlns="" id="{F422A268-4CEA-F743-8CD9-CE9C39DDAB51}"/>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50000"/>
                    <a:lumOff val="50000"/>
                  </a:prstClr>
                </a:solidFill>
                <a:effectLst/>
                <a:uLnTx/>
                <a:uFillTx/>
                <a:latin typeface="Calibri"/>
                <a:ea typeface="+mn-ea"/>
                <a:cs typeface="+mn-cs"/>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50000"/>
                    <a:lumOff val="50000"/>
                  </a:prstClr>
                </a:solidFill>
                <a:effectLst/>
                <a:uLnTx/>
                <a:uFillTx/>
                <a:latin typeface="Calibri"/>
                <a:ea typeface="+mn-ea"/>
                <a:cs typeface="+mn-cs"/>
                <a:sym typeface="Calibri"/>
              </a:rPr>
              <a:t>colors</a:t>
            </a:r>
          </a:p>
        </p:txBody>
      </p:sp>
      <p:sp>
        <p:nvSpPr>
          <p:cNvPr id="19" name="Footer Placeholder 4">
            <a:extLst>
              <a:ext uri="{FF2B5EF4-FFF2-40B4-BE49-F238E27FC236}">
                <a16:creationId xmlns:a16="http://schemas.microsoft.com/office/drawing/2014/main" xmlns="" id="{D4498B79-858E-1543-BA26-1BD641D46B96}"/>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E7E6E6">
                    <a:lumMod val="75000"/>
                  </a:srgbClr>
                </a:solidFill>
                <a:effectLst/>
                <a:uLnTx/>
                <a:uFillTx/>
                <a:latin typeface="Calibri"/>
                <a:ea typeface="+mn-ea"/>
                <a:cs typeface="+mn-cs"/>
                <a:sym typeface="Calibri"/>
              </a:rPr>
              <a:t>Copyright © 2018 Sterlite Tech.</a:t>
            </a:r>
            <a:endParaRPr kumimoji="0" lang="en-US" sz="900" b="0" i="0" u="none" strike="noStrike" kern="0" cap="none" spc="0" normalizeH="0" baseline="0" noProof="0" dirty="0">
              <a:ln>
                <a:noFill/>
              </a:ln>
              <a:solidFill>
                <a:srgbClr val="E7E6E6">
                  <a:lumMod val="75000"/>
                </a:srgbClr>
              </a:solidFill>
              <a:effectLst/>
              <a:uLnTx/>
              <a:uFillTx/>
              <a:latin typeface="Calibri"/>
              <a:ea typeface="+mn-ea"/>
              <a:cs typeface="+mn-cs"/>
              <a:sym typeface="Calibri"/>
            </a:endParaRPr>
          </a:p>
        </p:txBody>
      </p:sp>
    </p:spTree>
    <p:extLst>
      <p:ext uri="{BB962C8B-B14F-4D97-AF65-F5344CB8AC3E}">
        <p14:creationId xmlns:p14="http://schemas.microsoft.com/office/powerpoint/2010/main" val="2630350375"/>
      </p:ext>
    </p:extLst>
  </p:cSld>
  <p:clrMapOvr>
    <a:masterClrMapping/>
  </p:clrMapOvr>
  <p:transition spd="med"/>
  <p:hf hdr="0" dt="0"/>
</p:sldLayout>
</file>

<file path=ppt/slideLayouts/slideLayout277.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226308"/>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advClick="0" advTm="4000" spd="med">
        <p:fade/>
      </p:transition>
    </mc:Fallback>
  </mc:AlternateContent>
  <p:hf hdr="0" dt="0"/>
</p:sldLayout>
</file>

<file path=ppt/slideLayouts/slideLayout278.xml><?xml version="1.0" encoding="utf-8"?>
<p:sldLayout xmlns:a="http://schemas.openxmlformats.org/drawingml/2006/main" xmlns:r="http://schemas.openxmlformats.org/officeDocument/2006/relationships" xmlns:p="http://schemas.openxmlformats.org/presentationml/2006/main">
  <p:cSld name="1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597818"/>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advClick="0" advTm="4000" spd="med">
        <p:fade/>
      </p:transition>
    </mc:Fallback>
  </mc:AlternateContent>
  <p:hf hdr="0" dt="0"/>
</p:sldLayout>
</file>

<file path=ppt/slideLayouts/slideLayout279.xml><?xml version="1.0" encoding="utf-8"?>
<p:sldLayout xmlns:a="http://schemas.openxmlformats.org/drawingml/2006/main" xmlns:r="http://schemas.openxmlformats.org/officeDocument/2006/relationships" xmlns:p="http://schemas.openxmlformats.org/presentationml/2006/main">
  <p:cSld name="1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131580"/>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advClick="0" advTm="4000"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Two Content">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2" descr="C:\Users\jayesh.chauhan\Desktop\PPT_Template\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9998" y="5805744"/>
            <a:ext cx="11947498" cy="97724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userDrawn="1"/>
        </p:nvCxnSpPr>
        <p:spPr>
          <a:xfrm>
            <a:off x="5328745" y="2869325"/>
            <a:ext cx="0" cy="1097280"/>
          </a:xfrm>
          <a:prstGeom prst="line">
            <a:avLst/>
          </a:prstGeom>
          <a:ln w="19050">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206062" y="3094038"/>
            <a:ext cx="3533753" cy="64785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5765800" y="2973388"/>
            <a:ext cx="5994400" cy="911225"/>
          </a:xfrm>
        </p:spPr>
        <p:txBody>
          <a:bodyPr/>
          <a:lstStyle/>
          <a:p>
            <a:r>
              <a:rPr lang="en-US" smtClean="0"/>
              <a:t>Click to edit Master title style</a:t>
            </a:r>
            <a:endParaRPr lang="en-IN" dirty="0"/>
          </a:p>
        </p:txBody>
      </p:sp>
    </p:spTree>
    <p:extLst>
      <p:ext uri="{BB962C8B-B14F-4D97-AF65-F5344CB8AC3E}">
        <p14:creationId xmlns:p14="http://schemas.microsoft.com/office/powerpoint/2010/main" val="3039142609"/>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3748CC-CDE3-5F41-8B10-1A461335A32E}"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22-05-2019</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289D7A-BBC7-4B31-9963-67146411D270}" type="slidenum">
              <a:rPr kumimoji="0" lang="en-US" sz="1200" b="0" i="0" u="none" strike="noStrike" kern="1200" cap="none" spc="0" normalizeH="0" baseline="0" noProof="0" smtClean="0">
                <a:ln>
                  <a:noFill/>
                </a:ln>
                <a:solidFill>
                  <a:srgbClr val="898989"/>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898989"/>
              </a:solidFill>
              <a:effectLst/>
              <a:uLnTx/>
              <a:uFillTx/>
              <a:latin typeface="Calibri" pitchFamily="34" charset="0"/>
              <a:ea typeface="+mn-ea"/>
              <a:cs typeface="+mn-cs"/>
            </a:endParaRPr>
          </a:p>
        </p:txBody>
      </p:sp>
    </p:spTree>
    <p:extLst>
      <p:ext uri="{BB962C8B-B14F-4D97-AF65-F5344CB8AC3E}">
        <p14:creationId xmlns:p14="http://schemas.microsoft.com/office/powerpoint/2010/main" val="1226824687"/>
      </p:ext>
    </p:extLst>
  </p:cSld>
  <p:clrMapOvr>
    <a:masterClrMapping/>
  </p:clrMapOvr>
  <p:hf hdr="0" dt="0"/>
</p:sldLayout>
</file>

<file path=ppt/slideLayouts/slideLayout281.xml><?xml version="1.0" encoding="utf-8"?>
<p:sldLayout xmlns:a="http://schemas.openxmlformats.org/drawingml/2006/main" xmlns:r="http://schemas.openxmlformats.org/officeDocument/2006/relationships" xmlns:p="http://schemas.openxmlformats.org/presentationml/2006/main">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1" y="279962"/>
            <a:ext cx="10363200" cy="81756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4400" y="1397001"/>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dirty="0" smtClean="0"/>
              <a:t>Click icon to add picture</a:t>
            </a:r>
            <a:endParaRPr lang="en-US" dirty="0"/>
          </a:p>
        </p:txBody>
      </p:sp>
      <p:sp>
        <p:nvSpPr>
          <p:cNvPr id="5" name="Picture Placeholder 3"/>
          <p:cNvSpPr>
            <a:spLocks noGrp="1"/>
          </p:cNvSpPr>
          <p:nvPr>
            <p:ph type="pic" sz="quarter" idx="11"/>
          </p:nvPr>
        </p:nvSpPr>
        <p:spPr>
          <a:xfrm>
            <a:off x="3556000" y="1397001"/>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dirty="0" smtClean="0"/>
              <a:t>Click icon to add picture</a:t>
            </a:r>
            <a:endParaRPr lang="en-US" dirty="0"/>
          </a:p>
        </p:txBody>
      </p:sp>
      <p:sp>
        <p:nvSpPr>
          <p:cNvPr id="6" name="Picture Placeholder 3"/>
          <p:cNvSpPr>
            <a:spLocks noGrp="1"/>
          </p:cNvSpPr>
          <p:nvPr>
            <p:ph type="pic" sz="quarter" idx="12"/>
          </p:nvPr>
        </p:nvSpPr>
        <p:spPr>
          <a:xfrm>
            <a:off x="6197600" y="1397001"/>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dirty="0" smtClean="0"/>
              <a:t>Click icon to add picture</a:t>
            </a:r>
            <a:endParaRPr lang="en-US" dirty="0"/>
          </a:p>
        </p:txBody>
      </p:sp>
      <p:sp>
        <p:nvSpPr>
          <p:cNvPr id="7" name="Picture Placeholder 3"/>
          <p:cNvSpPr>
            <a:spLocks noGrp="1"/>
          </p:cNvSpPr>
          <p:nvPr>
            <p:ph type="pic" sz="quarter" idx="13"/>
          </p:nvPr>
        </p:nvSpPr>
        <p:spPr>
          <a:xfrm>
            <a:off x="8839200" y="1397001"/>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dirty="0" smtClean="0"/>
              <a:t>Click icon to add picture</a:t>
            </a:r>
            <a:endParaRPr lang="en-US" dirty="0"/>
          </a:p>
        </p:txBody>
      </p:sp>
      <p:sp>
        <p:nvSpPr>
          <p:cNvPr id="8" name="Text Placeholder 7"/>
          <p:cNvSpPr>
            <a:spLocks noGrp="1"/>
          </p:cNvSpPr>
          <p:nvPr>
            <p:ph type="body" sz="quarter" idx="19"/>
          </p:nvPr>
        </p:nvSpPr>
        <p:spPr>
          <a:xfrm>
            <a:off x="914400" y="3044386"/>
            <a:ext cx="2441448" cy="996683"/>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67" indent="-171434">
              <a:defRPr sz="1400">
                <a:solidFill>
                  <a:srgbClr val="FFFFFF"/>
                </a:solidFill>
              </a:defRPr>
            </a:lvl3pPr>
            <a:lvl4pPr marL="514301" indent="-171434">
              <a:defRPr sz="1400">
                <a:solidFill>
                  <a:srgbClr val="FFFFFF"/>
                </a:solidFill>
              </a:defRPr>
            </a:lvl4pPr>
            <a:lvl5pPr marL="742880" indent="-228578">
              <a:defRPr sz="1400">
                <a:solidFill>
                  <a:srgbClr val="FFFFFF"/>
                </a:solidFill>
              </a:defRPr>
            </a:lvl5pPr>
          </a:lstStyle>
          <a:p>
            <a:pPr lvl="0"/>
            <a:r>
              <a:rPr lang="en-US" smtClean="0"/>
              <a:t>Click to edit Master text styles</a:t>
            </a:r>
          </a:p>
          <a:p>
            <a:pPr lvl="1"/>
            <a:r>
              <a:rPr lang="en-US" smtClean="0"/>
              <a:t>Second level</a:t>
            </a:r>
          </a:p>
        </p:txBody>
      </p:sp>
      <p:sp>
        <p:nvSpPr>
          <p:cNvPr id="13" name="Text Placeholder 7"/>
          <p:cNvSpPr>
            <a:spLocks noGrp="1"/>
          </p:cNvSpPr>
          <p:nvPr>
            <p:ph type="body" sz="quarter" idx="20"/>
          </p:nvPr>
        </p:nvSpPr>
        <p:spPr>
          <a:xfrm>
            <a:off x="3554984" y="3044386"/>
            <a:ext cx="2441448" cy="996683"/>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67" indent="-171434">
              <a:defRPr sz="1400">
                <a:solidFill>
                  <a:srgbClr val="FFFFFF"/>
                </a:solidFill>
              </a:defRPr>
            </a:lvl3pPr>
            <a:lvl4pPr marL="514301" indent="-171434">
              <a:defRPr sz="1400">
                <a:solidFill>
                  <a:srgbClr val="FFFFFF"/>
                </a:solidFill>
              </a:defRPr>
            </a:lvl4pPr>
            <a:lvl5pPr marL="742880" indent="-228578">
              <a:defRPr sz="1400">
                <a:solidFill>
                  <a:srgbClr val="FFFFFF"/>
                </a:solidFill>
              </a:defRPr>
            </a:lvl5pPr>
          </a:lstStyle>
          <a:p>
            <a:pPr lvl="0"/>
            <a:r>
              <a:rPr lang="en-US" smtClean="0"/>
              <a:t>Click to edit Master text styles</a:t>
            </a:r>
          </a:p>
          <a:p>
            <a:pPr lvl="1"/>
            <a:r>
              <a:rPr lang="en-US" smtClean="0"/>
              <a:t>Second level</a:t>
            </a:r>
          </a:p>
        </p:txBody>
      </p:sp>
      <p:sp>
        <p:nvSpPr>
          <p:cNvPr id="16" name="Text Placeholder 7"/>
          <p:cNvSpPr>
            <a:spLocks noGrp="1"/>
          </p:cNvSpPr>
          <p:nvPr>
            <p:ph type="body" sz="quarter" idx="21"/>
          </p:nvPr>
        </p:nvSpPr>
        <p:spPr>
          <a:xfrm>
            <a:off x="6195568" y="3044386"/>
            <a:ext cx="2441448" cy="996683"/>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67" indent="-171434">
              <a:defRPr sz="1400">
                <a:solidFill>
                  <a:srgbClr val="FFFFFF"/>
                </a:solidFill>
              </a:defRPr>
            </a:lvl3pPr>
            <a:lvl4pPr marL="514301" indent="-171434">
              <a:defRPr sz="1400">
                <a:solidFill>
                  <a:srgbClr val="FFFFFF"/>
                </a:solidFill>
              </a:defRPr>
            </a:lvl4pPr>
            <a:lvl5pPr marL="742880" indent="-228578">
              <a:defRPr sz="1400">
                <a:solidFill>
                  <a:srgbClr val="FFFFFF"/>
                </a:solidFill>
              </a:defRPr>
            </a:lvl5pPr>
          </a:lstStyle>
          <a:p>
            <a:pPr lvl="0"/>
            <a:r>
              <a:rPr lang="en-US" smtClean="0"/>
              <a:t>Click to edit Master text styles</a:t>
            </a:r>
          </a:p>
          <a:p>
            <a:pPr lvl="1"/>
            <a:r>
              <a:rPr lang="en-US" smtClean="0"/>
              <a:t>Second level</a:t>
            </a:r>
          </a:p>
        </p:txBody>
      </p:sp>
      <p:sp>
        <p:nvSpPr>
          <p:cNvPr id="17" name="Text Placeholder 7"/>
          <p:cNvSpPr>
            <a:spLocks noGrp="1"/>
          </p:cNvSpPr>
          <p:nvPr>
            <p:ph type="body" sz="quarter" idx="22"/>
          </p:nvPr>
        </p:nvSpPr>
        <p:spPr>
          <a:xfrm>
            <a:off x="8836152" y="3044386"/>
            <a:ext cx="2441448" cy="996683"/>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67" indent="-171434">
              <a:defRPr sz="1400">
                <a:solidFill>
                  <a:srgbClr val="FFFFFF"/>
                </a:solidFill>
              </a:defRPr>
            </a:lvl3pPr>
            <a:lvl4pPr marL="514301" indent="-171434">
              <a:defRPr sz="1400">
                <a:solidFill>
                  <a:srgbClr val="FFFFFF"/>
                </a:solidFill>
              </a:defRPr>
            </a:lvl4pPr>
            <a:lvl5pPr marL="742880" indent="-228578">
              <a:defRPr sz="1400">
                <a:solidFill>
                  <a:srgbClr val="FFFFFF"/>
                </a:solidFill>
              </a:defRPr>
            </a:lvl5pPr>
          </a:lstStyle>
          <a:p>
            <a:pPr lvl="0"/>
            <a:r>
              <a:rPr lang="en-US" smtClean="0"/>
              <a:t>Click to edit Master text styles</a:t>
            </a:r>
          </a:p>
          <a:p>
            <a:pPr lvl="1"/>
            <a:r>
              <a:rPr lang="en-US" smtClean="0"/>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34" indent="-171434">
              <a:buFont typeface="Arial" panose="020B0604020202020204" pitchFamily="34" charset="0"/>
              <a:buChar char="•"/>
              <a:defRPr sz="1400"/>
            </a:lvl2pPr>
            <a:lvl3pPr marL="342867" indent="-171434">
              <a:defRPr sz="1400"/>
            </a:lvl3pPr>
            <a:lvl4pPr marL="514301" indent="-171434">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34" indent="-171434">
              <a:buClr>
                <a:schemeClr val="accent3"/>
              </a:buClr>
              <a:buFont typeface="Arial" panose="020B0604020202020204" pitchFamily="34" charset="0"/>
              <a:buChar char="•"/>
              <a:defRPr sz="1400"/>
            </a:lvl2pPr>
            <a:lvl3pPr marL="342867" indent="-171434">
              <a:buClr>
                <a:schemeClr val="accent3"/>
              </a:buClr>
              <a:defRPr sz="1400"/>
            </a:lvl3pPr>
            <a:lvl4pPr marL="514301" indent="-171434">
              <a:buClr>
                <a:schemeClr val="accent3"/>
              </a:buClr>
              <a:defRPr sz="1400"/>
            </a:lvl4pPr>
            <a:lvl5pPr>
              <a:buClr>
                <a:schemeClr val="accent3"/>
              </a:buCl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34" indent="-171434">
              <a:buClr>
                <a:schemeClr val="accent2"/>
              </a:buClr>
              <a:buFont typeface="Arial" panose="020B0604020202020204" pitchFamily="34" charset="0"/>
              <a:buChar char="•"/>
              <a:defRPr sz="1400"/>
            </a:lvl2pPr>
            <a:lvl3pPr marL="342867" indent="-171434">
              <a:buClr>
                <a:schemeClr val="accent2"/>
              </a:buClr>
              <a:defRPr sz="1400"/>
            </a:lvl3pPr>
            <a:lvl4pPr marL="514301" indent="-171434">
              <a:buClr>
                <a:schemeClr val="accent2"/>
              </a:buClr>
              <a:defRPr sz="1400"/>
            </a:lvl4pPr>
            <a:lvl5pPr>
              <a:buClr>
                <a:schemeClr val="accent2"/>
              </a:buCl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34" indent="-171434">
              <a:buClr>
                <a:schemeClr val="bg2"/>
              </a:buClr>
              <a:buFont typeface="Arial" panose="020B0604020202020204" pitchFamily="34" charset="0"/>
              <a:buChar char="•"/>
              <a:defRPr sz="1400"/>
            </a:lvl2pPr>
            <a:lvl3pPr marL="342867" indent="-171434">
              <a:buClr>
                <a:schemeClr val="bg2"/>
              </a:buClr>
              <a:defRPr sz="1400"/>
            </a:lvl3pPr>
            <a:lvl4pPr marL="514301" indent="-171434">
              <a:buClr>
                <a:schemeClr val="bg2"/>
              </a:buClr>
              <a:defRPr sz="1400"/>
            </a:lvl4pPr>
            <a:lvl5pPr>
              <a:buClr>
                <a:schemeClr val="bg2"/>
              </a:buCl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4"/>
          <p:cNvSpPr>
            <a:spLocks noGrp="1"/>
          </p:cNvSpPr>
          <p:nvPr>
            <p:ph type="body" sz="quarter" idx="27" hasCustomPrompt="1"/>
          </p:nvPr>
        </p:nvSpPr>
        <p:spPr>
          <a:xfrm>
            <a:off x="914401"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252963432"/>
      </p:ext>
    </p:extLst>
  </p:cSld>
  <p:clrMapOvr>
    <a:masterClrMapping/>
  </p:clrMapOvr>
  <p:timing>
    <p:tnLst>
      <p:par>
        <p:cTn id="1" dur="indefinite" restart="never" nodeType="tmRoot"/>
      </p:par>
    </p:tnLst>
  </p:timing>
  <p:hf hdr="0" dt="0"/>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900770729"/>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5_Two Content">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2" descr="C:\Users\jayesh.chauhan\Desktop\PPT_Template\C.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9998" y="5805744"/>
            <a:ext cx="11947498" cy="97724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userDrawn="1"/>
        </p:nvCxnSpPr>
        <p:spPr>
          <a:xfrm>
            <a:off x="5328745" y="2869325"/>
            <a:ext cx="0" cy="1097280"/>
          </a:xfrm>
          <a:prstGeom prst="line">
            <a:avLst/>
          </a:prstGeom>
          <a:ln w="19050">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206062" y="3094038"/>
            <a:ext cx="3533753" cy="64785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5765800" y="2973388"/>
            <a:ext cx="5994400" cy="911225"/>
          </a:xfrm>
        </p:spPr>
        <p:txBody>
          <a:bodyPr/>
          <a:lstStyle/>
          <a:p>
            <a:r>
              <a:rPr lang="en-US" smtClean="0"/>
              <a:t>Click to edit Master title style</a:t>
            </a:r>
            <a:endParaRPr lang="en-IN" dirty="0"/>
          </a:p>
        </p:txBody>
      </p:sp>
    </p:spTree>
    <p:extLst>
      <p:ext uri="{BB962C8B-B14F-4D97-AF65-F5344CB8AC3E}">
        <p14:creationId xmlns:p14="http://schemas.microsoft.com/office/powerpoint/2010/main" val="2143392095"/>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933324112"/>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88320044"/>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885816461"/>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219592672"/>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019016113"/>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2786415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166465200"/>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83991803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328648848"/>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763807021"/>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49271100"/>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180386954"/>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19710425"/>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13186277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78847012"/>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595171312"/>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997186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2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56CFF46-BD2B-9B43-89F7-ECE832BB7870}"/>
              </a:ext>
            </a:extLst>
          </p:cNvPr>
          <p:cNvSpPr/>
          <p:nvPr/>
        </p:nvSpPr>
        <p:spPr>
          <a:xfrm>
            <a:off x="0" y="0"/>
            <a:ext cx="12192000" cy="140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5562134"/>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004138207"/>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792129436"/>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358553959"/>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498593154"/>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802468939"/>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5194796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68491886"/>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4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777193676"/>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696955692"/>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588610042"/>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8135498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082578831"/>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60722422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28167979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681371704"/>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4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97694945"/>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68595102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4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251374769"/>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5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8731823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5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516264875"/>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5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29614372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5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3011004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190294313"/>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143210163"/>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170245458"/>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5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423667943"/>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5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453441214"/>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5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884499214"/>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5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31624181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dirty="0"/>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2069767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6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770946644"/>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6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885612515"/>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6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4097390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64935819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6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854751490"/>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6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879867871"/>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6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001063125"/>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6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004145816"/>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6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733150444"/>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6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28174367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6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10732896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7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579206768"/>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7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344497872"/>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7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6300766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73196394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7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592303497"/>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7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432756130"/>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7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298748741"/>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7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12936301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7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538432700"/>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7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99735719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7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20413088"/>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8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590987003"/>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41185643"/>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8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7308888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665060208"/>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8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742451343"/>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8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958989002"/>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8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883311742"/>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8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815131038"/>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8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232125027"/>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8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75653568"/>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8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979885986"/>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9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561850387"/>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9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30526118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9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0292538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215587248"/>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9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69500165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9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76827895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9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518085217"/>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9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175709914"/>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9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839089320"/>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9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059743957"/>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9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10138067"/>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10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445693730"/>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10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730788240"/>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dirty="0"/>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3533007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198885079"/>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10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522506613"/>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10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43845905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10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90461018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10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764156811"/>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10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08447075"/>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10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134594566"/>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10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275092153"/>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10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944479276"/>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11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790138894"/>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11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1160805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873073035"/>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11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340617014"/>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11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281151836"/>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11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029127466"/>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11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182957460"/>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11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92987514"/>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userDrawn="1">
  <p:cSld name="11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126213652"/>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11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908369212"/>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11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25059159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12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57631112"/>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12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1611553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634322200"/>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12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55631991"/>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12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177922587"/>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12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607983065"/>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userDrawn="1">
  <p:cSld name="12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889016229"/>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12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695706418"/>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12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859021974"/>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12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985471897"/>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userDrawn="1">
  <p:cSld name="12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377429642"/>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userDrawn="1">
  <p:cSld name="13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144114239"/>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userDrawn="1">
  <p:cSld name="13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890883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01" name="think-cell Slide" r:id="rId4" imgW="421" imgH="423" progId="TCLayout.ActiveDocument.1">
                  <p:embed/>
                </p:oleObj>
              </mc:Choice>
              <mc:Fallback>
                <p:oleObj name="think-cell Slide" r:id="rId4" imgW="421" imgH="423"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IN" dirty="0"/>
          </a:p>
        </p:txBody>
      </p:sp>
      <p:sp>
        <p:nvSpPr>
          <p:cNvPr id="3" name="Content Placeholder 2"/>
          <p:cNvSpPr>
            <a:spLocks noGrp="1"/>
          </p:cNvSpPr>
          <p:nvPr>
            <p:ph idx="1"/>
          </p:nvPr>
        </p:nvSpPr>
        <p:spPr>
          <a:xfrm>
            <a:off x="331424" y="1298961"/>
            <a:ext cx="11357472" cy="4725602"/>
          </a:xfrm>
        </p:spPr>
        <p:txBody>
          <a:bodyPr/>
          <a:lstStyle>
            <a:lvl2pPr>
              <a:defRPr>
                <a:solidFill>
                  <a:srgbClr val="7D8184"/>
                </a:solidFill>
              </a:defRPr>
            </a:lvl2pPr>
            <a:lvl3pPr>
              <a:defRPr>
                <a:solidFill>
                  <a:srgbClr val="7D8184"/>
                </a:solidFill>
              </a:defRPr>
            </a:lvl3pPr>
            <a:lvl4pPr>
              <a:defRPr>
                <a:solidFill>
                  <a:srgbClr val="7D8184"/>
                </a:solidFill>
              </a:defRPr>
            </a:lvl4pPr>
            <a:lvl5pPr>
              <a:defRPr>
                <a:solidFill>
                  <a:srgbClr val="7D818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Tree>
    <p:extLst>
      <p:ext uri="{BB962C8B-B14F-4D97-AF65-F5344CB8AC3E}">
        <p14:creationId xmlns:p14="http://schemas.microsoft.com/office/powerpoint/2010/main" val="699917971"/>
      </p:ext>
    </p:extLst>
  </p:cSld>
  <p:clrMapOvr>
    <a:masterClrMapping/>
  </p:clrMapOvr>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740359350"/>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userDrawn="1">
  <p:cSld name="13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13203739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userDrawn="1">
  <p:cSld name="13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787110207"/>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userDrawn="1">
  <p:cSld name="13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29720588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13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779705615"/>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13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089051680"/>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13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923464637"/>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13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287802588"/>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13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786739163"/>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14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104644095"/>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14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8216854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52387819"/>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14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06271662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14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704831672"/>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14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969147976"/>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14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778478374"/>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14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96119264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14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897625070"/>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userDrawn="1">
  <p:cSld name="14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579856951"/>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userDrawn="1">
  <p:cSld name="14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916556562"/>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userDrawn="1">
  <p:cSld name="15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328213611"/>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userDrawn="1">
  <p:cSld name="15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0339903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306584088"/>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userDrawn="1">
  <p:cSld name="15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56550955"/>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15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197468108"/>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15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212050682"/>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15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335954142"/>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15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281972625"/>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15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614211570"/>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15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743214417"/>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userDrawn="1">
  <p:cSld name="15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44029626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userDrawn="1">
  <p:cSld name="16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257446514"/>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userDrawn="1">
  <p:cSld name="16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8781079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996304999"/>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userDrawn="1">
  <p:cSld name="16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857460650"/>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userDrawn="1">
  <p:cSld name="16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75989429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userDrawn="1">
  <p:cSld name="16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124698753"/>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16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478055606"/>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userDrawn="1">
  <p:cSld name="16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921541892"/>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userDrawn="1">
  <p:cSld name="16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324243684"/>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userDrawn="1">
  <p:cSld name="16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734745862"/>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userDrawn="1">
  <p:cSld name="16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667528849"/>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userDrawn="1">
  <p:cSld name="17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49067422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userDrawn="1">
  <p:cSld name="17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3346215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59533444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userDrawn="1">
  <p:cSld name="17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7720156"/>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userDrawn="1">
  <p:cSld name="17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181026374"/>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userDrawn="1">
  <p:cSld name="17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80248508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userDrawn="1">
  <p:cSld name="17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098672998"/>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17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638112324"/>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17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136114282"/>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userDrawn="1">
  <p:cSld name="17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782841030"/>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17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605296139"/>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userDrawn="1">
  <p:cSld name="18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846416038"/>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userDrawn="1">
  <p:cSld name="18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3083462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166293073"/>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18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997439005"/>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userDrawn="1">
  <p:cSld name="18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45124588"/>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userDrawn="1">
  <p:cSld name="18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15770546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userDrawn="1">
  <p:cSld name="18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058498804"/>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userDrawn="1">
  <p:cSld name="18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529097233"/>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18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634821507"/>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18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136029079"/>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userDrawn="1">
  <p:cSld name="18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276457912"/>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19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448905943"/>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19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14741098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450612572"/>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19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625884930"/>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19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802566593"/>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userDrawn="1">
  <p:cSld name="19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190829223"/>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userDrawn="1">
  <p:cSld name="19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719310180"/>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userDrawn="1">
  <p:cSld name="19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518858242"/>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userDrawn="1">
  <p:cSld name="19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872455581"/>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4" descr="C:\Users\jayesh.chauhan\Desktop\PPT_Template\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057276" y="2642465"/>
            <a:ext cx="5134724" cy="16571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jayesh.chauhan\Desktop\PPT_Template\C.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39998" y="5805744"/>
            <a:ext cx="11947498" cy="97724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p:nvPr>
        </p:nvSpPr>
        <p:spPr>
          <a:xfrm>
            <a:off x="7657032" y="3090544"/>
            <a:ext cx="3870939" cy="779463"/>
          </a:xfrm>
        </p:spPr>
        <p:txBody>
          <a:bodyPr/>
          <a:lstStyle>
            <a:lvl1pPr>
              <a:defRPr>
                <a:solidFill>
                  <a:schemeClr val="bg1"/>
                </a:solidFill>
              </a:defRPr>
            </a:lvl1pPr>
          </a:lstStyle>
          <a:p>
            <a:r>
              <a:rPr lang="en-US" altLang="en-US" smtClean="0"/>
              <a:t>Click to edit Master title style</a:t>
            </a:r>
            <a:endParaRPr lang="en-US" altLang="en-US" dirty="0" smtClean="0"/>
          </a:p>
        </p:txBody>
      </p:sp>
      <p:pic>
        <p:nvPicPr>
          <p:cNvPr id="8"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10018207" y="330303"/>
            <a:ext cx="1684118" cy="308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269113"/>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7B7E81F-AC26-9E45-828D-195CCD57BD0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1016" y="490713"/>
            <a:ext cx="2822413" cy="517105"/>
          </a:xfrm>
          <a:prstGeom prst="rect">
            <a:avLst/>
          </a:prstGeom>
        </p:spPr>
      </p:pic>
      <p:sp>
        <p:nvSpPr>
          <p:cNvPr id="5" name="Title 4">
            <a:extLst>
              <a:ext uri="{FF2B5EF4-FFF2-40B4-BE49-F238E27FC236}">
                <a16:creationId xmlns:a16="http://schemas.microsoft.com/office/drawing/2014/main" xmlns="" id="{3E1123C6-DEC0-0D41-9525-9436A7FCCC26}"/>
              </a:ext>
            </a:extLst>
          </p:cNvPr>
          <p:cNvSpPr>
            <a:spLocks noGrp="1"/>
          </p:cNvSpPr>
          <p:nvPr>
            <p:ph type="title"/>
          </p:nvPr>
        </p:nvSpPr>
        <p:spPr>
          <a:xfrm>
            <a:off x="639061" y="2028063"/>
            <a:ext cx="10972800" cy="2814411"/>
          </a:xfrm>
          <a:prstGeom prst="rect">
            <a:avLst/>
          </a:prstGeom>
        </p:spPr>
        <p:txBody>
          <a:bodyPr/>
          <a:lstStyle>
            <a:lvl1pPr>
              <a:defRPr sz="6000" b="1"/>
            </a:lvl1pPr>
          </a:lstStyle>
          <a:p>
            <a:r>
              <a:rPr lang="en-US" smtClean="0"/>
              <a:t>Click to edit Master title style</a:t>
            </a:r>
            <a:endParaRPr lang="en-US" dirty="0"/>
          </a:p>
        </p:txBody>
      </p:sp>
      <p:sp>
        <p:nvSpPr>
          <p:cNvPr id="6" name="Date Placeholder 1">
            <a:extLst>
              <a:ext uri="{FF2B5EF4-FFF2-40B4-BE49-F238E27FC236}">
                <a16:creationId xmlns:a16="http://schemas.microsoft.com/office/drawing/2014/main" xmlns="" id="{F834F6D2-EF2F-BE48-9123-3E204FAEA5B8}"/>
              </a:ext>
            </a:extLst>
          </p:cNvPr>
          <p:cNvSpPr>
            <a:spLocks noGrp="1"/>
          </p:cNvSpPr>
          <p:nvPr>
            <p:ph type="dt" sz="half" idx="10"/>
          </p:nvPr>
        </p:nvSpPr>
        <p:spPr>
          <a:xfrm>
            <a:off x="8974667" y="490713"/>
            <a:ext cx="2637193" cy="365125"/>
          </a:xfrm>
          <a:prstGeom prst="rect">
            <a:avLst/>
          </a:prstGeom>
        </p:spPr>
        <p:txBody>
          <a:bodyPr lIns="90000"/>
          <a:lstStyle>
            <a:lvl1pPr algn="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9C6505-0DB4-4F42-9517-8EE46F733C69}"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22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8" name="Subtitle 2">
            <a:extLst>
              <a:ext uri="{FF2B5EF4-FFF2-40B4-BE49-F238E27FC236}">
                <a16:creationId xmlns:a16="http://schemas.microsoft.com/office/drawing/2014/main" xmlns="" id="{3A38AA8A-CB4E-5A46-80A2-884EE068309D}"/>
              </a:ext>
            </a:extLst>
          </p:cNvPr>
          <p:cNvSpPr>
            <a:spLocks noGrp="1"/>
          </p:cNvSpPr>
          <p:nvPr>
            <p:ph type="subTitle" idx="1"/>
          </p:nvPr>
        </p:nvSpPr>
        <p:spPr>
          <a:xfrm>
            <a:off x="639061" y="5243813"/>
            <a:ext cx="10950845" cy="434974"/>
          </a:xfrm>
          <a:prstGeom prst="rect">
            <a:avLst/>
          </a:prstGeom>
        </p:spPr>
        <p:txBody>
          <a:bodyPr anchor="t"/>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Footer Placeholder 4">
            <a:extLst>
              <a:ext uri="{FF2B5EF4-FFF2-40B4-BE49-F238E27FC236}">
                <a16:creationId xmlns:a16="http://schemas.microsoft.com/office/drawing/2014/main" xmlns="" id="{B2D87880-BB7D-0540-BA4F-ED0941AE615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4230090978"/>
      </p:ext>
    </p:extLst>
  </p:cSld>
  <p:clrMapOvr>
    <a:masterClrMapping/>
  </p:clrMapOvr>
  <p:transition spd="med"/>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preserve="1">
  <p:cSld name="Topic Slide">
    <p:spTree>
      <p:nvGrpSpPr>
        <p:cNvPr id="1" name=""/>
        <p:cNvGrpSpPr/>
        <p:nvPr/>
      </p:nvGrpSpPr>
      <p:grpSpPr>
        <a:xfrm>
          <a:off x="0" y="0"/>
          <a:ext cx="0" cy="0"/>
          <a:chOff x="0" y="0"/>
          <a:chExt cx="0" cy="0"/>
        </a:xfrm>
      </p:grpSpPr>
      <p:pic>
        <p:nvPicPr>
          <p:cNvPr id="28" name="shutterstock_380731009.jpg" descr="shutterstock_380731009.jpg"/>
          <p:cNvPicPr>
            <a:picLocks noChangeAspect="1"/>
          </p:cNvPicPr>
          <p:nvPr/>
        </p:nvPicPr>
        <p:blipFill>
          <a:blip r:embed="rId2">
            <a:alphaModFix amt="23704"/>
            <a:extLst/>
          </a:blip>
          <a:stretch>
            <a:fillRect/>
          </a:stretch>
        </p:blipFill>
        <p:spPr>
          <a:xfrm>
            <a:off x="-1799" y="-1"/>
            <a:ext cx="4689602" cy="6876037"/>
          </a:xfrm>
          <a:prstGeom prst="rect">
            <a:avLst/>
          </a:prstGeom>
          <a:ln w="12700">
            <a:miter lim="400000"/>
          </a:ln>
        </p:spPr>
      </p:pic>
      <p:sp>
        <p:nvSpPr>
          <p:cNvPr id="29" name="Rectangle"/>
          <p:cNvSpPr/>
          <p:nvPr/>
        </p:nvSpPr>
        <p:spPr>
          <a:xfrm>
            <a:off x="-1799" y="0"/>
            <a:ext cx="4695012" cy="6885693"/>
          </a:xfrm>
          <a:prstGeom prst="rect">
            <a:avLst/>
          </a:prstGeom>
          <a:gradFill>
            <a:gsLst>
              <a:gs pos="0">
                <a:srgbClr val="0D29B3">
                  <a:alpha val="82747"/>
                </a:srgbClr>
              </a:gs>
              <a:gs pos="100000">
                <a:srgbClr val="18D521">
                  <a:alpha val="82747"/>
                </a:srgbClr>
              </a:gs>
            </a:gsLst>
            <a:lin ang="2413842"/>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32" name="Slide Numbe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pic>
        <p:nvPicPr>
          <p:cNvPr id="7" name="Picture 6">
            <a:extLst>
              <a:ext uri="{FF2B5EF4-FFF2-40B4-BE49-F238E27FC236}">
                <a16:creationId xmlns:a16="http://schemas.microsoft.com/office/drawing/2014/main" xmlns="" id="{3651D1D6-6833-1245-A1D4-7B5D84864F2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606" y="523371"/>
            <a:ext cx="2158384" cy="395446"/>
          </a:xfrm>
          <a:prstGeom prst="rect">
            <a:avLst/>
          </a:prstGeom>
        </p:spPr>
      </p:pic>
      <p:sp>
        <p:nvSpPr>
          <p:cNvPr id="4" name="Text Placeholder 3">
            <a:extLst>
              <a:ext uri="{FF2B5EF4-FFF2-40B4-BE49-F238E27FC236}">
                <a16:creationId xmlns:a16="http://schemas.microsoft.com/office/drawing/2014/main" xmlns="" id="{AEDD56F7-CC45-4345-B01D-007AA63E8181}"/>
              </a:ext>
            </a:extLst>
          </p:cNvPr>
          <p:cNvSpPr>
            <a:spLocks noGrp="1"/>
          </p:cNvSpPr>
          <p:nvPr>
            <p:ph type="body" sz="quarter" idx="10"/>
          </p:nvPr>
        </p:nvSpPr>
        <p:spPr>
          <a:xfrm>
            <a:off x="5562600" y="1817688"/>
            <a:ext cx="5138738" cy="3168650"/>
          </a:xfrm>
          <a:prstGeom prst="rect">
            <a:avLst/>
          </a:prstGeom>
        </p:spPr>
        <p:txBody>
          <a:bodyPr anchor="ct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Placeholder 1">
            <a:extLst>
              <a:ext uri="{FF2B5EF4-FFF2-40B4-BE49-F238E27FC236}">
                <a16:creationId xmlns:a16="http://schemas.microsoft.com/office/drawing/2014/main" xmlns="" id="{3AD8F225-CDEA-2341-A0F3-02AC36186651}"/>
              </a:ext>
            </a:extLst>
          </p:cNvPr>
          <p:cNvSpPr>
            <a:spLocks noGrp="1"/>
          </p:cNvSpPr>
          <p:nvPr>
            <p:ph type="title"/>
          </p:nvPr>
        </p:nvSpPr>
        <p:spPr>
          <a:xfrm>
            <a:off x="524655" y="2228363"/>
            <a:ext cx="3636694" cy="2419308"/>
          </a:xfrm>
          <a:prstGeom prst="rect">
            <a:avLst/>
          </a:prstGeom>
          <a:effectLst>
            <a:outerShdw blurRad="50800" dir="14400000">
              <a:srgbClr val="000000">
                <a:alpha val="60000"/>
              </a:srgbClr>
            </a:outerShdw>
          </a:effectLst>
        </p:spPr>
        <p:txBody>
          <a:bodyPr vert="horz" lIns="91440" tIns="45720" rIns="91440" bIns="45720" rtlCol="0" anchor="ctr">
            <a:noAutofit/>
          </a:bodyPr>
          <a:lstStyle/>
          <a:p>
            <a:r>
              <a:rPr lang="en-US" smtClean="0"/>
              <a:t>Click to edit Master title style</a:t>
            </a:r>
            <a:endParaRPr lang="en-US" dirty="0"/>
          </a:p>
        </p:txBody>
      </p:sp>
      <p:sp>
        <p:nvSpPr>
          <p:cNvPr id="18" name="Oval 17">
            <a:extLst>
              <a:ext uri="{FF2B5EF4-FFF2-40B4-BE49-F238E27FC236}">
                <a16:creationId xmlns:a16="http://schemas.microsoft.com/office/drawing/2014/main" xmlns="" id="{250FC4BB-3987-0846-AAAF-4626EF25E880}"/>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C0A3AFB2-9E67-0B4B-B83A-3FB7DED2F8B7}"/>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0696B8A1-59BE-354F-B966-FAAE465D156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9999621F-F68B-B448-A273-E25305FCD7E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Oval 34">
            <a:extLst>
              <a:ext uri="{FF2B5EF4-FFF2-40B4-BE49-F238E27FC236}">
                <a16:creationId xmlns:a16="http://schemas.microsoft.com/office/drawing/2014/main" xmlns="" id="{B137514E-A55B-9B40-8A7A-A746633001F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Oval 35">
            <a:extLst>
              <a:ext uri="{FF2B5EF4-FFF2-40B4-BE49-F238E27FC236}">
                <a16:creationId xmlns:a16="http://schemas.microsoft.com/office/drawing/2014/main" xmlns="" id="{4DE61A4F-BAFF-884E-9839-7B44E1B3DCB5}"/>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FC988D02-C8B1-6C48-9C28-A2A9DB8CDC7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8" name="Oval 37">
            <a:extLst>
              <a:ext uri="{FF2B5EF4-FFF2-40B4-BE49-F238E27FC236}">
                <a16:creationId xmlns:a16="http://schemas.microsoft.com/office/drawing/2014/main" xmlns="" id="{D23CE807-6079-914A-8F5C-73C658630709}"/>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9" name="TextBox 38">
            <a:extLst>
              <a:ext uri="{FF2B5EF4-FFF2-40B4-BE49-F238E27FC236}">
                <a16:creationId xmlns:a16="http://schemas.microsoft.com/office/drawing/2014/main" xmlns="" id="{8386261F-EB91-1F4C-9340-2137E4E5727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40" name="TextBox 39">
            <a:extLst>
              <a:ext uri="{FF2B5EF4-FFF2-40B4-BE49-F238E27FC236}">
                <a16:creationId xmlns:a16="http://schemas.microsoft.com/office/drawing/2014/main" xmlns="" id="{69D206C8-684A-DF4A-9958-8AB38911CC6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8C0ED276-484A-E24D-90A1-22865E2328FD}"/>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45453959"/>
      </p:ext>
    </p:extLst>
  </p:cSld>
  <p:clrMapOvr>
    <a:masterClrMapping/>
  </p:clrMapOvr>
  <p:transition spd="med"/>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preserve="1">
  <p:cSld name="Title &amp; Content">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7" name="Oval 16">
            <a:extLst>
              <a:ext uri="{FF2B5EF4-FFF2-40B4-BE49-F238E27FC236}">
                <a16:creationId xmlns:a16="http://schemas.microsoft.com/office/drawing/2014/main" xmlns="" id="{521B9F41-F234-5646-8C69-31DB1DDE0F7A}"/>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F74820F-00D0-3144-9F5F-E63C0E86852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41A83626-8724-9645-A457-B6947B936126}"/>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BA8B78A6-FFFF-A34A-A215-A200C015C9E0}"/>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757E2777-89F5-C845-8CEA-52FB08D6DA28}"/>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C8660B14-6FB3-794C-AA6A-399EFDD5777F}"/>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3A9ECFFF-C4EB-0948-BA91-2631A7564B83}"/>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4" name="Oval 33">
            <a:extLst>
              <a:ext uri="{FF2B5EF4-FFF2-40B4-BE49-F238E27FC236}">
                <a16:creationId xmlns:a16="http://schemas.microsoft.com/office/drawing/2014/main" xmlns="" id="{EBC27F33-7866-4F4A-9FCF-1DF9C5ACAE7D}"/>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8AA9D110-9BF5-7947-9FAE-921099CA6FC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6" name="TextBox 35">
            <a:extLst>
              <a:ext uri="{FF2B5EF4-FFF2-40B4-BE49-F238E27FC236}">
                <a16:creationId xmlns:a16="http://schemas.microsoft.com/office/drawing/2014/main" xmlns="" id="{F422A268-4CEA-F743-8CD9-CE9C39DDAB51}"/>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D4498B79-858E-1543-BA26-1BD641D46B96}"/>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3214349100"/>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6728794"/>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showMasterSp="0" preserve="1">
  <p:cSld name="Content &amp; Pictur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5672518"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5" name="Picture Placeholder 4">
            <a:extLst>
              <a:ext uri="{FF2B5EF4-FFF2-40B4-BE49-F238E27FC236}">
                <a16:creationId xmlns:a16="http://schemas.microsoft.com/office/drawing/2014/main" xmlns="" id="{93B2D6CA-03F6-204A-9BFB-9B67A55CEEA5}"/>
              </a:ext>
            </a:extLst>
          </p:cNvPr>
          <p:cNvSpPr>
            <a:spLocks noGrp="1"/>
          </p:cNvSpPr>
          <p:nvPr>
            <p:ph type="pic" sz="quarter" idx="11"/>
          </p:nvPr>
        </p:nvSpPr>
        <p:spPr>
          <a:xfrm>
            <a:off x="6785102" y="1755395"/>
            <a:ext cx="4552950" cy="4260850"/>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18" name="Oval 17">
            <a:extLst>
              <a:ext uri="{FF2B5EF4-FFF2-40B4-BE49-F238E27FC236}">
                <a16:creationId xmlns:a16="http://schemas.microsoft.com/office/drawing/2014/main" xmlns="" id="{8436E0F2-D8C2-FA4E-9D96-4010720499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3F661171-27DA-E94F-84A2-96827FA216FE}"/>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61BD7761-32B1-9648-9DDE-07F5C42745B9}"/>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BE227ACB-604C-FE43-900D-B8C42DD4B2A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637EC087-14C6-7349-B258-4BD4FAF0940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446A7708-7131-1D42-A109-D6BE3E436DD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4537B54-4EAC-D145-82B9-E58C7DE63DEB}"/>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5" name="Oval 34">
            <a:extLst>
              <a:ext uri="{FF2B5EF4-FFF2-40B4-BE49-F238E27FC236}">
                <a16:creationId xmlns:a16="http://schemas.microsoft.com/office/drawing/2014/main" xmlns="" id="{5A97258D-267E-224D-BF46-87AF6D24C916}"/>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TextBox 35">
            <a:extLst>
              <a:ext uri="{FF2B5EF4-FFF2-40B4-BE49-F238E27FC236}">
                <a16:creationId xmlns:a16="http://schemas.microsoft.com/office/drawing/2014/main" xmlns="" id="{D763D1AE-C8CF-6B4D-9843-76499B4CCCB0}"/>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7" name="TextBox 36">
            <a:extLst>
              <a:ext uri="{FF2B5EF4-FFF2-40B4-BE49-F238E27FC236}">
                <a16:creationId xmlns:a16="http://schemas.microsoft.com/office/drawing/2014/main" xmlns="" id="{CBB2BCC7-8421-624B-96E7-C034DFCA9C5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9EE1F2A5-255C-194A-99D1-517A562F2F25}"/>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1314448636"/>
      </p:ext>
    </p:extLst>
  </p:cSld>
  <p:clrMapOvr>
    <a:masterClrMapping/>
  </p:clrMapOvr>
  <p:transition spd="med"/>
</p:sldLayout>
</file>

<file path=ppt/slideLayouts/slideLayout471.xml><?xml version="1.0" encoding="utf-8"?>
<p:sldLayout xmlns:a="http://schemas.openxmlformats.org/drawingml/2006/main" xmlns:r="http://schemas.openxmlformats.org/officeDocument/2006/relationships" xmlns:p="http://schemas.openxmlformats.org/presentationml/2006/main" showMasterSp="0" preserve="1">
  <p:cSld name="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3358594917"/>
      </p:ext>
    </p:extLst>
  </p:cSld>
  <p:clrMapOvr>
    <a:masterClrMapping/>
  </p:clrMapOvr>
  <p:transition spd="med"/>
</p:sldLayout>
</file>

<file path=ppt/slideLayouts/slideLayout472.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58" name="Rectangle"/>
          <p:cNvSpPr/>
          <p:nvPr/>
        </p:nvSpPr>
        <p:spPr>
          <a:xfrm>
            <a:off x="0" y="-3918"/>
            <a:ext cx="12211216"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4" name="Title 1">
            <a:extLst>
              <a:ext uri="{FF2B5EF4-FFF2-40B4-BE49-F238E27FC236}">
                <a16:creationId xmlns:a16="http://schemas.microsoft.com/office/drawing/2014/main" xmlns="" id="{0B403B51-449A-F04D-8120-455AD1309D04}"/>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11" name="Picture 10">
            <a:extLst>
              <a:ext uri="{FF2B5EF4-FFF2-40B4-BE49-F238E27FC236}">
                <a16:creationId xmlns:a16="http://schemas.microsoft.com/office/drawing/2014/main" xmlns="" id="{3DCB89AE-14E3-E446-9D90-520A51340C8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4" name="Content Placeholder 3">
            <a:extLst>
              <a:ext uri="{FF2B5EF4-FFF2-40B4-BE49-F238E27FC236}">
                <a16:creationId xmlns:a16="http://schemas.microsoft.com/office/drawing/2014/main" xmlns="" id="{780518AC-5284-4348-BFA3-EB2E7703C6E7}"/>
              </a:ext>
            </a:extLst>
          </p:cNvPr>
          <p:cNvSpPr>
            <a:spLocks noGrp="1"/>
          </p:cNvSpPr>
          <p:nvPr>
            <p:ph sz="half" idx="2"/>
          </p:nvPr>
        </p:nvSpPr>
        <p:spPr>
          <a:xfrm>
            <a:off x="6187415"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xmlns="" id="{93CBE094-E58C-9C48-933C-D84E2D9153F7}"/>
              </a:ext>
            </a:extLst>
          </p:cNvPr>
          <p:cNvSpPr>
            <a:spLocks noGrp="1"/>
          </p:cNvSpPr>
          <p:nvPr>
            <p:ph sz="half" idx="10"/>
          </p:nvPr>
        </p:nvSpPr>
        <p:spPr>
          <a:xfrm>
            <a:off x="695760"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a:extLst>
              <a:ext uri="{FF2B5EF4-FFF2-40B4-BE49-F238E27FC236}">
                <a16:creationId xmlns:a16="http://schemas.microsoft.com/office/drawing/2014/main" xmlns="" id="{E64AE565-3152-D84D-A473-D02463E77880}"/>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8" name="Oval 17">
            <a:extLst>
              <a:ext uri="{FF2B5EF4-FFF2-40B4-BE49-F238E27FC236}">
                <a16:creationId xmlns:a16="http://schemas.microsoft.com/office/drawing/2014/main" xmlns="" id="{9908D209-98BF-2A4B-8298-8ECBD9E9DA5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EB6C49EE-74EB-734C-ADC5-B157448EAC83}"/>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92A4171B-28D4-784C-BD71-4A2D84F793E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 name="Oval 20">
            <a:extLst>
              <a:ext uri="{FF2B5EF4-FFF2-40B4-BE49-F238E27FC236}">
                <a16:creationId xmlns:a16="http://schemas.microsoft.com/office/drawing/2014/main" xmlns="" id="{B778F22A-8EA5-CB4E-A80D-9B523B637ADF}"/>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 name="Oval 21">
            <a:extLst>
              <a:ext uri="{FF2B5EF4-FFF2-40B4-BE49-F238E27FC236}">
                <a16:creationId xmlns:a16="http://schemas.microsoft.com/office/drawing/2014/main" xmlns="" id="{38298B80-281F-9B47-8E7B-22546316352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A738F259-801C-0A4D-BB5F-2913FC195DB0}"/>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05109AEC-F46C-9343-8876-241CA7F0CF01}"/>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6" name="Oval 35">
            <a:extLst>
              <a:ext uri="{FF2B5EF4-FFF2-40B4-BE49-F238E27FC236}">
                <a16:creationId xmlns:a16="http://schemas.microsoft.com/office/drawing/2014/main" xmlns="" id="{63965890-881F-0548-9AA6-6BEDB629FF4A}"/>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C8A682B1-016E-8448-9F6D-DA4F5A7FD212}"/>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8" name="TextBox 37">
            <a:extLst>
              <a:ext uri="{FF2B5EF4-FFF2-40B4-BE49-F238E27FC236}">
                <a16:creationId xmlns:a16="http://schemas.microsoft.com/office/drawing/2014/main" xmlns="" id="{AF073868-2303-4649-B151-B5A1C678C25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3" name="Footer Placeholder 4">
            <a:extLst>
              <a:ext uri="{FF2B5EF4-FFF2-40B4-BE49-F238E27FC236}">
                <a16:creationId xmlns:a16="http://schemas.microsoft.com/office/drawing/2014/main" xmlns="" id="{21E6C8D4-9BB3-2945-86CC-22CDCF92CF3E}"/>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3638797116"/>
      </p:ext>
    </p:extLst>
  </p:cSld>
  <p:clrMapOvr>
    <a:masterClrMapping/>
  </p:clrMapOvr>
  <p:transition spd="med"/>
</p:sldLayout>
</file>

<file path=ppt/slideLayouts/slideLayout473.xml><?xml version="1.0" encoding="utf-8"?>
<p:sldLayout xmlns:a="http://schemas.openxmlformats.org/drawingml/2006/main" xmlns:r="http://schemas.openxmlformats.org/officeDocument/2006/relationships" xmlns:p="http://schemas.openxmlformats.org/presentationml/2006/main" showMasterSp="0" preserve="1">
  <p:cSld name="Section Headline">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4" name="Title 3">
            <a:extLst>
              <a:ext uri="{FF2B5EF4-FFF2-40B4-BE49-F238E27FC236}">
                <a16:creationId xmlns:a16="http://schemas.microsoft.com/office/drawing/2014/main" xmlns="" id="{D5C0545F-2DC0-AD4C-8EEE-A6BCC558EB6B}"/>
              </a:ext>
            </a:extLst>
          </p:cNvPr>
          <p:cNvSpPr>
            <a:spLocks noGrp="1"/>
          </p:cNvSpPr>
          <p:nvPr>
            <p:ph type="title"/>
          </p:nvPr>
        </p:nvSpPr>
        <p:spPr>
          <a:xfrm>
            <a:off x="1434472" y="1311274"/>
            <a:ext cx="9361488" cy="1508126"/>
          </a:xfrm>
          <a:prstGeom prst="rect">
            <a:avLst/>
          </a:prstGeom>
        </p:spPr>
        <p:txBody>
          <a:bodyPr/>
          <a:lstStyle>
            <a:lvl1pPr algn="l">
              <a:defRPr sz="4800" b="1">
                <a:solidFill>
                  <a:schemeClr val="bg1"/>
                </a:solidFill>
              </a:defRPr>
            </a:lvl1pPr>
          </a:lstStyle>
          <a:p>
            <a:r>
              <a:rPr lang="en-US" smtClean="0"/>
              <a:t>Click to edit Master title style</a:t>
            </a:r>
            <a:endParaRPr lang="en-US" dirty="0"/>
          </a:p>
        </p:txBody>
      </p:sp>
      <p:sp>
        <p:nvSpPr>
          <p:cNvPr id="8" name="Text Placeholder 7">
            <a:extLst>
              <a:ext uri="{FF2B5EF4-FFF2-40B4-BE49-F238E27FC236}">
                <a16:creationId xmlns:a16="http://schemas.microsoft.com/office/drawing/2014/main" xmlns="" id="{24FB559D-C1CE-8747-8028-6E91AC21ED4A}"/>
              </a:ext>
            </a:extLst>
          </p:cNvPr>
          <p:cNvSpPr>
            <a:spLocks noGrp="1"/>
          </p:cNvSpPr>
          <p:nvPr>
            <p:ph type="body" sz="quarter" idx="10"/>
          </p:nvPr>
        </p:nvSpPr>
        <p:spPr>
          <a:xfrm>
            <a:off x="1434472" y="3156857"/>
            <a:ext cx="9361488" cy="28194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6" name="Oval 15">
            <a:extLst>
              <a:ext uri="{FF2B5EF4-FFF2-40B4-BE49-F238E27FC236}">
                <a16:creationId xmlns:a16="http://schemas.microsoft.com/office/drawing/2014/main" xmlns="" id="{2161CA03-F831-9A42-BF8D-F5030C57A577}"/>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59C311CC-746C-5C46-89B4-F9CE6A041F6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A5B99CD3-B95E-F840-8F3D-AB25A49BDC62}"/>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D7CD11A5-EDD9-414D-B306-B9D1B117AEB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D8A6C9D4-8C2A-4640-9716-2730F8FF2E9E}"/>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D093E14-BD23-0340-992F-1DF17F14108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FA28637D-C818-6546-AB2C-45324A86CAF9}"/>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CBF5E8B9-B337-BE44-854D-3F30AE8FBB9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86D418E-93D7-2244-8F5D-AC4BBD0618E3}"/>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8FD7F25D-6D0F-2A4F-AE75-3F187AD1802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34E28C65-A58A-F546-8B62-08E73F36B34B}"/>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3609496759"/>
      </p:ext>
    </p:extLst>
  </p:cSld>
  <p:clrMapOvr>
    <a:masterClrMapping/>
  </p:clrMapOvr>
  <p:transition spd="med"/>
</p:sldLayout>
</file>

<file path=ppt/slideLayouts/slideLayout474.xml><?xml version="1.0" encoding="utf-8"?>
<p:sldLayout xmlns:a="http://schemas.openxmlformats.org/drawingml/2006/main" xmlns:r="http://schemas.openxmlformats.org/officeDocument/2006/relationships" xmlns:p="http://schemas.openxmlformats.org/presentationml/2006/main" showMasterSp="0" preserve="1">
  <p:cSld name="Section Headline Image Right">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7" name="Picture Placeholder 6">
            <a:extLst>
              <a:ext uri="{FF2B5EF4-FFF2-40B4-BE49-F238E27FC236}">
                <a16:creationId xmlns:a16="http://schemas.microsoft.com/office/drawing/2014/main" xmlns="" id="{98FD5DEF-8845-E346-A3B7-5EF31727D72E}"/>
              </a:ext>
            </a:extLst>
          </p:cNvPr>
          <p:cNvSpPr>
            <a:spLocks noGrp="1"/>
          </p:cNvSpPr>
          <p:nvPr>
            <p:ph type="pic" sz="quarter" idx="13"/>
          </p:nvPr>
        </p:nvSpPr>
        <p:spPr>
          <a:xfrm>
            <a:off x="5925312" y="0"/>
            <a:ext cx="6305119" cy="6884988"/>
          </a:xfrm>
          <a:solidFill>
            <a:schemeClr val="bg1">
              <a:lumMod val="50000"/>
            </a:schemeClr>
          </a:solidFill>
        </p:spPr>
        <p:txBody>
          <a:bodyPr/>
          <a:lstStyle>
            <a:lvl1pPr marL="0" indent="0">
              <a:buNone/>
              <a:defRPr>
                <a:noFill/>
              </a:defRPr>
            </a:lvl1pPr>
          </a:lstStyle>
          <a:p>
            <a:r>
              <a:rPr lang="en-US" dirty="0" smtClean="0"/>
              <a:t>Click icon to add picture</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9" name="Title 1">
            <a:extLst>
              <a:ext uri="{FF2B5EF4-FFF2-40B4-BE49-F238E27FC236}">
                <a16:creationId xmlns:a16="http://schemas.microsoft.com/office/drawing/2014/main" xmlns="" id="{3E7C1AFB-42A8-7C43-8A0A-F4D5B06C7553}"/>
              </a:ext>
            </a:extLst>
          </p:cNvPr>
          <p:cNvSpPr>
            <a:spLocks noGrp="1"/>
          </p:cNvSpPr>
          <p:nvPr>
            <p:ph type="title"/>
          </p:nvPr>
        </p:nvSpPr>
        <p:spPr>
          <a:xfrm>
            <a:off x="609601" y="366047"/>
            <a:ext cx="4968240" cy="1508126"/>
          </a:xfrm>
          <a:prstGeom prst="rect">
            <a:avLst/>
          </a:prstGeom>
        </p:spPr>
        <p:txBody>
          <a:bodyPr/>
          <a:lstStyle/>
          <a:p>
            <a:r>
              <a:rPr lang="en-US" smtClean="0"/>
              <a:t>Click to edit Master title style</a:t>
            </a:r>
            <a:endParaRPr lang="en-US" dirty="0"/>
          </a:p>
        </p:txBody>
      </p:sp>
      <p:sp>
        <p:nvSpPr>
          <p:cNvPr id="10" name="Text Placeholder 9">
            <a:extLst>
              <a:ext uri="{FF2B5EF4-FFF2-40B4-BE49-F238E27FC236}">
                <a16:creationId xmlns:a16="http://schemas.microsoft.com/office/drawing/2014/main" xmlns="" id="{995CB6CA-D25C-644C-9DDA-C9C031EB14CA}"/>
              </a:ext>
            </a:extLst>
          </p:cNvPr>
          <p:cNvSpPr>
            <a:spLocks noGrp="1"/>
          </p:cNvSpPr>
          <p:nvPr>
            <p:ph type="body" sz="quarter" idx="12"/>
          </p:nvPr>
        </p:nvSpPr>
        <p:spPr>
          <a:xfrm>
            <a:off x="609600" y="2198913"/>
            <a:ext cx="4968240" cy="413679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Oval 16">
            <a:extLst>
              <a:ext uri="{FF2B5EF4-FFF2-40B4-BE49-F238E27FC236}">
                <a16:creationId xmlns:a16="http://schemas.microsoft.com/office/drawing/2014/main" xmlns="" id="{823F7FCB-6635-8547-A913-042F71665ECE}"/>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84C5EAA-9890-6D4F-B6DD-06E08EC943C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BB514545-6D0C-734A-9600-67C80E4F962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1D795F89-F616-B045-A0F1-65C5B7C1C16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06854A1C-013F-CD42-A9D1-FDBB4C667153}"/>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09422DF1-0EFA-C742-BB28-AAF9C6054EA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B78A4FCD-EC75-884E-AFE1-DE4786E9B4A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2" name="Oval 31">
            <a:extLst>
              <a:ext uri="{FF2B5EF4-FFF2-40B4-BE49-F238E27FC236}">
                <a16:creationId xmlns:a16="http://schemas.microsoft.com/office/drawing/2014/main" xmlns="" id="{E0ECCD77-613C-5543-B304-CB32BE0607B5}"/>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C93EA8AD-0425-A242-AD86-5A3F4710A1F8}"/>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4" name="TextBox 33">
            <a:extLst>
              <a:ext uri="{FF2B5EF4-FFF2-40B4-BE49-F238E27FC236}">
                <a16:creationId xmlns:a16="http://schemas.microsoft.com/office/drawing/2014/main" xmlns="" id="{F77D096F-E9B5-AA45-BCC4-A3F00ECC15DF}"/>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1" name="Footer Placeholder 4">
            <a:extLst>
              <a:ext uri="{FF2B5EF4-FFF2-40B4-BE49-F238E27FC236}">
                <a16:creationId xmlns:a16="http://schemas.microsoft.com/office/drawing/2014/main" xmlns="" id="{85662AD4-C1FE-554F-848C-819470A5890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2146398280"/>
      </p:ext>
    </p:extLst>
  </p:cSld>
  <p:clrMapOvr>
    <a:masterClrMapping/>
  </p:clrMapOvr>
  <p:transition spd="med"/>
</p:sldLayout>
</file>

<file path=ppt/slideLayouts/slideLayout475.xml><?xml version="1.0" encoding="utf-8"?>
<p:sldLayout xmlns:a="http://schemas.openxmlformats.org/drawingml/2006/main" xmlns:r="http://schemas.openxmlformats.org/officeDocument/2006/relationships" xmlns:p="http://schemas.openxmlformats.org/presentationml/2006/main" showMasterSp="0" preserve="1">
  <p:cSld name="Section Headline Image Top">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3" name="Picture Placeholder 2">
            <a:extLst>
              <a:ext uri="{FF2B5EF4-FFF2-40B4-BE49-F238E27FC236}">
                <a16:creationId xmlns:a16="http://schemas.microsoft.com/office/drawing/2014/main" xmlns="" id="{61E50E3B-71A1-7143-B226-BC52CDEF4081}"/>
              </a:ext>
            </a:extLst>
          </p:cNvPr>
          <p:cNvSpPr>
            <a:spLocks noGrp="1"/>
          </p:cNvSpPr>
          <p:nvPr>
            <p:ph type="pic" sz="quarter" idx="10"/>
          </p:nvPr>
        </p:nvSpPr>
        <p:spPr>
          <a:xfrm>
            <a:off x="0" y="0"/>
            <a:ext cx="12230432" cy="4297363"/>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9" name="Title 1">
            <a:extLst>
              <a:ext uri="{FF2B5EF4-FFF2-40B4-BE49-F238E27FC236}">
                <a16:creationId xmlns:a16="http://schemas.microsoft.com/office/drawing/2014/main" xmlns="" id="{6A4B1AF3-67B6-7549-90E1-391138404C9D}"/>
              </a:ext>
            </a:extLst>
          </p:cNvPr>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0" name="Text Placeholder 3">
            <a:extLst>
              <a:ext uri="{FF2B5EF4-FFF2-40B4-BE49-F238E27FC236}">
                <a16:creationId xmlns:a16="http://schemas.microsoft.com/office/drawing/2014/main" xmlns="" id="{4ED528F5-3E4C-C645-AA07-F1CE93C10175}"/>
              </a:ext>
            </a:extLst>
          </p:cNvPr>
          <p:cNvSpPr>
            <a:spLocks noGrp="1"/>
          </p:cNvSpPr>
          <p:nvPr>
            <p:ph type="body" sz="half" idx="11"/>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Oval 16">
            <a:extLst>
              <a:ext uri="{FF2B5EF4-FFF2-40B4-BE49-F238E27FC236}">
                <a16:creationId xmlns:a16="http://schemas.microsoft.com/office/drawing/2014/main" xmlns="" id="{46B0CBD1-34C8-DA42-9F50-61C10F7A0E0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422BA68C-503B-F348-9865-CE71E28D303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2C885681-6F08-F34A-91C1-1CCA0A3A9BD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A61E0FD0-C7A1-F442-8BF9-9AAFDD98CED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F5FBBC50-F96B-8A46-AD87-A9EF28413F10}"/>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8D2F63F-8326-1B46-957C-930CAA61C76C}"/>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6F206250-E97E-0943-8036-5AD1C0F9E728}"/>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519B677C-CE8F-2D44-A748-C339BF7F525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6CA763AF-8998-DE4A-84AF-BB772C446EEB}"/>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19FC6FB5-83E4-834D-B047-49459EDAF9A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1319DA8D-2E78-8140-AFC5-6CA4C5583CA9}"/>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751659364"/>
      </p:ext>
    </p:extLst>
  </p:cSld>
  <p:clrMapOvr>
    <a:masterClrMapping/>
  </p:clrMapOvr>
  <p:transition spd="med"/>
</p:sldLayout>
</file>

<file path=ppt/slideLayouts/slideLayout476.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xmlns="" id="{EFEE61D0-22FD-F144-9C72-2BF46C79D28F}"/>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xmlns="" id="{62C6BBF0-7BBA-4B4D-A30C-4B11EF13D8F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xmlns="" id="{1A4630F0-C9FC-AE42-A7D6-C7006ED0963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B4EC4B4C-D11E-EA4F-9B19-1BAAA539963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B052DFF-E61F-1E45-8C89-CC54A6F29C9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1E4BBF58-ED40-9546-82AA-F2152073AF8E}"/>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TextBox 27">
            <a:extLst>
              <a:ext uri="{FF2B5EF4-FFF2-40B4-BE49-F238E27FC236}">
                <a16:creationId xmlns:a16="http://schemas.microsoft.com/office/drawing/2014/main" xmlns="" id="{94FC568B-2F3D-DE4C-A657-7F982D14B4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29" name="Oval 28">
            <a:extLst>
              <a:ext uri="{FF2B5EF4-FFF2-40B4-BE49-F238E27FC236}">
                <a16:creationId xmlns:a16="http://schemas.microsoft.com/office/drawing/2014/main" xmlns="" id="{E2461216-0A32-494A-8AEE-F1744A2C297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TextBox 29">
            <a:extLst>
              <a:ext uri="{FF2B5EF4-FFF2-40B4-BE49-F238E27FC236}">
                <a16:creationId xmlns:a16="http://schemas.microsoft.com/office/drawing/2014/main" xmlns="" id="{3B462CF0-BAC6-924C-92D2-9F0777401529}"/>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1" name="TextBox 30">
            <a:extLst>
              <a:ext uri="{FF2B5EF4-FFF2-40B4-BE49-F238E27FC236}">
                <a16:creationId xmlns:a16="http://schemas.microsoft.com/office/drawing/2014/main" xmlns="" id="{D81AA3AE-229E-FB45-B815-22EFA3FA1EF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3" name="Footer Placeholder 4">
            <a:extLst>
              <a:ext uri="{FF2B5EF4-FFF2-40B4-BE49-F238E27FC236}">
                <a16:creationId xmlns:a16="http://schemas.microsoft.com/office/drawing/2014/main" xmlns="" id="{8A0062EF-7CE4-5749-83CE-1F1BBEB3441F}"/>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4" name="Slide Number">
            <a:extLst>
              <a:ext uri="{FF2B5EF4-FFF2-40B4-BE49-F238E27FC236}">
                <a16:creationId xmlns:a16="http://schemas.microsoft.com/office/drawing/2014/main" xmlns="" id="{85A08613-DB98-8748-B9E4-4B3F245C6BBB}"/>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2962422373"/>
      </p:ext>
    </p:extLst>
  </p:cSld>
  <p:clrMapOvr>
    <a:masterClrMapping/>
  </p:clrMapOvr>
  <p:transition spd="med"/>
</p:sldLayout>
</file>

<file path=ppt/slideLayouts/slideLayout477.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xmlns="" id="{883940C1-85B6-6C47-A5CC-B2AD2BD9685D}"/>
              </a:ext>
            </a:extLst>
          </p:cNvPr>
          <p:cNvPicPr>
            <a:picLocks noChangeAspect="1"/>
          </p:cNvPicPr>
          <p:nvPr/>
        </p:nvPicPr>
        <p:blipFill>
          <a:blip r:embed="rId2">
            <a:extLst/>
          </a:blip>
          <a:stretch>
            <a:fillRect/>
          </a:stretch>
        </p:blipFill>
        <p:spPr>
          <a:xfrm>
            <a:off x="3885338" y="3022106"/>
            <a:ext cx="4421325" cy="813789"/>
          </a:xfrm>
          <a:prstGeom prst="rect">
            <a:avLst/>
          </a:prstGeom>
          <a:ln w="12700">
            <a:miter lim="400000"/>
          </a:ln>
          <a:extLst>
            <a:ext uri="{C572A759-6A51-4108-AA02-DFA0A04FC94B}">
              <ma14:wrappingTextBoxFlag xmlns:ma14="http://schemas.microsoft.com/office/mac/drawingml/2011/main" xmlns:m="http://schemas.openxmlformats.org/officeDocument/2006/math" xmlns:a14="http://schemas.microsoft.com/office/drawing/2010/main" xmlns="" val="1"/>
            </a:ext>
          </a:extLst>
        </p:spPr>
      </p:pic>
      <p:sp>
        <p:nvSpPr>
          <p:cNvPr id="13" name="Oval 12">
            <a:extLst>
              <a:ext uri="{FF2B5EF4-FFF2-40B4-BE49-F238E27FC236}">
                <a16:creationId xmlns:a16="http://schemas.microsoft.com/office/drawing/2014/main" xmlns="" id="{4B6B078F-6B5B-4649-88CA-4457B64650BC}"/>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5AEDA168-4692-CA42-BBA4-95BEA61E202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01B1B357-5070-E64B-B2AB-C7A6C8B0EA88}"/>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7CDEDFB-DE1D-2548-81F8-5F67B8B5B0A4}"/>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EB120519-01C4-DF4A-9C1A-EF81D2EAD132}"/>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1C268B67-8824-404D-90A8-5FC453F23DD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TextBox 28">
            <a:extLst>
              <a:ext uri="{FF2B5EF4-FFF2-40B4-BE49-F238E27FC236}">
                <a16:creationId xmlns:a16="http://schemas.microsoft.com/office/drawing/2014/main" xmlns="" id="{9C99406D-50EC-C74A-BE89-235970598E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0" name="Oval 29">
            <a:extLst>
              <a:ext uri="{FF2B5EF4-FFF2-40B4-BE49-F238E27FC236}">
                <a16:creationId xmlns:a16="http://schemas.microsoft.com/office/drawing/2014/main" xmlns="" id="{168DB5F2-1918-AD47-B02B-3F1311BB9011}"/>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A97B3ABF-B225-9240-BE8E-E95B0968FFB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2" name="TextBox 31">
            <a:extLst>
              <a:ext uri="{FF2B5EF4-FFF2-40B4-BE49-F238E27FC236}">
                <a16:creationId xmlns:a16="http://schemas.microsoft.com/office/drawing/2014/main" xmlns="" id="{49B81795-551B-B14E-B662-85CFEDDA1217}"/>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5" name="Footer Placeholder 4">
            <a:extLst>
              <a:ext uri="{FF2B5EF4-FFF2-40B4-BE49-F238E27FC236}">
                <a16:creationId xmlns:a16="http://schemas.microsoft.com/office/drawing/2014/main" xmlns="" id="{2C5569A5-C8D5-F047-A786-FE20EBC750E1}"/>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6" name="Slide Number">
            <a:extLst>
              <a:ext uri="{FF2B5EF4-FFF2-40B4-BE49-F238E27FC236}">
                <a16:creationId xmlns:a16="http://schemas.microsoft.com/office/drawing/2014/main" xmlns=""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779923914"/>
      </p:ext>
    </p:extLst>
  </p:cSld>
  <p:clrMapOvr>
    <a:masterClrMapping/>
  </p:clrMapOvr>
  <p:transition spd="med"/>
</p:sldLayout>
</file>

<file path=ppt/slideLayouts/slideLayout478.xml><?xml version="1.0" encoding="utf-8"?>
<p:sldLayout xmlns:a="http://schemas.openxmlformats.org/drawingml/2006/main" xmlns:r="http://schemas.openxmlformats.org/officeDocument/2006/relationships" xmlns:p="http://schemas.openxmlformats.org/presentationml/2006/main" showMasterSp="0" preserve="1">
  <p:cSld name="Content slid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0">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0" cap="none" spc="0" normalizeH="0" baseline="0" noProof="0" dirty="0">
              <a:ln>
                <a:noFill/>
              </a:ln>
              <a:solidFill>
                <a:srgbClr val="FFFFFF"/>
              </a:solidFill>
              <a:effectLst/>
              <a:uLnTx/>
              <a:uFillTx/>
              <a:latin typeface="Arial"/>
              <a:ea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490538" y="1719263"/>
            <a:ext cx="11137900" cy="4083050"/>
          </a:xfr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100" b="0" i="0" u="none" strike="noStrike" kern="0" cap="none" spc="0" normalizeH="0" baseline="0" noProof="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sz="1100" b="0" i="0" u="none" strike="noStrike" kern="0" cap="none" spc="0" normalizeH="0" baseline="0" noProof="0" dirty="0">
              <a:ln>
                <a:noFill/>
              </a:ln>
              <a:solidFill>
                <a:srgbClr val="929292"/>
              </a:solidFill>
              <a:effectLst/>
              <a:uLnTx/>
              <a:uFillTx/>
              <a:latin typeface="Calibri"/>
              <a:cs typeface="Calibri"/>
              <a:sym typeface="Calibri"/>
            </a:endParaRPr>
          </a:p>
        </p:txBody>
      </p:sp>
    </p:spTree>
    <p:extLst>
      <p:ext uri="{BB962C8B-B14F-4D97-AF65-F5344CB8AC3E}">
        <p14:creationId xmlns:p14="http://schemas.microsoft.com/office/powerpoint/2010/main" val="1540633811"/>
      </p:ext>
    </p:extLst>
  </p:cSld>
  <p:clrMapOvr>
    <a:masterClrMapping/>
  </p:clrMapOvr>
  <p:transition spd="med"/>
</p:sldLayout>
</file>

<file path=ppt/slideLayouts/slideLayout479.xml><?xml version="1.0" encoding="utf-8"?>
<p:sldLayout xmlns:a="http://schemas.openxmlformats.org/drawingml/2006/main" xmlns:r="http://schemas.openxmlformats.org/officeDocument/2006/relationships" xmlns:p="http://schemas.openxmlformats.org/presentationml/2006/main" showMasterSp="0" preserve="1">
  <p:cSld name="2_Title and Content">
    <p:bg>
      <p:bgPr>
        <a:blipFill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317" name="think-cell Slide" r:id="rId5" imgW="395" imgH="396" progId="TCLayout.ActiveDocument.1">
                  <p:embed/>
                </p:oleObj>
              </mc:Choice>
              <mc:Fallback>
                <p:oleObj name="think-cell Slide" r:id="rId5" imgW="395" imgH="396"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32" name="Group 3"/>
          <p:cNvGrpSpPr/>
          <p:nvPr/>
        </p:nvGrpSpPr>
        <p:grpSpPr>
          <a:xfrm>
            <a:off x="-635621" y="1416205"/>
            <a:ext cx="412597" cy="1564224"/>
            <a:chOff x="0" y="0"/>
            <a:chExt cx="412595" cy="1564223"/>
          </a:xfrm>
        </p:grpSpPr>
        <p:sp>
          <p:nvSpPr>
            <p:cNvPr id="28" name="Rectangle 4"/>
            <p:cNvSpPr/>
            <p:nvPr/>
          </p:nvSpPr>
          <p:spPr>
            <a:xfrm>
              <a:off x="0" y="-1"/>
              <a:ext cx="412596" cy="345690"/>
            </a:xfrm>
            <a:prstGeom prst="rect">
              <a:avLst/>
            </a:prstGeom>
            <a:solidFill>
              <a:srgbClr val="0066B1"/>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29" name="Rectangle 5"/>
            <p:cNvSpPr/>
            <p:nvPr/>
          </p:nvSpPr>
          <p:spPr>
            <a:xfrm>
              <a:off x="0" y="400892"/>
              <a:ext cx="412596" cy="345690"/>
            </a:xfrm>
            <a:prstGeom prst="rect">
              <a:avLst/>
            </a:prstGeom>
            <a:solidFill>
              <a:srgbClr val="00AEEF"/>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0" name="Rectangle 8"/>
            <p:cNvSpPr/>
            <p:nvPr/>
          </p:nvSpPr>
          <p:spPr>
            <a:xfrm>
              <a:off x="0" y="809713"/>
              <a:ext cx="412596" cy="345690"/>
            </a:xfrm>
            <a:prstGeom prst="rect">
              <a:avLst/>
            </a:prstGeom>
            <a:solidFill>
              <a:srgbClr val="009D88"/>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1" name="Rectangle 9"/>
            <p:cNvSpPr/>
            <p:nvPr/>
          </p:nvSpPr>
          <p:spPr>
            <a:xfrm>
              <a:off x="0" y="1218535"/>
              <a:ext cx="412596" cy="345689"/>
            </a:xfrm>
            <a:prstGeom prst="rect">
              <a:avLst/>
            </a:prstGeom>
            <a:solidFill>
              <a:srgbClr val="60B34B"/>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grpSp>
      <p:sp>
        <p:nvSpPr>
          <p:cNvPr id="33" name="Rectangle"/>
          <p:cNvSpPr/>
          <p:nvPr/>
        </p:nvSpPr>
        <p:spPr>
          <a:xfrm>
            <a:off x="-19216" y="-3918"/>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3" name="Title 2"/>
          <p:cNvSpPr>
            <a:spLocks noGrp="1"/>
          </p:cNvSpPr>
          <p:nvPr>
            <p:ph type="title"/>
          </p:nvPr>
        </p:nvSpPr>
        <p:spPr>
          <a:xfrm>
            <a:off x="609600" y="148059"/>
            <a:ext cx="10972800" cy="755651"/>
          </a:xfrm>
        </p:spPr>
        <p:txBody>
          <a:bodyPr/>
          <a:lstStyle>
            <a:lvl1pPr>
              <a:defRPr sz="2400" b="1">
                <a:solidFill>
                  <a:srgbClr val="FFFFFF"/>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4" name="TextBox 3"/>
          <p:cNvSpPr txBox="1"/>
          <p:nvPr/>
        </p:nvSpPr>
        <p:spPr>
          <a:xfrm>
            <a:off x="11582400" y="6605917"/>
            <a:ext cx="46672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929292"/>
                </a:solidFill>
                <a:effectLst/>
                <a:uLnTx/>
                <a:uFillTx/>
                <a:latin typeface="Arial" panose="020B0604020202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929292"/>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1389216"/>
      </p:ext>
    </p:extLst>
  </p:cSld>
  <p:clrMapOvr>
    <a:masterClrMapping/>
  </p:clrMapOvr>
  <p:transition spd="med"/>
  <p:extLst mod="1">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729901163"/>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2647217313"/>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89000" y="1149350"/>
            <a:ext cx="10414000" cy="2324100"/>
          </a:xfrm>
          <a:prstGeom prst="rect">
            <a:avLst/>
          </a:prstGeom>
        </p:spPr>
        <p:txBody>
          <a:bodyPr tIns="22860" bIns="22860" anchor="b"/>
          <a:lstStyle/>
          <a:p>
            <a:r>
              <a:rPr lang="en-US" smtClean="0"/>
              <a:t>Click to edit Master title style</a:t>
            </a:r>
            <a:endParaRPr/>
          </a:p>
        </p:txBody>
      </p:sp>
      <p:sp>
        <p:nvSpPr>
          <p:cNvPr id="12" name="Body Level One…"/>
          <p:cNvSpPr txBox="1">
            <a:spLocks noGrp="1"/>
          </p:cNvSpPr>
          <p:nvPr>
            <p:ph type="body" sz="quarter" idx="1"/>
          </p:nvPr>
        </p:nvSpPr>
        <p:spPr>
          <a:xfrm>
            <a:off x="889000" y="3536950"/>
            <a:ext cx="10414000" cy="793750"/>
          </a:xfrm>
          <a:prstGeom prst="rect">
            <a:avLst/>
          </a:prstGeom>
        </p:spPr>
        <p:txBody>
          <a:bodyPr tIns="22860" bIns="22860"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Slide Number"/>
          <p:cNvSpPr txBox="1">
            <a:spLocks noGrp="1"/>
          </p:cNvSpPr>
          <p:nvPr>
            <p:ph type="sldNum" sz="quarter" idx="2"/>
          </p:nvPr>
        </p:nvSpPr>
        <p:spPr>
          <a:xfrm>
            <a:off x="11869738" y="6605588"/>
            <a:ext cx="258192" cy="215444"/>
          </a:xfrm>
          <a:prstGeom prst="rect">
            <a:avLst/>
          </a:prstGeom>
        </p:spPr>
        <p:txBody>
          <a:bodyPr tIns="22860" bIns="22860"/>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1983242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1184473804"/>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showMasterSp="0" preserve="1">
  <p:cSld name="1_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Complimentary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EECE1">
                    <a:lumMod val="75000"/>
                  </a:srgbClr>
                </a:solidFill>
                <a:effectLst/>
                <a:uLnTx/>
                <a:uFillTx/>
                <a:latin typeface="Calibri"/>
                <a:cs typeface="Calibri"/>
              </a:rPr>
              <a:t>Copyright © 2018 Sterlite Tech.</a:t>
            </a:r>
          </a:p>
        </p:txBody>
      </p:sp>
      <p:sp>
        <p:nvSpPr>
          <p:cNvPr id="3" name="Picture Placeholder 2"/>
          <p:cNvSpPr>
            <a:spLocks noGrp="1"/>
          </p:cNvSpPr>
          <p:nvPr>
            <p:ph type="pic" sz="quarter" idx="10"/>
          </p:nvPr>
        </p:nvSpPr>
        <p:spPr>
          <a:xfrm>
            <a:off x="7543800" y="1404735"/>
            <a:ext cx="1645920" cy="1645920"/>
          </a:xfrm>
        </p:spPr>
        <p:txBody>
          <a:bodyPr/>
          <a:lstStyle/>
          <a:p>
            <a:r>
              <a:rPr lang="en-US" dirty="0" smtClean="0"/>
              <a:t>Click icon to add picture</a:t>
            </a:r>
            <a:endParaRPr lang="en-US" dirty="0"/>
          </a:p>
        </p:txBody>
      </p:sp>
    </p:spTree>
    <p:extLst>
      <p:ext uri="{BB962C8B-B14F-4D97-AF65-F5344CB8AC3E}">
        <p14:creationId xmlns:p14="http://schemas.microsoft.com/office/powerpoint/2010/main" val="2729797350"/>
      </p:ext>
    </p:extLst>
  </p:cSld>
  <p:clrMapOvr>
    <a:masterClrMapping/>
  </p:clrMapOvr>
  <p:transition spd="med"/>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34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a:xfrm>
            <a:off x="331424" y="1298961"/>
            <a:ext cx="11357472" cy="4725602"/>
          </a:xfrm>
        </p:spPr>
        <p:txBody>
          <a:bodyPr/>
          <a:lstStyle>
            <a:lvl2pPr>
              <a:defRPr>
                <a:solidFill>
                  <a:srgbClr val="7D8184"/>
                </a:solidFill>
              </a:defRPr>
            </a:lvl2pPr>
            <a:lvl3pPr>
              <a:defRPr>
                <a:solidFill>
                  <a:srgbClr val="7D8184"/>
                </a:solidFill>
              </a:defRPr>
            </a:lvl3pPr>
            <a:lvl4pPr>
              <a:defRPr>
                <a:solidFill>
                  <a:srgbClr val="7D8184"/>
                </a:solidFill>
              </a:defRPr>
            </a:lvl4pPr>
            <a:lvl5pPr>
              <a:defRPr>
                <a:solidFill>
                  <a:srgbClr val="7D818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Tree>
    <p:extLst>
      <p:ext uri="{BB962C8B-B14F-4D97-AF65-F5344CB8AC3E}">
        <p14:creationId xmlns:p14="http://schemas.microsoft.com/office/powerpoint/2010/main" val="186183337"/>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7B7E81F-AC26-9E45-828D-195CCD57BD0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1016" y="490713"/>
            <a:ext cx="2822413" cy="517105"/>
          </a:xfrm>
          <a:prstGeom prst="rect">
            <a:avLst/>
          </a:prstGeom>
        </p:spPr>
      </p:pic>
      <p:sp>
        <p:nvSpPr>
          <p:cNvPr id="5" name="Title 4">
            <a:extLst>
              <a:ext uri="{FF2B5EF4-FFF2-40B4-BE49-F238E27FC236}">
                <a16:creationId xmlns:a16="http://schemas.microsoft.com/office/drawing/2014/main" xmlns="" id="{3E1123C6-DEC0-0D41-9525-9436A7FCCC26}"/>
              </a:ext>
            </a:extLst>
          </p:cNvPr>
          <p:cNvSpPr>
            <a:spLocks noGrp="1"/>
          </p:cNvSpPr>
          <p:nvPr>
            <p:ph type="title"/>
          </p:nvPr>
        </p:nvSpPr>
        <p:spPr>
          <a:xfrm>
            <a:off x="639061" y="2028063"/>
            <a:ext cx="10972800" cy="2814411"/>
          </a:xfrm>
          <a:prstGeom prst="rect">
            <a:avLst/>
          </a:prstGeom>
        </p:spPr>
        <p:txBody>
          <a:bodyPr/>
          <a:lstStyle>
            <a:lvl1pPr>
              <a:defRPr sz="6000" b="1"/>
            </a:lvl1pPr>
          </a:lstStyle>
          <a:p>
            <a:r>
              <a:rPr lang="en-US" smtClean="0"/>
              <a:t>Click to edit Master title style</a:t>
            </a:r>
            <a:endParaRPr lang="en-US" dirty="0"/>
          </a:p>
        </p:txBody>
      </p:sp>
      <p:sp>
        <p:nvSpPr>
          <p:cNvPr id="6" name="Date Placeholder 1">
            <a:extLst>
              <a:ext uri="{FF2B5EF4-FFF2-40B4-BE49-F238E27FC236}">
                <a16:creationId xmlns:a16="http://schemas.microsoft.com/office/drawing/2014/main" xmlns="" id="{F834F6D2-EF2F-BE48-9123-3E204FAEA5B8}"/>
              </a:ext>
            </a:extLst>
          </p:cNvPr>
          <p:cNvSpPr>
            <a:spLocks noGrp="1"/>
          </p:cNvSpPr>
          <p:nvPr>
            <p:ph type="dt" sz="half" idx="10"/>
          </p:nvPr>
        </p:nvSpPr>
        <p:spPr>
          <a:xfrm>
            <a:off x="8974667" y="490713"/>
            <a:ext cx="2637193" cy="365125"/>
          </a:xfrm>
          <a:prstGeom prst="rect">
            <a:avLst/>
          </a:prstGeom>
        </p:spPr>
        <p:txBody>
          <a:bodyPr lIns="90000"/>
          <a:lstStyle>
            <a:lvl1pPr algn="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9C6505-0DB4-4F42-9517-8EE46F733C69}"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22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8" name="Subtitle 2">
            <a:extLst>
              <a:ext uri="{FF2B5EF4-FFF2-40B4-BE49-F238E27FC236}">
                <a16:creationId xmlns:a16="http://schemas.microsoft.com/office/drawing/2014/main" xmlns="" id="{3A38AA8A-CB4E-5A46-80A2-884EE068309D}"/>
              </a:ext>
            </a:extLst>
          </p:cNvPr>
          <p:cNvSpPr>
            <a:spLocks noGrp="1"/>
          </p:cNvSpPr>
          <p:nvPr>
            <p:ph type="subTitle" idx="1"/>
          </p:nvPr>
        </p:nvSpPr>
        <p:spPr>
          <a:xfrm>
            <a:off x="639061" y="5243813"/>
            <a:ext cx="10950845" cy="434974"/>
          </a:xfrm>
          <a:prstGeom prst="rect">
            <a:avLst/>
          </a:prstGeom>
        </p:spPr>
        <p:txBody>
          <a:bodyPr anchor="t"/>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Footer Placeholder 4">
            <a:extLst>
              <a:ext uri="{FF2B5EF4-FFF2-40B4-BE49-F238E27FC236}">
                <a16:creationId xmlns:a16="http://schemas.microsoft.com/office/drawing/2014/main" xmlns="" id="{B2D87880-BB7D-0540-BA4F-ED0941AE615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060779896"/>
      </p:ext>
    </p:extLst>
  </p:cSld>
  <p:clrMapOvr>
    <a:masterClrMapping/>
  </p:clrMapOvr>
  <p:transition spd="med"/>
</p:sldLayout>
</file>

<file path=ppt/slideLayouts/slideLayout486.xml><?xml version="1.0" encoding="utf-8"?>
<p:sldLayout xmlns:a="http://schemas.openxmlformats.org/drawingml/2006/main" xmlns:r="http://schemas.openxmlformats.org/officeDocument/2006/relationships" xmlns:p="http://schemas.openxmlformats.org/presentationml/2006/main" showMasterSp="0" preserve="1">
  <p:cSld name="Topic Slide">
    <p:spTree>
      <p:nvGrpSpPr>
        <p:cNvPr id="1" name=""/>
        <p:cNvGrpSpPr/>
        <p:nvPr/>
      </p:nvGrpSpPr>
      <p:grpSpPr>
        <a:xfrm>
          <a:off x="0" y="0"/>
          <a:ext cx="0" cy="0"/>
          <a:chOff x="0" y="0"/>
          <a:chExt cx="0" cy="0"/>
        </a:xfrm>
      </p:grpSpPr>
      <p:pic>
        <p:nvPicPr>
          <p:cNvPr id="28" name="shutterstock_380731009.jpg" descr="shutterstock_380731009.jpg"/>
          <p:cNvPicPr>
            <a:picLocks noChangeAspect="1"/>
          </p:cNvPicPr>
          <p:nvPr/>
        </p:nvPicPr>
        <p:blipFill>
          <a:blip r:embed="rId2">
            <a:alphaModFix amt="23704"/>
            <a:extLst/>
          </a:blip>
          <a:stretch>
            <a:fillRect/>
          </a:stretch>
        </p:blipFill>
        <p:spPr>
          <a:xfrm>
            <a:off x="-1799" y="-1"/>
            <a:ext cx="4689602" cy="6876037"/>
          </a:xfrm>
          <a:prstGeom prst="rect">
            <a:avLst/>
          </a:prstGeom>
          <a:ln w="12700">
            <a:miter lim="400000"/>
          </a:ln>
        </p:spPr>
      </p:pic>
      <p:sp>
        <p:nvSpPr>
          <p:cNvPr id="29" name="Rectangle"/>
          <p:cNvSpPr/>
          <p:nvPr/>
        </p:nvSpPr>
        <p:spPr>
          <a:xfrm>
            <a:off x="-1799" y="0"/>
            <a:ext cx="4695012" cy="6885693"/>
          </a:xfrm>
          <a:prstGeom prst="rect">
            <a:avLst/>
          </a:prstGeom>
          <a:gradFill>
            <a:gsLst>
              <a:gs pos="0">
                <a:srgbClr val="0D29B3">
                  <a:alpha val="82747"/>
                </a:srgbClr>
              </a:gs>
              <a:gs pos="100000">
                <a:srgbClr val="18D521">
                  <a:alpha val="82747"/>
                </a:srgbClr>
              </a:gs>
            </a:gsLst>
            <a:lin ang="2413842"/>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32" name="Slide Numbe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pic>
        <p:nvPicPr>
          <p:cNvPr id="7" name="Picture 6">
            <a:extLst>
              <a:ext uri="{FF2B5EF4-FFF2-40B4-BE49-F238E27FC236}">
                <a16:creationId xmlns:a16="http://schemas.microsoft.com/office/drawing/2014/main" xmlns="" id="{3651D1D6-6833-1245-A1D4-7B5D84864F2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606" y="523371"/>
            <a:ext cx="2158384" cy="395446"/>
          </a:xfrm>
          <a:prstGeom prst="rect">
            <a:avLst/>
          </a:prstGeom>
        </p:spPr>
      </p:pic>
      <p:sp>
        <p:nvSpPr>
          <p:cNvPr id="4" name="Text Placeholder 3">
            <a:extLst>
              <a:ext uri="{FF2B5EF4-FFF2-40B4-BE49-F238E27FC236}">
                <a16:creationId xmlns:a16="http://schemas.microsoft.com/office/drawing/2014/main" xmlns="" id="{AEDD56F7-CC45-4345-B01D-007AA63E8181}"/>
              </a:ext>
            </a:extLst>
          </p:cNvPr>
          <p:cNvSpPr>
            <a:spLocks noGrp="1"/>
          </p:cNvSpPr>
          <p:nvPr>
            <p:ph type="body" sz="quarter" idx="10"/>
          </p:nvPr>
        </p:nvSpPr>
        <p:spPr>
          <a:xfrm>
            <a:off x="5562600" y="1817688"/>
            <a:ext cx="5138738" cy="3168650"/>
          </a:xfrm>
          <a:prstGeom prst="rect">
            <a:avLst/>
          </a:prstGeom>
        </p:spPr>
        <p:txBody>
          <a:bodyPr anchor="ct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Placeholder 1">
            <a:extLst>
              <a:ext uri="{FF2B5EF4-FFF2-40B4-BE49-F238E27FC236}">
                <a16:creationId xmlns:a16="http://schemas.microsoft.com/office/drawing/2014/main" xmlns="" id="{3AD8F225-CDEA-2341-A0F3-02AC36186651}"/>
              </a:ext>
            </a:extLst>
          </p:cNvPr>
          <p:cNvSpPr>
            <a:spLocks noGrp="1"/>
          </p:cNvSpPr>
          <p:nvPr>
            <p:ph type="title"/>
          </p:nvPr>
        </p:nvSpPr>
        <p:spPr>
          <a:xfrm>
            <a:off x="524655" y="2228363"/>
            <a:ext cx="3636694" cy="2419308"/>
          </a:xfrm>
          <a:prstGeom prst="rect">
            <a:avLst/>
          </a:prstGeom>
          <a:effectLst>
            <a:outerShdw blurRad="50800" dir="14400000">
              <a:srgbClr val="000000">
                <a:alpha val="60000"/>
              </a:srgbClr>
            </a:outerShdw>
          </a:effectLst>
        </p:spPr>
        <p:txBody>
          <a:bodyPr vert="horz" lIns="91440" tIns="45720" rIns="91440" bIns="45720" rtlCol="0" anchor="ctr">
            <a:noAutofit/>
          </a:bodyPr>
          <a:lstStyle/>
          <a:p>
            <a:r>
              <a:rPr lang="en-US" smtClean="0"/>
              <a:t>Click to edit Master title style</a:t>
            </a:r>
            <a:endParaRPr lang="en-US" dirty="0"/>
          </a:p>
        </p:txBody>
      </p:sp>
      <p:sp>
        <p:nvSpPr>
          <p:cNvPr id="18" name="Oval 17">
            <a:extLst>
              <a:ext uri="{FF2B5EF4-FFF2-40B4-BE49-F238E27FC236}">
                <a16:creationId xmlns:a16="http://schemas.microsoft.com/office/drawing/2014/main" xmlns="" id="{250FC4BB-3987-0846-AAAF-4626EF25E880}"/>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C0A3AFB2-9E67-0B4B-B83A-3FB7DED2F8B7}"/>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0696B8A1-59BE-354F-B966-FAAE465D156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9999621F-F68B-B448-A273-E25305FCD7E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Oval 34">
            <a:extLst>
              <a:ext uri="{FF2B5EF4-FFF2-40B4-BE49-F238E27FC236}">
                <a16:creationId xmlns:a16="http://schemas.microsoft.com/office/drawing/2014/main" xmlns="" id="{B137514E-A55B-9B40-8A7A-A746633001F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Oval 35">
            <a:extLst>
              <a:ext uri="{FF2B5EF4-FFF2-40B4-BE49-F238E27FC236}">
                <a16:creationId xmlns:a16="http://schemas.microsoft.com/office/drawing/2014/main" xmlns="" id="{4DE61A4F-BAFF-884E-9839-7B44E1B3DCB5}"/>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FC988D02-C8B1-6C48-9C28-A2A9DB8CDC7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8" name="Oval 37">
            <a:extLst>
              <a:ext uri="{FF2B5EF4-FFF2-40B4-BE49-F238E27FC236}">
                <a16:creationId xmlns:a16="http://schemas.microsoft.com/office/drawing/2014/main" xmlns="" id="{D23CE807-6079-914A-8F5C-73C658630709}"/>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9" name="TextBox 38">
            <a:extLst>
              <a:ext uri="{FF2B5EF4-FFF2-40B4-BE49-F238E27FC236}">
                <a16:creationId xmlns:a16="http://schemas.microsoft.com/office/drawing/2014/main" xmlns="" id="{8386261F-EB91-1F4C-9340-2137E4E5727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40" name="TextBox 39">
            <a:extLst>
              <a:ext uri="{FF2B5EF4-FFF2-40B4-BE49-F238E27FC236}">
                <a16:creationId xmlns:a16="http://schemas.microsoft.com/office/drawing/2014/main" xmlns="" id="{69D206C8-684A-DF4A-9958-8AB38911CC6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8C0ED276-484A-E24D-90A1-22865E2328FD}"/>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511698425"/>
      </p:ext>
    </p:extLst>
  </p:cSld>
  <p:clrMapOvr>
    <a:masterClrMapping/>
  </p:clrMapOvr>
  <p:transition spd="med"/>
</p:sldLayout>
</file>

<file path=ppt/slideLayouts/slideLayout487.xml><?xml version="1.0" encoding="utf-8"?>
<p:sldLayout xmlns:a="http://schemas.openxmlformats.org/drawingml/2006/main" xmlns:r="http://schemas.openxmlformats.org/officeDocument/2006/relationships" xmlns:p="http://schemas.openxmlformats.org/presentationml/2006/main" showMasterSp="0" preserve="1">
  <p:cSld name="Title &amp; Content">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7" name="Oval 16">
            <a:extLst>
              <a:ext uri="{FF2B5EF4-FFF2-40B4-BE49-F238E27FC236}">
                <a16:creationId xmlns:a16="http://schemas.microsoft.com/office/drawing/2014/main" xmlns="" id="{521B9F41-F234-5646-8C69-31DB1DDE0F7A}"/>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F74820F-00D0-3144-9F5F-E63C0E86852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41A83626-8724-9645-A457-B6947B936126}"/>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BA8B78A6-FFFF-A34A-A215-A200C015C9E0}"/>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757E2777-89F5-C845-8CEA-52FB08D6DA28}"/>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C8660B14-6FB3-794C-AA6A-399EFDD5777F}"/>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3A9ECFFF-C4EB-0948-BA91-2631A7564B83}"/>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4" name="Oval 33">
            <a:extLst>
              <a:ext uri="{FF2B5EF4-FFF2-40B4-BE49-F238E27FC236}">
                <a16:creationId xmlns:a16="http://schemas.microsoft.com/office/drawing/2014/main" xmlns="" id="{EBC27F33-7866-4F4A-9FCF-1DF9C5ACAE7D}"/>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8AA9D110-9BF5-7947-9FAE-921099CA6FC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6" name="TextBox 35">
            <a:extLst>
              <a:ext uri="{FF2B5EF4-FFF2-40B4-BE49-F238E27FC236}">
                <a16:creationId xmlns:a16="http://schemas.microsoft.com/office/drawing/2014/main" xmlns="" id="{F422A268-4CEA-F743-8CD9-CE9C39DDAB51}"/>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D4498B79-858E-1543-BA26-1BD641D46B96}"/>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2489732415"/>
      </p:ext>
    </p:extLst>
  </p:cSld>
  <p:clrMapOvr>
    <a:masterClrMapping/>
  </p:clrMapOvr>
  <p:transition spd="med"/>
</p:sldLayout>
</file>

<file path=ppt/slideLayouts/slideLayout488.xml><?xml version="1.0" encoding="utf-8"?>
<p:sldLayout xmlns:a="http://schemas.openxmlformats.org/drawingml/2006/main" xmlns:r="http://schemas.openxmlformats.org/officeDocument/2006/relationships" xmlns:p="http://schemas.openxmlformats.org/presentationml/2006/main" showMasterSp="0" preserve="1">
  <p:cSld name="Content &amp; Pictur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5672518"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5" name="Picture Placeholder 4">
            <a:extLst>
              <a:ext uri="{FF2B5EF4-FFF2-40B4-BE49-F238E27FC236}">
                <a16:creationId xmlns:a16="http://schemas.microsoft.com/office/drawing/2014/main" xmlns="" id="{93B2D6CA-03F6-204A-9BFB-9B67A55CEEA5}"/>
              </a:ext>
            </a:extLst>
          </p:cNvPr>
          <p:cNvSpPr>
            <a:spLocks noGrp="1"/>
          </p:cNvSpPr>
          <p:nvPr>
            <p:ph type="pic" sz="quarter" idx="11"/>
          </p:nvPr>
        </p:nvSpPr>
        <p:spPr>
          <a:xfrm>
            <a:off x="6785102" y="1755395"/>
            <a:ext cx="4552950" cy="4260850"/>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18" name="Oval 17">
            <a:extLst>
              <a:ext uri="{FF2B5EF4-FFF2-40B4-BE49-F238E27FC236}">
                <a16:creationId xmlns:a16="http://schemas.microsoft.com/office/drawing/2014/main" xmlns="" id="{8436E0F2-D8C2-FA4E-9D96-4010720499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3F661171-27DA-E94F-84A2-96827FA216FE}"/>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61BD7761-32B1-9648-9DDE-07F5C42745B9}"/>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BE227ACB-604C-FE43-900D-B8C42DD4B2A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637EC087-14C6-7349-B258-4BD4FAF0940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446A7708-7131-1D42-A109-D6BE3E436DD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4537B54-4EAC-D145-82B9-E58C7DE63DEB}"/>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5" name="Oval 34">
            <a:extLst>
              <a:ext uri="{FF2B5EF4-FFF2-40B4-BE49-F238E27FC236}">
                <a16:creationId xmlns:a16="http://schemas.microsoft.com/office/drawing/2014/main" xmlns="" id="{5A97258D-267E-224D-BF46-87AF6D24C916}"/>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TextBox 35">
            <a:extLst>
              <a:ext uri="{FF2B5EF4-FFF2-40B4-BE49-F238E27FC236}">
                <a16:creationId xmlns:a16="http://schemas.microsoft.com/office/drawing/2014/main" xmlns="" id="{D763D1AE-C8CF-6B4D-9843-76499B4CCCB0}"/>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7" name="TextBox 36">
            <a:extLst>
              <a:ext uri="{FF2B5EF4-FFF2-40B4-BE49-F238E27FC236}">
                <a16:creationId xmlns:a16="http://schemas.microsoft.com/office/drawing/2014/main" xmlns="" id="{CBB2BCC7-8421-624B-96E7-C034DFCA9C5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9EE1F2A5-255C-194A-99D1-517A562F2F25}"/>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1475686084"/>
      </p:ext>
    </p:extLst>
  </p:cSld>
  <p:clrMapOvr>
    <a:masterClrMapping/>
  </p:clrMapOvr>
  <p:transition spd="med"/>
</p:sldLayout>
</file>

<file path=ppt/slideLayouts/slideLayout489.xml><?xml version="1.0" encoding="utf-8"?>
<p:sldLayout xmlns:a="http://schemas.openxmlformats.org/drawingml/2006/main" xmlns:r="http://schemas.openxmlformats.org/officeDocument/2006/relationships" xmlns:p="http://schemas.openxmlformats.org/presentationml/2006/main" showMasterSp="0" preserve="1">
  <p:cSld name="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4242079471"/>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526972934"/>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58" name="Rectangle"/>
          <p:cNvSpPr/>
          <p:nvPr/>
        </p:nvSpPr>
        <p:spPr>
          <a:xfrm>
            <a:off x="0" y="-3918"/>
            <a:ext cx="12211216"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4" name="Title 1">
            <a:extLst>
              <a:ext uri="{FF2B5EF4-FFF2-40B4-BE49-F238E27FC236}">
                <a16:creationId xmlns:a16="http://schemas.microsoft.com/office/drawing/2014/main" xmlns="" id="{0B403B51-449A-F04D-8120-455AD1309D04}"/>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11" name="Picture 10">
            <a:extLst>
              <a:ext uri="{FF2B5EF4-FFF2-40B4-BE49-F238E27FC236}">
                <a16:creationId xmlns:a16="http://schemas.microsoft.com/office/drawing/2014/main" xmlns="" id="{3DCB89AE-14E3-E446-9D90-520A51340C8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4" name="Content Placeholder 3">
            <a:extLst>
              <a:ext uri="{FF2B5EF4-FFF2-40B4-BE49-F238E27FC236}">
                <a16:creationId xmlns:a16="http://schemas.microsoft.com/office/drawing/2014/main" xmlns="" id="{780518AC-5284-4348-BFA3-EB2E7703C6E7}"/>
              </a:ext>
            </a:extLst>
          </p:cNvPr>
          <p:cNvSpPr>
            <a:spLocks noGrp="1"/>
          </p:cNvSpPr>
          <p:nvPr>
            <p:ph sz="half" idx="2"/>
          </p:nvPr>
        </p:nvSpPr>
        <p:spPr>
          <a:xfrm>
            <a:off x="6187415"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xmlns="" id="{93CBE094-E58C-9C48-933C-D84E2D9153F7}"/>
              </a:ext>
            </a:extLst>
          </p:cNvPr>
          <p:cNvSpPr>
            <a:spLocks noGrp="1"/>
          </p:cNvSpPr>
          <p:nvPr>
            <p:ph sz="half" idx="10"/>
          </p:nvPr>
        </p:nvSpPr>
        <p:spPr>
          <a:xfrm>
            <a:off x="695760"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a:extLst>
              <a:ext uri="{FF2B5EF4-FFF2-40B4-BE49-F238E27FC236}">
                <a16:creationId xmlns:a16="http://schemas.microsoft.com/office/drawing/2014/main" xmlns="" id="{E64AE565-3152-D84D-A473-D02463E77880}"/>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8" name="Oval 17">
            <a:extLst>
              <a:ext uri="{FF2B5EF4-FFF2-40B4-BE49-F238E27FC236}">
                <a16:creationId xmlns:a16="http://schemas.microsoft.com/office/drawing/2014/main" xmlns="" id="{9908D209-98BF-2A4B-8298-8ECBD9E9DA5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EB6C49EE-74EB-734C-ADC5-B157448EAC83}"/>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92A4171B-28D4-784C-BD71-4A2D84F793E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 name="Oval 20">
            <a:extLst>
              <a:ext uri="{FF2B5EF4-FFF2-40B4-BE49-F238E27FC236}">
                <a16:creationId xmlns:a16="http://schemas.microsoft.com/office/drawing/2014/main" xmlns="" id="{B778F22A-8EA5-CB4E-A80D-9B523B637ADF}"/>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 name="Oval 21">
            <a:extLst>
              <a:ext uri="{FF2B5EF4-FFF2-40B4-BE49-F238E27FC236}">
                <a16:creationId xmlns:a16="http://schemas.microsoft.com/office/drawing/2014/main" xmlns="" id="{38298B80-281F-9B47-8E7B-22546316352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A738F259-801C-0A4D-BB5F-2913FC195DB0}"/>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05109AEC-F46C-9343-8876-241CA7F0CF01}"/>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6" name="Oval 35">
            <a:extLst>
              <a:ext uri="{FF2B5EF4-FFF2-40B4-BE49-F238E27FC236}">
                <a16:creationId xmlns:a16="http://schemas.microsoft.com/office/drawing/2014/main" xmlns="" id="{63965890-881F-0548-9AA6-6BEDB629FF4A}"/>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C8A682B1-016E-8448-9F6D-DA4F5A7FD212}"/>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8" name="TextBox 37">
            <a:extLst>
              <a:ext uri="{FF2B5EF4-FFF2-40B4-BE49-F238E27FC236}">
                <a16:creationId xmlns:a16="http://schemas.microsoft.com/office/drawing/2014/main" xmlns="" id="{AF073868-2303-4649-B151-B5A1C678C25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3" name="Footer Placeholder 4">
            <a:extLst>
              <a:ext uri="{FF2B5EF4-FFF2-40B4-BE49-F238E27FC236}">
                <a16:creationId xmlns:a16="http://schemas.microsoft.com/office/drawing/2014/main" xmlns="" id="{21E6C8D4-9BB3-2945-86CC-22CDCF92CF3E}"/>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2939492923"/>
      </p:ext>
    </p:extLst>
  </p:cSld>
  <p:clrMapOvr>
    <a:masterClrMapping/>
  </p:clrMapOvr>
  <p:transition spd="med"/>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preserve="1">
  <p:cSld name="Section Headline">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4" name="Title 3">
            <a:extLst>
              <a:ext uri="{FF2B5EF4-FFF2-40B4-BE49-F238E27FC236}">
                <a16:creationId xmlns:a16="http://schemas.microsoft.com/office/drawing/2014/main" xmlns="" id="{D5C0545F-2DC0-AD4C-8EEE-A6BCC558EB6B}"/>
              </a:ext>
            </a:extLst>
          </p:cNvPr>
          <p:cNvSpPr>
            <a:spLocks noGrp="1"/>
          </p:cNvSpPr>
          <p:nvPr>
            <p:ph type="title"/>
          </p:nvPr>
        </p:nvSpPr>
        <p:spPr>
          <a:xfrm>
            <a:off x="1434472" y="1311274"/>
            <a:ext cx="9361488" cy="1508126"/>
          </a:xfrm>
          <a:prstGeom prst="rect">
            <a:avLst/>
          </a:prstGeom>
        </p:spPr>
        <p:txBody>
          <a:bodyPr/>
          <a:lstStyle>
            <a:lvl1pPr algn="l">
              <a:defRPr sz="4800" b="1">
                <a:solidFill>
                  <a:schemeClr val="bg1"/>
                </a:solidFill>
              </a:defRPr>
            </a:lvl1pPr>
          </a:lstStyle>
          <a:p>
            <a:r>
              <a:rPr lang="en-US" smtClean="0"/>
              <a:t>Click to edit Master title style</a:t>
            </a:r>
            <a:endParaRPr lang="en-US" dirty="0"/>
          </a:p>
        </p:txBody>
      </p:sp>
      <p:sp>
        <p:nvSpPr>
          <p:cNvPr id="8" name="Text Placeholder 7">
            <a:extLst>
              <a:ext uri="{FF2B5EF4-FFF2-40B4-BE49-F238E27FC236}">
                <a16:creationId xmlns:a16="http://schemas.microsoft.com/office/drawing/2014/main" xmlns="" id="{24FB559D-C1CE-8747-8028-6E91AC21ED4A}"/>
              </a:ext>
            </a:extLst>
          </p:cNvPr>
          <p:cNvSpPr>
            <a:spLocks noGrp="1"/>
          </p:cNvSpPr>
          <p:nvPr>
            <p:ph type="body" sz="quarter" idx="10"/>
          </p:nvPr>
        </p:nvSpPr>
        <p:spPr>
          <a:xfrm>
            <a:off x="1434472" y="3156857"/>
            <a:ext cx="9361488" cy="28194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6" name="Oval 15">
            <a:extLst>
              <a:ext uri="{FF2B5EF4-FFF2-40B4-BE49-F238E27FC236}">
                <a16:creationId xmlns:a16="http://schemas.microsoft.com/office/drawing/2014/main" xmlns="" id="{2161CA03-F831-9A42-BF8D-F5030C57A577}"/>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59C311CC-746C-5C46-89B4-F9CE6A041F6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A5B99CD3-B95E-F840-8F3D-AB25A49BDC62}"/>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D7CD11A5-EDD9-414D-B306-B9D1B117AEB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D8A6C9D4-8C2A-4640-9716-2730F8FF2E9E}"/>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D093E14-BD23-0340-992F-1DF17F14108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FA28637D-C818-6546-AB2C-45324A86CAF9}"/>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CBF5E8B9-B337-BE44-854D-3F30AE8FBB9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86D418E-93D7-2244-8F5D-AC4BBD0618E3}"/>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8FD7F25D-6D0F-2A4F-AE75-3F187AD1802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34E28C65-A58A-F546-8B62-08E73F36B34B}"/>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635854246"/>
      </p:ext>
    </p:extLst>
  </p:cSld>
  <p:clrMapOvr>
    <a:masterClrMapping/>
  </p:clrMapOvr>
  <p:transition spd="med"/>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preserve="1">
  <p:cSld name="Section Headline Image Right">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7" name="Picture Placeholder 6">
            <a:extLst>
              <a:ext uri="{FF2B5EF4-FFF2-40B4-BE49-F238E27FC236}">
                <a16:creationId xmlns:a16="http://schemas.microsoft.com/office/drawing/2014/main" xmlns="" id="{98FD5DEF-8845-E346-A3B7-5EF31727D72E}"/>
              </a:ext>
            </a:extLst>
          </p:cNvPr>
          <p:cNvSpPr>
            <a:spLocks noGrp="1"/>
          </p:cNvSpPr>
          <p:nvPr>
            <p:ph type="pic" sz="quarter" idx="13"/>
          </p:nvPr>
        </p:nvSpPr>
        <p:spPr>
          <a:xfrm>
            <a:off x="5925312" y="0"/>
            <a:ext cx="6305119" cy="6884988"/>
          </a:xfrm>
          <a:solidFill>
            <a:schemeClr val="bg1">
              <a:lumMod val="50000"/>
            </a:schemeClr>
          </a:solidFill>
        </p:spPr>
        <p:txBody>
          <a:bodyPr/>
          <a:lstStyle>
            <a:lvl1pPr marL="0" indent="0">
              <a:buNone/>
              <a:defRPr>
                <a:noFill/>
              </a:defRPr>
            </a:lvl1pPr>
          </a:lstStyle>
          <a:p>
            <a:r>
              <a:rPr lang="en-US" dirty="0" smtClean="0"/>
              <a:t>Click icon to add picture</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9" name="Title 1">
            <a:extLst>
              <a:ext uri="{FF2B5EF4-FFF2-40B4-BE49-F238E27FC236}">
                <a16:creationId xmlns:a16="http://schemas.microsoft.com/office/drawing/2014/main" xmlns="" id="{3E7C1AFB-42A8-7C43-8A0A-F4D5B06C7553}"/>
              </a:ext>
            </a:extLst>
          </p:cNvPr>
          <p:cNvSpPr>
            <a:spLocks noGrp="1"/>
          </p:cNvSpPr>
          <p:nvPr>
            <p:ph type="title"/>
          </p:nvPr>
        </p:nvSpPr>
        <p:spPr>
          <a:xfrm>
            <a:off x="609601" y="366047"/>
            <a:ext cx="4968240" cy="1508126"/>
          </a:xfrm>
          <a:prstGeom prst="rect">
            <a:avLst/>
          </a:prstGeom>
        </p:spPr>
        <p:txBody>
          <a:bodyPr/>
          <a:lstStyle/>
          <a:p>
            <a:r>
              <a:rPr lang="en-US" smtClean="0"/>
              <a:t>Click to edit Master title style</a:t>
            </a:r>
            <a:endParaRPr lang="en-US" dirty="0"/>
          </a:p>
        </p:txBody>
      </p:sp>
      <p:sp>
        <p:nvSpPr>
          <p:cNvPr id="10" name="Text Placeholder 9">
            <a:extLst>
              <a:ext uri="{FF2B5EF4-FFF2-40B4-BE49-F238E27FC236}">
                <a16:creationId xmlns:a16="http://schemas.microsoft.com/office/drawing/2014/main" xmlns="" id="{995CB6CA-D25C-644C-9DDA-C9C031EB14CA}"/>
              </a:ext>
            </a:extLst>
          </p:cNvPr>
          <p:cNvSpPr>
            <a:spLocks noGrp="1"/>
          </p:cNvSpPr>
          <p:nvPr>
            <p:ph type="body" sz="quarter" idx="12"/>
          </p:nvPr>
        </p:nvSpPr>
        <p:spPr>
          <a:xfrm>
            <a:off x="609600" y="2198913"/>
            <a:ext cx="4968240" cy="413679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Oval 16">
            <a:extLst>
              <a:ext uri="{FF2B5EF4-FFF2-40B4-BE49-F238E27FC236}">
                <a16:creationId xmlns:a16="http://schemas.microsoft.com/office/drawing/2014/main" xmlns="" id="{823F7FCB-6635-8547-A913-042F71665ECE}"/>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84C5EAA-9890-6D4F-B6DD-06E08EC943C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BB514545-6D0C-734A-9600-67C80E4F962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1D795F89-F616-B045-A0F1-65C5B7C1C16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06854A1C-013F-CD42-A9D1-FDBB4C667153}"/>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09422DF1-0EFA-C742-BB28-AAF9C6054EA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B78A4FCD-EC75-884E-AFE1-DE4786E9B4A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2" name="Oval 31">
            <a:extLst>
              <a:ext uri="{FF2B5EF4-FFF2-40B4-BE49-F238E27FC236}">
                <a16:creationId xmlns:a16="http://schemas.microsoft.com/office/drawing/2014/main" xmlns="" id="{E0ECCD77-613C-5543-B304-CB32BE0607B5}"/>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C93EA8AD-0425-A242-AD86-5A3F4710A1F8}"/>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4" name="TextBox 33">
            <a:extLst>
              <a:ext uri="{FF2B5EF4-FFF2-40B4-BE49-F238E27FC236}">
                <a16:creationId xmlns:a16="http://schemas.microsoft.com/office/drawing/2014/main" xmlns="" id="{F77D096F-E9B5-AA45-BCC4-A3F00ECC15DF}"/>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1" name="Footer Placeholder 4">
            <a:extLst>
              <a:ext uri="{FF2B5EF4-FFF2-40B4-BE49-F238E27FC236}">
                <a16:creationId xmlns:a16="http://schemas.microsoft.com/office/drawing/2014/main" xmlns="" id="{85662AD4-C1FE-554F-848C-819470A5890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86774866"/>
      </p:ext>
    </p:extLst>
  </p:cSld>
  <p:clrMapOvr>
    <a:masterClrMapping/>
  </p:clrMapOvr>
  <p:transition spd="med"/>
</p:sldLayout>
</file>

<file path=ppt/slideLayouts/slideLayout493.xml><?xml version="1.0" encoding="utf-8"?>
<p:sldLayout xmlns:a="http://schemas.openxmlformats.org/drawingml/2006/main" xmlns:r="http://schemas.openxmlformats.org/officeDocument/2006/relationships" xmlns:p="http://schemas.openxmlformats.org/presentationml/2006/main" showMasterSp="0" preserve="1">
  <p:cSld name="Section Headline Image Top">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3" name="Picture Placeholder 2">
            <a:extLst>
              <a:ext uri="{FF2B5EF4-FFF2-40B4-BE49-F238E27FC236}">
                <a16:creationId xmlns:a16="http://schemas.microsoft.com/office/drawing/2014/main" xmlns="" id="{61E50E3B-71A1-7143-B226-BC52CDEF4081}"/>
              </a:ext>
            </a:extLst>
          </p:cNvPr>
          <p:cNvSpPr>
            <a:spLocks noGrp="1"/>
          </p:cNvSpPr>
          <p:nvPr>
            <p:ph type="pic" sz="quarter" idx="10"/>
          </p:nvPr>
        </p:nvSpPr>
        <p:spPr>
          <a:xfrm>
            <a:off x="0" y="0"/>
            <a:ext cx="12230432" cy="4297363"/>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9" name="Title 1">
            <a:extLst>
              <a:ext uri="{FF2B5EF4-FFF2-40B4-BE49-F238E27FC236}">
                <a16:creationId xmlns:a16="http://schemas.microsoft.com/office/drawing/2014/main" xmlns="" id="{6A4B1AF3-67B6-7549-90E1-391138404C9D}"/>
              </a:ext>
            </a:extLst>
          </p:cNvPr>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0" name="Text Placeholder 3">
            <a:extLst>
              <a:ext uri="{FF2B5EF4-FFF2-40B4-BE49-F238E27FC236}">
                <a16:creationId xmlns:a16="http://schemas.microsoft.com/office/drawing/2014/main" xmlns="" id="{4ED528F5-3E4C-C645-AA07-F1CE93C10175}"/>
              </a:ext>
            </a:extLst>
          </p:cNvPr>
          <p:cNvSpPr>
            <a:spLocks noGrp="1"/>
          </p:cNvSpPr>
          <p:nvPr>
            <p:ph type="body" sz="half" idx="11"/>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Oval 16">
            <a:extLst>
              <a:ext uri="{FF2B5EF4-FFF2-40B4-BE49-F238E27FC236}">
                <a16:creationId xmlns:a16="http://schemas.microsoft.com/office/drawing/2014/main" xmlns="" id="{46B0CBD1-34C8-DA42-9F50-61C10F7A0E0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422BA68C-503B-F348-9865-CE71E28D303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2C885681-6F08-F34A-91C1-1CCA0A3A9BD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A61E0FD0-C7A1-F442-8BF9-9AAFDD98CED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F5FBBC50-F96B-8A46-AD87-A9EF28413F10}"/>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8D2F63F-8326-1B46-957C-930CAA61C76C}"/>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6F206250-E97E-0943-8036-5AD1C0F9E728}"/>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519B677C-CE8F-2D44-A748-C339BF7F525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6CA763AF-8998-DE4A-84AF-BB772C446EEB}"/>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19FC6FB5-83E4-834D-B047-49459EDAF9A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1319DA8D-2E78-8140-AFC5-6CA4C5583CA9}"/>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4083885948"/>
      </p:ext>
    </p:extLst>
  </p:cSld>
  <p:clrMapOvr>
    <a:masterClrMapping/>
  </p:clrMapOvr>
  <p:transition spd="med"/>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xmlns="" id="{EFEE61D0-22FD-F144-9C72-2BF46C79D28F}"/>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xmlns="" id="{62C6BBF0-7BBA-4B4D-A30C-4B11EF13D8F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xmlns="" id="{1A4630F0-C9FC-AE42-A7D6-C7006ED0963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B4EC4B4C-D11E-EA4F-9B19-1BAAA539963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B052DFF-E61F-1E45-8C89-CC54A6F29C9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1E4BBF58-ED40-9546-82AA-F2152073AF8E}"/>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TextBox 27">
            <a:extLst>
              <a:ext uri="{FF2B5EF4-FFF2-40B4-BE49-F238E27FC236}">
                <a16:creationId xmlns:a16="http://schemas.microsoft.com/office/drawing/2014/main" xmlns="" id="{94FC568B-2F3D-DE4C-A657-7F982D14B4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29" name="Oval 28">
            <a:extLst>
              <a:ext uri="{FF2B5EF4-FFF2-40B4-BE49-F238E27FC236}">
                <a16:creationId xmlns:a16="http://schemas.microsoft.com/office/drawing/2014/main" xmlns="" id="{E2461216-0A32-494A-8AEE-F1744A2C297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TextBox 29">
            <a:extLst>
              <a:ext uri="{FF2B5EF4-FFF2-40B4-BE49-F238E27FC236}">
                <a16:creationId xmlns:a16="http://schemas.microsoft.com/office/drawing/2014/main" xmlns="" id="{3B462CF0-BAC6-924C-92D2-9F0777401529}"/>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1" name="TextBox 30">
            <a:extLst>
              <a:ext uri="{FF2B5EF4-FFF2-40B4-BE49-F238E27FC236}">
                <a16:creationId xmlns:a16="http://schemas.microsoft.com/office/drawing/2014/main" xmlns="" id="{D81AA3AE-229E-FB45-B815-22EFA3FA1EF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3" name="Footer Placeholder 4">
            <a:extLst>
              <a:ext uri="{FF2B5EF4-FFF2-40B4-BE49-F238E27FC236}">
                <a16:creationId xmlns:a16="http://schemas.microsoft.com/office/drawing/2014/main" xmlns="" id="{8A0062EF-7CE4-5749-83CE-1F1BBEB3441F}"/>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4" name="Slide Number">
            <a:extLst>
              <a:ext uri="{FF2B5EF4-FFF2-40B4-BE49-F238E27FC236}">
                <a16:creationId xmlns:a16="http://schemas.microsoft.com/office/drawing/2014/main" xmlns="" id="{85A08613-DB98-8748-B9E4-4B3F245C6BBB}"/>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3467516655"/>
      </p:ext>
    </p:extLst>
  </p:cSld>
  <p:clrMapOvr>
    <a:masterClrMapping/>
  </p:clrMapOvr>
  <p:transition spd="med"/>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xmlns="" id="{883940C1-85B6-6C47-A5CC-B2AD2BD9685D}"/>
              </a:ext>
            </a:extLst>
          </p:cNvPr>
          <p:cNvPicPr>
            <a:picLocks noChangeAspect="1"/>
          </p:cNvPicPr>
          <p:nvPr/>
        </p:nvPicPr>
        <p:blipFill>
          <a:blip r:embed="rId2">
            <a:extLst/>
          </a:blip>
          <a:stretch>
            <a:fillRect/>
          </a:stretch>
        </p:blipFill>
        <p:spPr>
          <a:xfrm>
            <a:off x="3885338" y="3022106"/>
            <a:ext cx="4421325" cy="813789"/>
          </a:xfrm>
          <a:prstGeom prst="rect">
            <a:avLst/>
          </a:prstGeom>
          <a:ln w="12700">
            <a:miter lim="400000"/>
          </a:ln>
          <a:extLst>
            <a:ext uri="{C572A759-6A51-4108-AA02-DFA0A04FC94B}">
              <ma14:wrappingTextBoxFlag xmlns:ma14="http://schemas.microsoft.com/office/mac/drawingml/2011/main" xmlns:m="http://schemas.openxmlformats.org/officeDocument/2006/math" xmlns:a14="http://schemas.microsoft.com/office/drawing/2010/main" xmlns="" val="1"/>
            </a:ext>
          </a:extLst>
        </p:spPr>
      </p:pic>
      <p:sp>
        <p:nvSpPr>
          <p:cNvPr id="13" name="Oval 12">
            <a:extLst>
              <a:ext uri="{FF2B5EF4-FFF2-40B4-BE49-F238E27FC236}">
                <a16:creationId xmlns:a16="http://schemas.microsoft.com/office/drawing/2014/main" xmlns="" id="{4B6B078F-6B5B-4649-88CA-4457B64650BC}"/>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5AEDA168-4692-CA42-BBA4-95BEA61E202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01B1B357-5070-E64B-B2AB-C7A6C8B0EA88}"/>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7CDEDFB-DE1D-2548-81F8-5F67B8B5B0A4}"/>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EB120519-01C4-DF4A-9C1A-EF81D2EAD132}"/>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1C268B67-8824-404D-90A8-5FC453F23DD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TextBox 28">
            <a:extLst>
              <a:ext uri="{FF2B5EF4-FFF2-40B4-BE49-F238E27FC236}">
                <a16:creationId xmlns:a16="http://schemas.microsoft.com/office/drawing/2014/main" xmlns="" id="{9C99406D-50EC-C74A-BE89-235970598E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0" name="Oval 29">
            <a:extLst>
              <a:ext uri="{FF2B5EF4-FFF2-40B4-BE49-F238E27FC236}">
                <a16:creationId xmlns:a16="http://schemas.microsoft.com/office/drawing/2014/main" xmlns="" id="{168DB5F2-1918-AD47-B02B-3F1311BB9011}"/>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A97B3ABF-B225-9240-BE8E-E95B0968FFB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2" name="TextBox 31">
            <a:extLst>
              <a:ext uri="{FF2B5EF4-FFF2-40B4-BE49-F238E27FC236}">
                <a16:creationId xmlns:a16="http://schemas.microsoft.com/office/drawing/2014/main" xmlns="" id="{49B81795-551B-B14E-B662-85CFEDDA1217}"/>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5" name="Footer Placeholder 4">
            <a:extLst>
              <a:ext uri="{FF2B5EF4-FFF2-40B4-BE49-F238E27FC236}">
                <a16:creationId xmlns:a16="http://schemas.microsoft.com/office/drawing/2014/main" xmlns="" id="{2C5569A5-C8D5-F047-A786-FE20EBC750E1}"/>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6" name="Slide Number">
            <a:extLst>
              <a:ext uri="{FF2B5EF4-FFF2-40B4-BE49-F238E27FC236}">
                <a16:creationId xmlns:a16="http://schemas.microsoft.com/office/drawing/2014/main" xmlns=""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128957766"/>
      </p:ext>
    </p:extLst>
  </p:cSld>
  <p:clrMapOvr>
    <a:masterClrMapping/>
  </p:clrMapOvr>
  <p:transition spd="med"/>
</p:sldLayout>
</file>

<file path=ppt/slideLayouts/slideLayout496.xml><?xml version="1.0" encoding="utf-8"?>
<p:sldLayout xmlns:a="http://schemas.openxmlformats.org/drawingml/2006/main" xmlns:r="http://schemas.openxmlformats.org/officeDocument/2006/relationships" xmlns:p="http://schemas.openxmlformats.org/presentationml/2006/main" showMasterSp="0" preserve="1">
  <p:cSld name="Content slid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0">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0" cap="none" spc="0" normalizeH="0" baseline="0" noProof="0" dirty="0">
              <a:ln>
                <a:noFill/>
              </a:ln>
              <a:solidFill>
                <a:srgbClr val="FFFFFF"/>
              </a:solidFill>
              <a:effectLst/>
              <a:uLnTx/>
              <a:uFillTx/>
              <a:latin typeface="Arial"/>
              <a:ea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490538" y="1719263"/>
            <a:ext cx="11137900" cy="4083050"/>
          </a:xfr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100" b="0" i="0" u="none" strike="noStrike" kern="0" cap="none" spc="0" normalizeH="0" baseline="0" noProof="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sz="1100" b="0" i="0" u="none" strike="noStrike" kern="0" cap="none" spc="0" normalizeH="0" baseline="0" noProof="0" dirty="0">
              <a:ln>
                <a:noFill/>
              </a:ln>
              <a:solidFill>
                <a:srgbClr val="929292"/>
              </a:solidFill>
              <a:effectLst/>
              <a:uLnTx/>
              <a:uFillTx/>
              <a:latin typeface="Calibri"/>
              <a:cs typeface="Calibri"/>
              <a:sym typeface="Calibri"/>
            </a:endParaRPr>
          </a:p>
        </p:txBody>
      </p:sp>
    </p:spTree>
    <p:extLst>
      <p:ext uri="{BB962C8B-B14F-4D97-AF65-F5344CB8AC3E}">
        <p14:creationId xmlns:p14="http://schemas.microsoft.com/office/powerpoint/2010/main" val="3648147778"/>
      </p:ext>
    </p:extLst>
  </p:cSld>
  <p:clrMapOvr>
    <a:masterClrMapping/>
  </p:clrMapOvr>
  <p:transition spd="med"/>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preserve="1">
  <p:cSld name="2_Title and Content">
    <p:bg>
      <p:bgPr>
        <a:blipFill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65" name="think-cell Slide" r:id="rId5" imgW="395" imgH="396" progId="TCLayout.ActiveDocument.1">
                  <p:embed/>
                </p:oleObj>
              </mc:Choice>
              <mc:Fallback>
                <p:oleObj name="think-cell Slide" r:id="rId5" imgW="395" imgH="396"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32" name="Group 3"/>
          <p:cNvGrpSpPr/>
          <p:nvPr/>
        </p:nvGrpSpPr>
        <p:grpSpPr>
          <a:xfrm>
            <a:off x="-635621" y="1416205"/>
            <a:ext cx="412597" cy="1564224"/>
            <a:chOff x="0" y="0"/>
            <a:chExt cx="412595" cy="1564223"/>
          </a:xfrm>
        </p:grpSpPr>
        <p:sp>
          <p:nvSpPr>
            <p:cNvPr id="28" name="Rectangle 4"/>
            <p:cNvSpPr/>
            <p:nvPr/>
          </p:nvSpPr>
          <p:spPr>
            <a:xfrm>
              <a:off x="0" y="-1"/>
              <a:ext cx="412596" cy="345690"/>
            </a:xfrm>
            <a:prstGeom prst="rect">
              <a:avLst/>
            </a:prstGeom>
            <a:solidFill>
              <a:srgbClr val="0066B1"/>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29" name="Rectangle 5"/>
            <p:cNvSpPr/>
            <p:nvPr/>
          </p:nvSpPr>
          <p:spPr>
            <a:xfrm>
              <a:off x="0" y="400892"/>
              <a:ext cx="412596" cy="345690"/>
            </a:xfrm>
            <a:prstGeom prst="rect">
              <a:avLst/>
            </a:prstGeom>
            <a:solidFill>
              <a:srgbClr val="00AEEF"/>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0" name="Rectangle 8"/>
            <p:cNvSpPr/>
            <p:nvPr/>
          </p:nvSpPr>
          <p:spPr>
            <a:xfrm>
              <a:off x="0" y="809713"/>
              <a:ext cx="412596" cy="345690"/>
            </a:xfrm>
            <a:prstGeom prst="rect">
              <a:avLst/>
            </a:prstGeom>
            <a:solidFill>
              <a:srgbClr val="009D88"/>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1" name="Rectangle 9"/>
            <p:cNvSpPr/>
            <p:nvPr/>
          </p:nvSpPr>
          <p:spPr>
            <a:xfrm>
              <a:off x="0" y="1218535"/>
              <a:ext cx="412596" cy="345689"/>
            </a:xfrm>
            <a:prstGeom prst="rect">
              <a:avLst/>
            </a:prstGeom>
            <a:solidFill>
              <a:srgbClr val="60B34B"/>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grpSp>
      <p:sp>
        <p:nvSpPr>
          <p:cNvPr id="33" name="Rectangle"/>
          <p:cNvSpPr/>
          <p:nvPr/>
        </p:nvSpPr>
        <p:spPr>
          <a:xfrm>
            <a:off x="-19216" y="-3918"/>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3" name="Title 2"/>
          <p:cNvSpPr>
            <a:spLocks noGrp="1"/>
          </p:cNvSpPr>
          <p:nvPr>
            <p:ph type="title"/>
          </p:nvPr>
        </p:nvSpPr>
        <p:spPr>
          <a:xfrm>
            <a:off x="609600" y="148059"/>
            <a:ext cx="10972800" cy="755651"/>
          </a:xfrm>
        </p:spPr>
        <p:txBody>
          <a:bodyPr/>
          <a:lstStyle>
            <a:lvl1pPr>
              <a:defRPr sz="2400" b="1">
                <a:solidFill>
                  <a:srgbClr val="FFFFFF"/>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4" name="TextBox 3"/>
          <p:cNvSpPr txBox="1"/>
          <p:nvPr/>
        </p:nvSpPr>
        <p:spPr>
          <a:xfrm>
            <a:off x="11582400" y="6605917"/>
            <a:ext cx="46672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929292"/>
                </a:solidFill>
                <a:effectLst/>
                <a:uLnTx/>
                <a:uFillTx/>
                <a:latin typeface="Arial" panose="020B0604020202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929292"/>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5148615"/>
      </p:ext>
    </p:extLst>
  </p:cSld>
  <p:clrMapOvr>
    <a:masterClrMapping/>
  </p:clrMapOvr>
  <p:transition spd="med"/>
  <p:extLst mod="1">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1951643532"/>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itle" preserve="1">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89000" y="1149350"/>
            <a:ext cx="10414000" cy="2324100"/>
          </a:xfrm>
          <a:prstGeom prst="rect">
            <a:avLst/>
          </a:prstGeom>
        </p:spPr>
        <p:txBody>
          <a:bodyPr tIns="22860" bIns="22860" anchor="b"/>
          <a:lstStyle/>
          <a:p>
            <a:r>
              <a:rPr lang="en-US" smtClean="0"/>
              <a:t>Click to edit Master title style</a:t>
            </a:r>
            <a:endParaRPr/>
          </a:p>
        </p:txBody>
      </p:sp>
      <p:sp>
        <p:nvSpPr>
          <p:cNvPr id="12" name="Body Level One…"/>
          <p:cNvSpPr txBox="1">
            <a:spLocks noGrp="1"/>
          </p:cNvSpPr>
          <p:nvPr>
            <p:ph type="body" sz="quarter" idx="1"/>
          </p:nvPr>
        </p:nvSpPr>
        <p:spPr>
          <a:xfrm>
            <a:off x="889000" y="3536950"/>
            <a:ext cx="10414000" cy="793750"/>
          </a:xfrm>
          <a:prstGeom prst="rect">
            <a:avLst/>
          </a:prstGeom>
        </p:spPr>
        <p:txBody>
          <a:bodyPr tIns="22860" bIns="22860"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Slide Number"/>
          <p:cNvSpPr txBox="1">
            <a:spLocks noGrp="1"/>
          </p:cNvSpPr>
          <p:nvPr>
            <p:ph type="sldNum" sz="quarter" idx="2"/>
          </p:nvPr>
        </p:nvSpPr>
        <p:spPr>
          <a:xfrm>
            <a:off x="11869738" y="6605588"/>
            <a:ext cx="258192" cy="215444"/>
          </a:xfrm>
          <a:prstGeom prst="rect">
            <a:avLst/>
          </a:prstGeom>
        </p:spPr>
        <p:txBody>
          <a:bodyPr tIns="22860" bIns="22860"/>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348188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F1FF6036-2162-4C66-95B4-546C60554173}" type="datetime1">
              <a:rPr lang="en-IN" smtClean="0">
                <a:solidFill>
                  <a:prstClr val="black">
                    <a:tint val="75000"/>
                  </a:prstClr>
                </a:solidFill>
              </a:rPr>
              <a:pPr>
                <a:defRPr/>
              </a:pPr>
              <a:t>22-05-2019</a:t>
            </a:fld>
            <a:endParaRPr lang="en-IN"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IN" dirty="0">
              <a:solidFill>
                <a:prstClr val="black">
                  <a:tint val="75000"/>
                </a:prstClr>
              </a:solidFill>
            </a:endParaRPr>
          </a:p>
        </p:txBody>
      </p:sp>
      <p:sp>
        <p:nvSpPr>
          <p:cNvPr id="5" name="Slide Number Placeholder 4"/>
          <p:cNvSpPr>
            <a:spLocks noGrp="1"/>
          </p:cNvSpPr>
          <p:nvPr>
            <p:ph type="sldNum" sz="quarter" idx="12"/>
          </p:nvPr>
        </p:nvSpPr>
        <p:spPr/>
        <p:txBody>
          <a:bodyPr/>
          <a:lstStyle/>
          <a:p>
            <a:pPr fontAlgn="base">
              <a:spcBef>
                <a:spcPct val="0"/>
              </a:spcBef>
              <a:spcAft>
                <a:spcPct val="0"/>
              </a:spcAft>
            </a:pPr>
            <a:fld id="{A4A78697-B711-40C0-87E6-6210EDC26197}" type="slidenum">
              <a:rPr lang="en-IN" altLang="en-US" smtClean="0">
                <a:cs typeface="Arial" charset="0"/>
              </a:rPr>
              <a:pPr fontAlgn="base">
                <a:spcBef>
                  <a:spcPct val="0"/>
                </a:spcBef>
                <a:spcAft>
                  <a:spcPct val="0"/>
                </a:spcAft>
              </a:pPr>
              <a:t>‹#›</a:t>
            </a:fld>
            <a:endParaRPr lang="en-IN" altLang="en-US" dirty="0">
              <a:cs typeface="Arial" charset="0"/>
            </a:endParaRPr>
          </a:p>
        </p:txBody>
      </p:sp>
    </p:spTree>
    <p:extLst>
      <p:ext uri="{BB962C8B-B14F-4D97-AF65-F5344CB8AC3E}">
        <p14:creationId xmlns:p14="http://schemas.microsoft.com/office/powerpoint/2010/main" val="1922788189"/>
      </p:ext>
    </p:extLst>
  </p:cSld>
  <p:clrMapOvr>
    <a:masterClrMapping/>
  </p:clrMapOvr>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931479625"/>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195774298"/>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showMasterSp="0" preserve="1">
  <p:cSld name="1_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Complimentary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EECE1">
                    <a:lumMod val="75000"/>
                  </a:srgbClr>
                </a:solidFill>
                <a:effectLst/>
                <a:uLnTx/>
                <a:uFillTx/>
                <a:latin typeface="Calibri"/>
                <a:cs typeface="Calibri"/>
              </a:rPr>
              <a:t>Copyright © 2018 Sterlite Tech.</a:t>
            </a:r>
          </a:p>
        </p:txBody>
      </p:sp>
      <p:sp>
        <p:nvSpPr>
          <p:cNvPr id="3" name="Picture Placeholder 2"/>
          <p:cNvSpPr>
            <a:spLocks noGrp="1"/>
          </p:cNvSpPr>
          <p:nvPr>
            <p:ph type="pic" sz="quarter" idx="10"/>
          </p:nvPr>
        </p:nvSpPr>
        <p:spPr>
          <a:xfrm>
            <a:off x="7543800" y="1404735"/>
            <a:ext cx="1645920" cy="1645920"/>
          </a:xfrm>
        </p:spPr>
        <p:txBody>
          <a:bodyPr/>
          <a:lstStyle/>
          <a:p>
            <a:r>
              <a:rPr lang="en-US" dirty="0" smtClean="0"/>
              <a:t>Click icon to add picture</a:t>
            </a:r>
            <a:endParaRPr lang="en-US" dirty="0"/>
          </a:p>
        </p:txBody>
      </p:sp>
    </p:spTree>
    <p:extLst>
      <p:ext uri="{BB962C8B-B14F-4D97-AF65-F5344CB8AC3E}">
        <p14:creationId xmlns:p14="http://schemas.microsoft.com/office/powerpoint/2010/main" val="2392741772"/>
      </p:ext>
    </p:extLst>
  </p:cSld>
  <p:clrMapOvr>
    <a:masterClrMapping/>
  </p:clrMapOvr>
  <p:transition spd="med"/>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38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a:xfrm>
            <a:off x="331424" y="1298961"/>
            <a:ext cx="11357472" cy="4725602"/>
          </a:xfrm>
        </p:spPr>
        <p:txBody>
          <a:bodyPr/>
          <a:lstStyle>
            <a:lvl2pPr>
              <a:defRPr>
                <a:solidFill>
                  <a:srgbClr val="7D8184"/>
                </a:solidFill>
              </a:defRPr>
            </a:lvl2pPr>
            <a:lvl3pPr>
              <a:defRPr>
                <a:solidFill>
                  <a:srgbClr val="7D8184"/>
                </a:solidFill>
              </a:defRPr>
            </a:lvl3pPr>
            <a:lvl4pPr>
              <a:defRPr>
                <a:solidFill>
                  <a:srgbClr val="7D8184"/>
                </a:solidFill>
              </a:defRPr>
            </a:lvl4pPr>
            <a:lvl5pPr>
              <a:defRPr>
                <a:solidFill>
                  <a:srgbClr val="7D818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Tree>
    <p:extLst>
      <p:ext uri="{BB962C8B-B14F-4D97-AF65-F5344CB8AC3E}">
        <p14:creationId xmlns:p14="http://schemas.microsoft.com/office/powerpoint/2010/main" val="3725431581"/>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7B7E81F-AC26-9E45-828D-195CCD57BD0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1016" y="490713"/>
            <a:ext cx="2822413" cy="517105"/>
          </a:xfrm>
          <a:prstGeom prst="rect">
            <a:avLst/>
          </a:prstGeom>
        </p:spPr>
      </p:pic>
      <p:sp>
        <p:nvSpPr>
          <p:cNvPr id="5" name="Title 4">
            <a:extLst>
              <a:ext uri="{FF2B5EF4-FFF2-40B4-BE49-F238E27FC236}">
                <a16:creationId xmlns:a16="http://schemas.microsoft.com/office/drawing/2014/main" xmlns="" id="{3E1123C6-DEC0-0D41-9525-9436A7FCCC26}"/>
              </a:ext>
            </a:extLst>
          </p:cNvPr>
          <p:cNvSpPr>
            <a:spLocks noGrp="1"/>
          </p:cNvSpPr>
          <p:nvPr>
            <p:ph type="title"/>
          </p:nvPr>
        </p:nvSpPr>
        <p:spPr>
          <a:xfrm>
            <a:off x="639061" y="2028063"/>
            <a:ext cx="10972800" cy="2814411"/>
          </a:xfrm>
          <a:prstGeom prst="rect">
            <a:avLst/>
          </a:prstGeom>
        </p:spPr>
        <p:txBody>
          <a:bodyPr/>
          <a:lstStyle>
            <a:lvl1pPr>
              <a:defRPr sz="6000" b="1"/>
            </a:lvl1pPr>
          </a:lstStyle>
          <a:p>
            <a:r>
              <a:rPr lang="en-US" smtClean="0"/>
              <a:t>Click to edit Master title style</a:t>
            </a:r>
            <a:endParaRPr lang="en-US" dirty="0"/>
          </a:p>
        </p:txBody>
      </p:sp>
      <p:sp>
        <p:nvSpPr>
          <p:cNvPr id="6" name="Date Placeholder 1">
            <a:extLst>
              <a:ext uri="{FF2B5EF4-FFF2-40B4-BE49-F238E27FC236}">
                <a16:creationId xmlns:a16="http://schemas.microsoft.com/office/drawing/2014/main" xmlns="" id="{F834F6D2-EF2F-BE48-9123-3E204FAEA5B8}"/>
              </a:ext>
            </a:extLst>
          </p:cNvPr>
          <p:cNvSpPr>
            <a:spLocks noGrp="1"/>
          </p:cNvSpPr>
          <p:nvPr>
            <p:ph type="dt" sz="half" idx="10"/>
          </p:nvPr>
        </p:nvSpPr>
        <p:spPr>
          <a:xfrm>
            <a:off x="8974667" y="490713"/>
            <a:ext cx="2637193" cy="365125"/>
          </a:xfrm>
          <a:prstGeom prst="rect">
            <a:avLst/>
          </a:prstGeom>
        </p:spPr>
        <p:txBody>
          <a:bodyPr lIns="90000"/>
          <a:lstStyle>
            <a:lvl1pPr algn="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9C6505-0DB4-4F42-9517-8EE46F733C69}"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22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8" name="Subtitle 2">
            <a:extLst>
              <a:ext uri="{FF2B5EF4-FFF2-40B4-BE49-F238E27FC236}">
                <a16:creationId xmlns:a16="http://schemas.microsoft.com/office/drawing/2014/main" xmlns="" id="{3A38AA8A-CB4E-5A46-80A2-884EE068309D}"/>
              </a:ext>
            </a:extLst>
          </p:cNvPr>
          <p:cNvSpPr>
            <a:spLocks noGrp="1"/>
          </p:cNvSpPr>
          <p:nvPr>
            <p:ph type="subTitle" idx="1"/>
          </p:nvPr>
        </p:nvSpPr>
        <p:spPr>
          <a:xfrm>
            <a:off x="639061" y="5243813"/>
            <a:ext cx="10950845" cy="434974"/>
          </a:xfrm>
          <a:prstGeom prst="rect">
            <a:avLst/>
          </a:prstGeom>
        </p:spPr>
        <p:txBody>
          <a:bodyPr anchor="t"/>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Footer Placeholder 4">
            <a:extLst>
              <a:ext uri="{FF2B5EF4-FFF2-40B4-BE49-F238E27FC236}">
                <a16:creationId xmlns:a16="http://schemas.microsoft.com/office/drawing/2014/main" xmlns="" id="{B2D87880-BB7D-0540-BA4F-ED0941AE615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722629708"/>
      </p:ext>
    </p:extLst>
  </p:cSld>
  <p:clrMapOvr>
    <a:masterClrMapping/>
  </p:clrMapOvr>
  <p:transition spd="med"/>
</p:sldLayout>
</file>

<file path=ppt/slideLayouts/slideLayout504.xml><?xml version="1.0" encoding="utf-8"?>
<p:sldLayout xmlns:a="http://schemas.openxmlformats.org/drawingml/2006/main" xmlns:r="http://schemas.openxmlformats.org/officeDocument/2006/relationships" xmlns:p="http://schemas.openxmlformats.org/presentationml/2006/main" showMasterSp="0" preserve="1">
  <p:cSld name="Topic Slide">
    <p:spTree>
      <p:nvGrpSpPr>
        <p:cNvPr id="1" name=""/>
        <p:cNvGrpSpPr/>
        <p:nvPr/>
      </p:nvGrpSpPr>
      <p:grpSpPr>
        <a:xfrm>
          <a:off x="0" y="0"/>
          <a:ext cx="0" cy="0"/>
          <a:chOff x="0" y="0"/>
          <a:chExt cx="0" cy="0"/>
        </a:xfrm>
      </p:grpSpPr>
      <p:pic>
        <p:nvPicPr>
          <p:cNvPr id="28" name="shutterstock_380731009.jpg" descr="shutterstock_380731009.jpg"/>
          <p:cNvPicPr>
            <a:picLocks noChangeAspect="1"/>
          </p:cNvPicPr>
          <p:nvPr/>
        </p:nvPicPr>
        <p:blipFill>
          <a:blip r:embed="rId2">
            <a:alphaModFix amt="23704"/>
            <a:extLst/>
          </a:blip>
          <a:stretch>
            <a:fillRect/>
          </a:stretch>
        </p:blipFill>
        <p:spPr>
          <a:xfrm>
            <a:off x="-1799" y="-1"/>
            <a:ext cx="4689602" cy="6876037"/>
          </a:xfrm>
          <a:prstGeom prst="rect">
            <a:avLst/>
          </a:prstGeom>
          <a:ln w="12700">
            <a:miter lim="400000"/>
          </a:ln>
        </p:spPr>
      </p:pic>
      <p:sp>
        <p:nvSpPr>
          <p:cNvPr id="29" name="Rectangle"/>
          <p:cNvSpPr/>
          <p:nvPr/>
        </p:nvSpPr>
        <p:spPr>
          <a:xfrm>
            <a:off x="-1799" y="0"/>
            <a:ext cx="4695012" cy="6885693"/>
          </a:xfrm>
          <a:prstGeom prst="rect">
            <a:avLst/>
          </a:prstGeom>
          <a:gradFill>
            <a:gsLst>
              <a:gs pos="0">
                <a:srgbClr val="0D29B3">
                  <a:alpha val="82747"/>
                </a:srgbClr>
              </a:gs>
              <a:gs pos="100000">
                <a:srgbClr val="18D521">
                  <a:alpha val="82747"/>
                </a:srgbClr>
              </a:gs>
            </a:gsLst>
            <a:lin ang="2413842"/>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32" name="Slide Numbe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pic>
        <p:nvPicPr>
          <p:cNvPr id="7" name="Picture 6">
            <a:extLst>
              <a:ext uri="{FF2B5EF4-FFF2-40B4-BE49-F238E27FC236}">
                <a16:creationId xmlns:a16="http://schemas.microsoft.com/office/drawing/2014/main" xmlns="" id="{3651D1D6-6833-1245-A1D4-7B5D84864F2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606" y="523371"/>
            <a:ext cx="2158384" cy="395446"/>
          </a:xfrm>
          <a:prstGeom prst="rect">
            <a:avLst/>
          </a:prstGeom>
        </p:spPr>
      </p:pic>
      <p:sp>
        <p:nvSpPr>
          <p:cNvPr id="4" name="Text Placeholder 3">
            <a:extLst>
              <a:ext uri="{FF2B5EF4-FFF2-40B4-BE49-F238E27FC236}">
                <a16:creationId xmlns:a16="http://schemas.microsoft.com/office/drawing/2014/main" xmlns="" id="{AEDD56F7-CC45-4345-B01D-007AA63E8181}"/>
              </a:ext>
            </a:extLst>
          </p:cNvPr>
          <p:cNvSpPr>
            <a:spLocks noGrp="1"/>
          </p:cNvSpPr>
          <p:nvPr>
            <p:ph type="body" sz="quarter" idx="10"/>
          </p:nvPr>
        </p:nvSpPr>
        <p:spPr>
          <a:xfrm>
            <a:off x="5562600" y="1817688"/>
            <a:ext cx="5138738" cy="3168650"/>
          </a:xfrm>
          <a:prstGeom prst="rect">
            <a:avLst/>
          </a:prstGeom>
        </p:spPr>
        <p:txBody>
          <a:bodyPr anchor="ct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Placeholder 1">
            <a:extLst>
              <a:ext uri="{FF2B5EF4-FFF2-40B4-BE49-F238E27FC236}">
                <a16:creationId xmlns:a16="http://schemas.microsoft.com/office/drawing/2014/main" xmlns="" id="{3AD8F225-CDEA-2341-A0F3-02AC36186651}"/>
              </a:ext>
            </a:extLst>
          </p:cNvPr>
          <p:cNvSpPr>
            <a:spLocks noGrp="1"/>
          </p:cNvSpPr>
          <p:nvPr>
            <p:ph type="title"/>
          </p:nvPr>
        </p:nvSpPr>
        <p:spPr>
          <a:xfrm>
            <a:off x="524655" y="2228363"/>
            <a:ext cx="3636694" cy="2419308"/>
          </a:xfrm>
          <a:prstGeom prst="rect">
            <a:avLst/>
          </a:prstGeom>
          <a:effectLst>
            <a:outerShdw blurRad="50800" dir="14400000">
              <a:srgbClr val="000000">
                <a:alpha val="60000"/>
              </a:srgbClr>
            </a:outerShdw>
          </a:effectLst>
        </p:spPr>
        <p:txBody>
          <a:bodyPr vert="horz" lIns="91440" tIns="45720" rIns="91440" bIns="45720" rtlCol="0" anchor="ctr">
            <a:noAutofit/>
          </a:bodyPr>
          <a:lstStyle/>
          <a:p>
            <a:r>
              <a:rPr lang="en-US" smtClean="0"/>
              <a:t>Click to edit Master title style</a:t>
            </a:r>
            <a:endParaRPr lang="en-US" dirty="0"/>
          </a:p>
        </p:txBody>
      </p:sp>
      <p:sp>
        <p:nvSpPr>
          <p:cNvPr id="18" name="Oval 17">
            <a:extLst>
              <a:ext uri="{FF2B5EF4-FFF2-40B4-BE49-F238E27FC236}">
                <a16:creationId xmlns:a16="http://schemas.microsoft.com/office/drawing/2014/main" xmlns="" id="{250FC4BB-3987-0846-AAAF-4626EF25E880}"/>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C0A3AFB2-9E67-0B4B-B83A-3FB7DED2F8B7}"/>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0696B8A1-59BE-354F-B966-FAAE465D156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9999621F-F68B-B448-A273-E25305FCD7E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Oval 34">
            <a:extLst>
              <a:ext uri="{FF2B5EF4-FFF2-40B4-BE49-F238E27FC236}">
                <a16:creationId xmlns:a16="http://schemas.microsoft.com/office/drawing/2014/main" xmlns="" id="{B137514E-A55B-9B40-8A7A-A746633001F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Oval 35">
            <a:extLst>
              <a:ext uri="{FF2B5EF4-FFF2-40B4-BE49-F238E27FC236}">
                <a16:creationId xmlns:a16="http://schemas.microsoft.com/office/drawing/2014/main" xmlns="" id="{4DE61A4F-BAFF-884E-9839-7B44E1B3DCB5}"/>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FC988D02-C8B1-6C48-9C28-A2A9DB8CDC7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8" name="Oval 37">
            <a:extLst>
              <a:ext uri="{FF2B5EF4-FFF2-40B4-BE49-F238E27FC236}">
                <a16:creationId xmlns:a16="http://schemas.microsoft.com/office/drawing/2014/main" xmlns="" id="{D23CE807-6079-914A-8F5C-73C658630709}"/>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9" name="TextBox 38">
            <a:extLst>
              <a:ext uri="{FF2B5EF4-FFF2-40B4-BE49-F238E27FC236}">
                <a16:creationId xmlns:a16="http://schemas.microsoft.com/office/drawing/2014/main" xmlns="" id="{8386261F-EB91-1F4C-9340-2137E4E5727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40" name="TextBox 39">
            <a:extLst>
              <a:ext uri="{FF2B5EF4-FFF2-40B4-BE49-F238E27FC236}">
                <a16:creationId xmlns:a16="http://schemas.microsoft.com/office/drawing/2014/main" xmlns="" id="{69D206C8-684A-DF4A-9958-8AB38911CC6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8C0ED276-484A-E24D-90A1-22865E2328FD}"/>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680350813"/>
      </p:ext>
    </p:extLst>
  </p:cSld>
  <p:clrMapOvr>
    <a:masterClrMapping/>
  </p:clrMapOvr>
  <p:transition spd="med"/>
</p:sldLayout>
</file>

<file path=ppt/slideLayouts/slideLayout505.xml><?xml version="1.0" encoding="utf-8"?>
<p:sldLayout xmlns:a="http://schemas.openxmlformats.org/drawingml/2006/main" xmlns:r="http://schemas.openxmlformats.org/officeDocument/2006/relationships" xmlns:p="http://schemas.openxmlformats.org/presentationml/2006/main" showMasterSp="0" preserve="1">
  <p:cSld name="Title &amp; Content">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7" name="Oval 16">
            <a:extLst>
              <a:ext uri="{FF2B5EF4-FFF2-40B4-BE49-F238E27FC236}">
                <a16:creationId xmlns:a16="http://schemas.microsoft.com/office/drawing/2014/main" xmlns="" id="{521B9F41-F234-5646-8C69-31DB1DDE0F7A}"/>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F74820F-00D0-3144-9F5F-E63C0E86852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41A83626-8724-9645-A457-B6947B936126}"/>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BA8B78A6-FFFF-A34A-A215-A200C015C9E0}"/>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757E2777-89F5-C845-8CEA-52FB08D6DA28}"/>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C8660B14-6FB3-794C-AA6A-399EFDD5777F}"/>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3A9ECFFF-C4EB-0948-BA91-2631A7564B83}"/>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4" name="Oval 33">
            <a:extLst>
              <a:ext uri="{FF2B5EF4-FFF2-40B4-BE49-F238E27FC236}">
                <a16:creationId xmlns:a16="http://schemas.microsoft.com/office/drawing/2014/main" xmlns="" id="{EBC27F33-7866-4F4A-9FCF-1DF9C5ACAE7D}"/>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8AA9D110-9BF5-7947-9FAE-921099CA6FC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6" name="TextBox 35">
            <a:extLst>
              <a:ext uri="{FF2B5EF4-FFF2-40B4-BE49-F238E27FC236}">
                <a16:creationId xmlns:a16="http://schemas.microsoft.com/office/drawing/2014/main" xmlns="" id="{F422A268-4CEA-F743-8CD9-CE9C39DDAB51}"/>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D4498B79-858E-1543-BA26-1BD641D46B96}"/>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3214829944"/>
      </p:ext>
    </p:extLst>
  </p:cSld>
  <p:clrMapOvr>
    <a:masterClrMapping/>
  </p:clrMapOvr>
  <p:transition spd="med"/>
</p:sldLayout>
</file>

<file path=ppt/slideLayouts/slideLayout506.xml><?xml version="1.0" encoding="utf-8"?>
<p:sldLayout xmlns:a="http://schemas.openxmlformats.org/drawingml/2006/main" xmlns:r="http://schemas.openxmlformats.org/officeDocument/2006/relationships" xmlns:p="http://schemas.openxmlformats.org/presentationml/2006/main" showMasterSp="0" preserve="1">
  <p:cSld name="Content &amp; Pictur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5672518"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5" name="Picture Placeholder 4">
            <a:extLst>
              <a:ext uri="{FF2B5EF4-FFF2-40B4-BE49-F238E27FC236}">
                <a16:creationId xmlns:a16="http://schemas.microsoft.com/office/drawing/2014/main" xmlns="" id="{93B2D6CA-03F6-204A-9BFB-9B67A55CEEA5}"/>
              </a:ext>
            </a:extLst>
          </p:cNvPr>
          <p:cNvSpPr>
            <a:spLocks noGrp="1"/>
          </p:cNvSpPr>
          <p:nvPr>
            <p:ph type="pic" sz="quarter" idx="11"/>
          </p:nvPr>
        </p:nvSpPr>
        <p:spPr>
          <a:xfrm>
            <a:off x="6785102" y="1755395"/>
            <a:ext cx="4552950" cy="4260850"/>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18" name="Oval 17">
            <a:extLst>
              <a:ext uri="{FF2B5EF4-FFF2-40B4-BE49-F238E27FC236}">
                <a16:creationId xmlns:a16="http://schemas.microsoft.com/office/drawing/2014/main" xmlns="" id="{8436E0F2-D8C2-FA4E-9D96-4010720499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3F661171-27DA-E94F-84A2-96827FA216FE}"/>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61BD7761-32B1-9648-9DDE-07F5C42745B9}"/>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BE227ACB-604C-FE43-900D-B8C42DD4B2A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637EC087-14C6-7349-B258-4BD4FAF0940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446A7708-7131-1D42-A109-D6BE3E436DD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4537B54-4EAC-D145-82B9-E58C7DE63DEB}"/>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5" name="Oval 34">
            <a:extLst>
              <a:ext uri="{FF2B5EF4-FFF2-40B4-BE49-F238E27FC236}">
                <a16:creationId xmlns:a16="http://schemas.microsoft.com/office/drawing/2014/main" xmlns="" id="{5A97258D-267E-224D-BF46-87AF6D24C916}"/>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TextBox 35">
            <a:extLst>
              <a:ext uri="{FF2B5EF4-FFF2-40B4-BE49-F238E27FC236}">
                <a16:creationId xmlns:a16="http://schemas.microsoft.com/office/drawing/2014/main" xmlns="" id="{D763D1AE-C8CF-6B4D-9843-76499B4CCCB0}"/>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7" name="TextBox 36">
            <a:extLst>
              <a:ext uri="{FF2B5EF4-FFF2-40B4-BE49-F238E27FC236}">
                <a16:creationId xmlns:a16="http://schemas.microsoft.com/office/drawing/2014/main" xmlns="" id="{CBB2BCC7-8421-624B-96E7-C034DFCA9C5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9EE1F2A5-255C-194A-99D1-517A562F2F25}"/>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2762319030"/>
      </p:ext>
    </p:extLst>
  </p:cSld>
  <p:clrMapOvr>
    <a:masterClrMapping/>
  </p:clrMapOvr>
  <p:transition spd="med"/>
</p:sldLayout>
</file>

<file path=ppt/slideLayouts/slideLayout507.xml><?xml version="1.0" encoding="utf-8"?>
<p:sldLayout xmlns:a="http://schemas.openxmlformats.org/drawingml/2006/main" xmlns:r="http://schemas.openxmlformats.org/officeDocument/2006/relationships" xmlns:p="http://schemas.openxmlformats.org/presentationml/2006/main" showMasterSp="0" preserve="1">
  <p:cSld name="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2043688826"/>
      </p:ext>
    </p:extLst>
  </p:cSld>
  <p:clrMapOvr>
    <a:masterClrMapping/>
  </p:clrMapOvr>
  <p:transition spd="med"/>
</p:sldLayout>
</file>

<file path=ppt/slideLayouts/slideLayout508.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58" name="Rectangle"/>
          <p:cNvSpPr/>
          <p:nvPr/>
        </p:nvSpPr>
        <p:spPr>
          <a:xfrm>
            <a:off x="0" y="-3918"/>
            <a:ext cx="12211216"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4" name="Title 1">
            <a:extLst>
              <a:ext uri="{FF2B5EF4-FFF2-40B4-BE49-F238E27FC236}">
                <a16:creationId xmlns:a16="http://schemas.microsoft.com/office/drawing/2014/main" xmlns="" id="{0B403B51-449A-F04D-8120-455AD1309D04}"/>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11" name="Picture 10">
            <a:extLst>
              <a:ext uri="{FF2B5EF4-FFF2-40B4-BE49-F238E27FC236}">
                <a16:creationId xmlns:a16="http://schemas.microsoft.com/office/drawing/2014/main" xmlns="" id="{3DCB89AE-14E3-E446-9D90-520A51340C8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4" name="Content Placeholder 3">
            <a:extLst>
              <a:ext uri="{FF2B5EF4-FFF2-40B4-BE49-F238E27FC236}">
                <a16:creationId xmlns:a16="http://schemas.microsoft.com/office/drawing/2014/main" xmlns="" id="{780518AC-5284-4348-BFA3-EB2E7703C6E7}"/>
              </a:ext>
            </a:extLst>
          </p:cNvPr>
          <p:cNvSpPr>
            <a:spLocks noGrp="1"/>
          </p:cNvSpPr>
          <p:nvPr>
            <p:ph sz="half" idx="2"/>
          </p:nvPr>
        </p:nvSpPr>
        <p:spPr>
          <a:xfrm>
            <a:off x="6187415"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xmlns="" id="{93CBE094-E58C-9C48-933C-D84E2D9153F7}"/>
              </a:ext>
            </a:extLst>
          </p:cNvPr>
          <p:cNvSpPr>
            <a:spLocks noGrp="1"/>
          </p:cNvSpPr>
          <p:nvPr>
            <p:ph sz="half" idx="10"/>
          </p:nvPr>
        </p:nvSpPr>
        <p:spPr>
          <a:xfrm>
            <a:off x="695760"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a:extLst>
              <a:ext uri="{FF2B5EF4-FFF2-40B4-BE49-F238E27FC236}">
                <a16:creationId xmlns:a16="http://schemas.microsoft.com/office/drawing/2014/main" xmlns="" id="{E64AE565-3152-D84D-A473-D02463E77880}"/>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8" name="Oval 17">
            <a:extLst>
              <a:ext uri="{FF2B5EF4-FFF2-40B4-BE49-F238E27FC236}">
                <a16:creationId xmlns:a16="http://schemas.microsoft.com/office/drawing/2014/main" xmlns="" id="{9908D209-98BF-2A4B-8298-8ECBD9E9DA5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EB6C49EE-74EB-734C-ADC5-B157448EAC83}"/>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92A4171B-28D4-784C-BD71-4A2D84F793E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 name="Oval 20">
            <a:extLst>
              <a:ext uri="{FF2B5EF4-FFF2-40B4-BE49-F238E27FC236}">
                <a16:creationId xmlns:a16="http://schemas.microsoft.com/office/drawing/2014/main" xmlns="" id="{B778F22A-8EA5-CB4E-A80D-9B523B637ADF}"/>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 name="Oval 21">
            <a:extLst>
              <a:ext uri="{FF2B5EF4-FFF2-40B4-BE49-F238E27FC236}">
                <a16:creationId xmlns:a16="http://schemas.microsoft.com/office/drawing/2014/main" xmlns="" id="{38298B80-281F-9B47-8E7B-22546316352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A738F259-801C-0A4D-BB5F-2913FC195DB0}"/>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05109AEC-F46C-9343-8876-241CA7F0CF01}"/>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6" name="Oval 35">
            <a:extLst>
              <a:ext uri="{FF2B5EF4-FFF2-40B4-BE49-F238E27FC236}">
                <a16:creationId xmlns:a16="http://schemas.microsoft.com/office/drawing/2014/main" xmlns="" id="{63965890-881F-0548-9AA6-6BEDB629FF4A}"/>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C8A682B1-016E-8448-9F6D-DA4F5A7FD212}"/>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8" name="TextBox 37">
            <a:extLst>
              <a:ext uri="{FF2B5EF4-FFF2-40B4-BE49-F238E27FC236}">
                <a16:creationId xmlns:a16="http://schemas.microsoft.com/office/drawing/2014/main" xmlns="" id="{AF073868-2303-4649-B151-B5A1C678C25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3" name="Footer Placeholder 4">
            <a:extLst>
              <a:ext uri="{FF2B5EF4-FFF2-40B4-BE49-F238E27FC236}">
                <a16:creationId xmlns:a16="http://schemas.microsoft.com/office/drawing/2014/main" xmlns="" id="{21E6C8D4-9BB3-2945-86CC-22CDCF92CF3E}"/>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3255254501"/>
      </p:ext>
    </p:extLst>
  </p:cSld>
  <p:clrMapOvr>
    <a:masterClrMapping/>
  </p:clrMapOvr>
  <p:transition spd="med"/>
</p:sldLayout>
</file>

<file path=ppt/slideLayouts/slideLayout509.xml><?xml version="1.0" encoding="utf-8"?>
<p:sldLayout xmlns:a="http://schemas.openxmlformats.org/drawingml/2006/main" xmlns:r="http://schemas.openxmlformats.org/officeDocument/2006/relationships" xmlns:p="http://schemas.openxmlformats.org/presentationml/2006/main" showMasterSp="0" preserve="1">
  <p:cSld name="Section Headline">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4" name="Title 3">
            <a:extLst>
              <a:ext uri="{FF2B5EF4-FFF2-40B4-BE49-F238E27FC236}">
                <a16:creationId xmlns:a16="http://schemas.microsoft.com/office/drawing/2014/main" xmlns="" id="{D5C0545F-2DC0-AD4C-8EEE-A6BCC558EB6B}"/>
              </a:ext>
            </a:extLst>
          </p:cNvPr>
          <p:cNvSpPr>
            <a:spLocks noGrp="1"/>
          </p:cNvSpPr>
          <p:nvPr>
            <p:ph type="title"/>
          </p:nvPr>
        </p:nvSpPr>
        <p:spPr>
          <a:xfrm>
            <a:off x="1434472" y="1311274"/>
            <a:ext cx="9361488" cy="1508126"/>
          </a:xfrm>
          <a:prstGeom prst="rect">
            <a:avLst/>
          </a:prstGeom>
        </p:spPr>
        <p:txBody>
          <a:bodyPr/>
          <a:lstStyle>
            <a:lvl1pPr algn="l">
              <a:defRPr sz="4800" b="1">
                <a:solidFill>
                  <a:schemeClr val="bg1"/>
                </a:solidFill>
              </a:defRPr>
            </a:lvl1pPr>
          </a:lstStyle>
          <a:p>
            <a:r>
              <a:rPr lang="en-US" smtClean="0"/>
              <a:t>Click to edit Master title style</a:t>
            </a:r>
            <a:endParaRPr lang="en-US" dirty="0"/>
          </a:p>
        </p:txBody>
      </p:sp>
      <p:sp>
        <p:nvSpPr>
          <p:cNvPr id="8" name="Text Placeholder 7">
            <a:extLst>
              <a:ext uri="{FF2B5EF4-FFF2-40B4-BE49-F238E27FC236}">
                <a16:creationId xmlns:a16="http://schemas.microsoft.com/office/drawing/2014/main" xmlns="" id="{24FB559D-C1CE-8747-8028-6E91AC21ED4A}"/>
              </a:ext>
            </a:extLst>
          </p:cNvPr>
          <p:cNvSpPr>
            <a:spLocks noGrp="1"/>
          </p:cNvSpPr>
          <p:nvPr>
            <p:ph type="body" sz="quarter" idx="10"/>
          </p:nvPr>
        </p:nvSpPr>
        <p:spPr>
          <a:xfrm>
            <a:off x="1434472" y="3156857"/>
            <a:ext cx="9361488" cy="28194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6" name="Oval 15">
            <a:extLst>
              <a:ext uri="{FF2B5EF4-FFF2-40B4-BE49-F238E27FC236}">
                <a16:creationId xmlns:a16="http://schemas.microsoft.com/office/drawing/2014/main" xmlns="" id="{2161CA03-F831-9A42-BF8D-F5030C57A577}"/>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59C311CC-746C-5C46-89B4-F9CE6A041F6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A5B99CD3-B95E-F840-8F3D-AB25A49BDC62}"/>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D7CD11A5-EDD9-414D-B306-B9D1B117AEB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D8A6C9D4-8C2A-4640-9716-2730F8FF2E9E}"/>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D093E14-BD23-0340-992F-1DF17F14108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FA28637D-C818-6546-AB2C-45324A86CAF9}"/>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CBF5E8B9-B337-BE44-854D-3F30AE8FBB9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86D418E-93D7-2244-8F5D-AC4BBD0618E3}"/>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8FD7F25D-6D0F-2A4F-AE75-3F187AD1802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34E28C65-A58A-F546-8B62-08E73F36B34B}"/>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9576704"/>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525644018"/>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showMasterSp="0" preserve="1">
  <p:cSld name="Section Headline Image Right">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7" name="Picture Placeholder 6">
            <a:extLst>
              <a:ext uri="{FF2B5EF4-FFF2-40B4-BE49-F238E27FC236}">
                <a16:creationId xmlns:a16="http://schemas.microsoft.com/office/drawing/2014/main" xmlns="" id="{98FD5DEF-8845-E346-A3B7-5EF31727D72E}"/>
              </a:ext>
            </a:extLst>
          </p:cNvPr>
          <p:cNvSpPr>
            <a:spLocks noGrp="1"/>
          </p:cNvSpPr>
          <p:nvPr>
            <p:ph type="pic" sz="quarter" idx="13"/>
          </p:nvPr>
        </p:nvSpPr>
        <p:spPr>
          <a:xfrm>
            <a:off x="5925312" y="0"/>
            <a:ext cx="6305119" cy="6884988"/>
          </a:xfrm>
          <a:solidFill>
            <a:schemeClr val="bg1">
              <a:lumMod val="50000"/>
            </a:schemeClr>
          </a:solidFill>
        </p:spPr>
        <p:txBody>
          <a:bodyPr/>
          <a:lstStyle>
            <a:lvl1pPr marL="0" indent="0">
              <a:buNone/>
              <a:defRPr>
                <a:noFill/>
              </a:defRPr>
            </a:lvl1pPr>
          </a:lstStyle>
          <a:p>
            <a:r>
              <a:rPr lang="en-US" dirty="0" smtClean="0"/>
              <a:t>Click icon to add picture</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9" name="Title 1">
            <a:extLst>
              <a:ext uri="{FF2B5EF4-FFF2-40B4-BE49-F238E27FC236}">
                <a16:creationId xmlns:a16="http://schemas.microsoft.com/office/drawing/2014/main" xmlns="" id="{3E7C1AFB-42A8-7C43-8A0A-F4D5B06C7553}"/>
              </a:ext>
            </a:extLst>
          </p:cNvPr>
          <p:cNvSpPr>
            <a:spLocks noGrp="1"/>
          </p:cNvSpPr>
          <p:nvPr>
            <p:ph type="title"/>
          </p:nvPr>
        </p:nvSpPr>
        <p:spPr>
          <a:xfrm>
            <a:off x="609601" y="366047"/>
            <a:ext cx="4968240" cy="1508126"/>
          </a:xfrm>
          <a:prstGeom prst="rect">
            <a:avLst/>
          </a:prstGeom>
        </p:spPr>
        <p:txBody>
          <a:bodyPr/>
          <a:lstStyle/>
          <a:p>
            <a:r>
              <a:rPr lang="en-US" smtClean="0"/>
              <a:t>Click to edit Master title style</a:t>
            </a:r>
            <a:endParaRPr lang="en-US" dirty="0"/>
          </a:p>
        </p:txBody>
      </p:sp>
      <p:sp>
        <p:nvSpPr>
          <p:cNvPr id="10" name="Text Placeholder 9">
            <a:extLst>
              <a:ext uri="{FF2B5EF4-FFF2-40B4-BE49-F238E27FC236}">
                <a16:creationId xmlns:a16="http://schemas.microsoft.com/office/drawing/2014/main" xmlns="" id="{995CB6CA-D25C-644C-9DDA-C9C031EB14CA}"/>
              </a:ext>
            </a:extLst>
          </p:cNvPr>
          <p:cNvSpPr>
            <a:spLocks noGrp="1"/>
          </p:cNvSpPr>
          <p:nvPr>
            <p:ph type="body" sz="quarter" idx="12"/>
          </p:nvPr>
        </p:nvSpPr>
        <p:spPr>
          <a:xfrm>
            <a:off x="609600" y="2198913"/>
            <a:ext cx="4968240" cy="413679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Oval 16">
            <a:extLst>
              <a:ext uri="{FF2B5EF4-FFF2-40B4-BE49-F238E27FC236}">
                <a16:creationId xmlns:a16="http://schemas.microsoft.com/office/drawing/2014/main" xmlns="" id="{823F7FCB-6635-8547-A913-042F71665ECE}"/>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84C5EAA-9890-6D4F-B6DD-06E08EC943C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BB514545-6D0C-734A-9600-67C80E4F962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1D795F89-F616-B045-A0F1-65C5B7C1C16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06854A1C-013F-CD42-A9D1-FDBB4C667153}"/>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09422DF1-0EFA-C742-BB28-AAF9C6054EA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B78A4FCD-EC75-884E-AFE1-DE4786E9B4A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2" name="Oval 31">
            <a:extLst>
              <a:ext uri="{FF2B5EF4-FFF2-40B4-BE49-F238E27FC236}">
                <a16:creationId xmlns:a16="http://schemas.microsoft.com/office/drawing/2014/main" xmlns="" id="{E0ECCD77-613C-5543-B304-CB32BE0607B5}"/>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C93EA8AD-0425-A242-AD86-5A3F4710A1F8}"/>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4" name="TextBox 33">
            <a:extLst>
              <a:ext uri="{FF2B5EF4-FFF2-40B4-BE49-F238E27FC236}">
                <a16:creationId xmlns:a16="http://schemas.microsoft.com/office/drawing/2014/main" xmlns="" id="{F77D096F-E9B5-AA45-BCC4-A3F00ECC15DF}"/>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1" name="Footer Placeholder 4">
            <a:extLst>
              <a:ext uri="{FF2B5EF4-FFF2-40B4-BE49-F238E27FC236}">
                <a16:creationId xmlns:a16="http://schemas.microsoft.com/office/drawing/2014/main" xmlns="" id="{85662AD4-C1FE-554F-848C-819470A5890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325921291"/>
      </p:ext>
    </p:extLst>
  </p:cSld>
  <p:clrMapOvr>
    <a:masterClrMapping/>
  </p:clrMapOvr>
  <p:transition spd="med"/>
</p:sldLayout>
</file>

<file path=ppt/slideLayouts/slideLayout511.xml><?xml version="1.0" encoding="utf-8"?>
<p:sldLayout xmlns:a="http://schemas.openxmlformats.org/drawingml/2006/main" xmlns:r="http://schemas.openxmlformats.org/officeDocument/2006/relationships" xmlns:p="http://schemas.openxmlformats.org/presentationml/2006/main" showMasterSp="0" preserve="1">
  <p:cSld name="Section Headline Image Top">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3" name="Picture Placeholder 2">
            <a:extLst>
              <a:ext uri="{FF2B5EF4-FFF2-40B4-BE49-F238E27FC236}">
                <a16:creationId xmlns:a16="http://schemas.microsoft.com/office/drawing/2014/main" xmlns="" id="{61E50E3B-71A1-7143-B226-BC52CDEF4081}"/>
              </a:ext>
            </a:extLst>
          </p:cNvPr>
          <p:cNvSpPr>
            <a:spLocks noGrp="1"/>
          </p:cNvSpPr>
          <p:nvPr>
            <p:ph type="pic" sz="quarter" idx="10"/>
          </p:nvPr>
        </p:nvSpPr>
        <p:spPr>
          <a:xfrm>
            <a:off x="0" y="0"/>
            <a:ext cx="12230432" cy="4297363"/>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9" name="Title 1">
            <a:extLst>
              <a:ext uri="{FF2B5EF4-FFF2-40B4-BE49-F238E27FC236}">
                <a16:creationId xmlns:a16="http://schemas.microsoft.com/office/drawing/2014/main" xmlns="" id="{6A4B1AF3-67B6-7549-90E1-391138404C9D}"/>
              </a:ext>
            </a:extLst>
          </p:cNvPr>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0" name="Text Placeholder 3">
            <a:extLst>
              <a:ext uri="{FF2B5EF4-FFF2-40B4-BE49-F238E27FC236}">
                <a16:creationId xmlns:a16="http://schemas.microsoft.com/office/drawing/2014/main" xmlns="" id="{4ED528F5-3E4C-C645-AA07-F1CE93C10175}"/>
              </a:ext>
            </a:extLst>
          </p:cNvPr>
          <p:cNvSpPr>
            <a:spLocks noGrp="1"/>
          </p:cNvSpPr>
          <p:nvPr>
            <p:ph type="body" sz="half" idx="11"/>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Oval 16">
            <a:extLst>
              <a:ext uri="{FF2B5EF4-FFF2-40B4-BE49-F238E27FC236}">
                <a16:creationId xmlns:a16="http://schemas.microsoft.com/office/drawing/2014/main" xmlns="" id="{46B0CBD1-34C8-DA42-9F50-61C10F7A0E0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422BA68C-503B-F348-9865-CE71E28D303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2C885681-6F08-F34A-91C1-1CCA0A3A9BD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A61E0FD0-C7A1-F442-8BF9-9AAFDD98CED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F5FBBC50-F96B-8A46-AD87-A9EF28413F10}"/>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8D2F63F-8326-1B46-957C-930CAA61C76C}"/>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6F206250-E97E-0943-8036-5AD1C0F9E728}"/>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519B677C-CE8F-2D44-A748-C339BF7F525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6CA763AF-8998-DE4A-84AF-BB772C446EEB}"/>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19FC6FB5-83E4-834D-B047-49459EDAF9A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1319DA8D-2E78-8140-AFC5-6CA4C5583CA9}"/>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691411110"/>
      </p:ext>
    </p:extLst>
  </p:cSld>
  <p:clrMapOvr>
    <a:masterClrMapping/>
  </p:clrMapOvr>
  <p:transition spd="med"/>
</p:sldLayout>
</file>

<file path=ppt/slideLayouts/slideLayout512.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xmlns="" id="{EFEE61D0-22FD-F144-9C72-2BF46C79D28F}"/>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xmlns="" id="{62C6BBF0-7BBA-4B4D-A30C-4B11EF13D8F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xmlns="" id="{1A4630F0-C9FC-AE42-A7D6-C7006ED0963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B4EC4B4C-D11E-EA4F-9B19-1BAAA539963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B052DFF-E61F-1E45-8C89-CC54A6F29C9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1E4BBF58-ED40-9546-82AA-F2152073AF8E}"/>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TextBox 27">
            <a:extLst>
              <a:ext uri="{FF2B5EF4-FFF2-40B4-BE49-F238E27FC236}">
                <a16:creationId xmlns:a16="http://schemas.microsoft.com/office/drawing/2014/main" xmlns="" id="{94FC568B-2F3D-DE4C-A657-7F982D14B4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29" name="Oval 28">
            <a:extLst>
              <a:ext uri="{FF2B5EF4-FFF2-40B4-BE49-F238E27FC236}">
                <a16:creationId xmlns:a16="http://schemas.microsoft.com/office/drawing/2014/main" xmlns="" id="{E2461216-0A32-494A-8AEE-F1744A2C297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TextBox 29">
            <a:extLst>
              <a:ext uri="{FF2B5EF4-FFF2-40B4-BE49-F238E27FC236}">
                <a16:creationId xmlns:a16="http://schemas.microsoft.com/office/drawing/2014/main" xmlns="" id="{3B462CF0-BAC6-924C-92D2-9F0777401529}"/>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1" name="TextBox 30">
            <a:extLst>
              <a:ext uri="{FF2B5EF4-FFF2-40B4-BE49-F238E27FC236}">
                <a16:creationId xmlns:a16="http://schemas.microsoft.com/office/drawing/2014/main" xmlns="" id="{D81AA3AE-229E-FB45-B815-22EFA3FA1EF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3" name="Footer Placeholder 4">
            <a:extLst>
              <a:ext uri="{FF2B5EF4-FFF2-40B4-BE49-F238E27FC236}">
                <a16:creationId xmlns:a16="http://schemas.microsoft.com/office/drawing/2014/main" xmlns="" id="{8A0062EF-7CE4-5749-83CE-1F1BBEB3441F}"/>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4" name="Slide Number">
            <a:extLst>
              <a:ext uri="{FF2B5EF4-FFF2-40B4-BE49-F238E27FC236}">
                <a16:creationId xmlns:a16="http://schemas.microsoft.com/office/drawing/2014/main" xmlns="" id="{85A08613-DB98-8748-B9E4-4B3F245C6BBB}"/>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368370345"/>
      </p:ext>
    </p:extLst>
  </p:cSld>
  <p:clrMapOvr>
    <a:masterClrMapping/>
  </p:clrMapOvr>
  <p:transition spd="med"/>
</p:sldLayout>
</file>

<file path=ppt/slideLayouts/slideLayout513.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xmlns="" id="{883940C1-85B6-6C47-A5CC-B2AD2BD9685D}"/>
              </a:ext>
            </a:extLst>
          </p:cNvPr>
          <p:cNvPicPr>
            <a:picLocks noChangeAspect="1"/>
          </p:cNvPicPr>
          <p:nvPr/>
        </p:nvPicPr>
        <p:blipFill>
          <a:blip r:embed="rId2">
            <a:extLst/>
          </a:blip>
          <a:stretch>
            <a:fillRect/>
          </a:stretch>
        </p:blipFill>
        <p:spPr>
          <a:xfrm>
            <a:off x="3885338" y="3022106"/>
            <a:ext cx="4421325" cy="813789"/>
          </a:xfrm>
          <a:prstGeom prst="rect">
            <a:avLst/>
          </a:prstGeom>
          <a:ln w="12700">
            <a:miter lim="400000"/>
          </a:ln>
          <a:extLst>
            <a:ext uri="{C572A759-6A51-4108-AA02-DFA0A04FC94B}">
              <ma14:wrappingTextBoxFlag xmlns:ma14="http://schemas.microsoft.com/office/mac/drawingml/2011/main" xmlns:m="http://schemas.openxmlformats.org/officeDocument/2006/math" xmlns:a14="http://schemas.microsoft.com/office/drawing/2010/main" xmlns="" val="1"/>
            </a:ext>
          </a:extLst>
        </p:spPr>
      </p:pic>
      <p:sp>
        <p:nvSpPr>
          <p:cNvPr id="13" name="Oval 12">
            <a:extLst>
              <a:ext uri="{FF2B5EF4-FFF2-40B4-BE49-F238E27FC236}">
                <a16:creationId xmlns:a16="http://schemas.microsoft.com/office/drawing/2014/main" xmlns="" id="{4B6B078F-6B5B-4649-88CA-4457B64650BC}"/>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5AEDA168-4692-CA42-BBA4-95BEA61E202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01B1B357-5070-E64B-B2AB-C7A6C8B0EA88}"/>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7CDEDFB-DE1D-2548-81F8-5F67B8B5B0A4}"/>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EB120519-01C4-DF4A-9C1A-EF81D2EAD132}"/>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1C268B67-8824-404D-90A8-5FC453F23DD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TextBox 28">
            <a:extLst>
              <a:ext uri="{FF2B5EF4-FFF2-40B4-BE49-F238E27FC236}">
                <a16:creationId xmlns:a16="http://schemas.microsoft.com/office/drawing/2014/main" xmlns="" id="{9C99406D-50EC-C74A-BE89-235970598E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0" name="Oval 29">
            <a:extLst>
              <a:ext uri="{FF2B5EF4-FFF2-40B4-BE49-F238E27FC236}">
                <a16:creationId xmlns:a16="http://schemas.microsoft.com/office/drawing/2014/main" xmlns="" id="{168DB5F2-1918-AD47-B02B-3F1311BB9011}"/>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A97B3ABF-B225-9240-BE8E-E95B0968FFB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2" name="TextBox 31">
            <a:extLst>
              <a:ext uri="{FF2B5EF4-FFF2-40B4-BE49-F238E27FC236}">
                <a16:creationId xmlns:a16="http://schemas.microsoft.com/office/drawing/2014/main" xmlns="" id="{49B81795-551B-B14E-B662-85CFEDDA1217}"/>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5" name="Footer Placeholder 4">
            <a:extLst>
              <a:ext uri="{FF2B5EF4-FFF2-40B4-BE49-F238E27FC236}">
                <a16:creationId xmlns:a16="http://schemas.microsoft.com/office/drawing/2014/main" xmlns="" id="{2C5569A5-C8D5-F047-A786-FE20EBC750E1}"/>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6" name="Slide Number">
            <a:extLst>
              <a:ext uri="{FF2B5EF4-FFF2-40B4-BE49-F238E27FC236}">
                <a16:creationId xmlns:a16="http://schemas.microsoft.com/office/drawing/2014/main" xmlns=""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3584437192"/>
      </p:ext>
    </p:extLst>
  </p:cSld>
  <p:clrMapOvr>
    <a:masterClrMapping/>
  </p:clrMapOvr>
  <p:transition spd="med"/>
</p:sldLayout>
</file>

<file path=ppt/slideLayouts/slideLayout514.xml><?xml version="1.0" encoding="utf-8"?>
<p:sldLayout xmlns:a="http://schemas.openxmlformats.org/drawingml/2006/main" xmlns:r="http://schemas.openxmlformats.org/officeDocument/2006/relationships" xmlns:p="http://schemas.openxmlformats.org/presentationml/2006/main" showMasterSp="0" preserve="1">
  <p:cSld name="Content slid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0">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0" cap="none" spc="0" normalizeH="0" baseline="0" noProof="0" dirty="0">
              <a:ln>
                <a:noFill/>
              </a:ln>
              <a:solidFill>
                <a:srgbClr val="FFFFFF"/>
              </a:solidFill>
              <a:effectLst/>
              <a:uLnTx/>
              <a:uFillTx/>
              <a:latin typeface="Arial"/>
              <a:ea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490538" y="1719263"/>
            <a:ext cx="11137900" cy="4083050"/>
          </a:xfr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100" b="0" i="0" u="none" strike="noStrike" kern="0" cap="none" spc="0" normalizeH="0" baseline="0" noProof="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sz="1100" b="0" i="0" u="none" strike="noStrike" kern="0" cap="none" spc="0" normalizeH="0" baseline="0" noProof="0" dirty="0">
              <a:ln>
                <a:noFill/>
              </a:ln>
              <a:solidFill>
                <a:srgbClr val="929292"/>
              </a:solidFill>
              <a:effectLst/>
              <a:uLnTx/>
              <a:uFillTx/>
              <a:latin typeface="Calibri"/>
              <a:cs typeface="Calibri"/>
              <a:sym typeface="Calibri"/>
            </a:endParaRPr>
          </a:p>
        </p:txBody>
      </p:sp>
    </p:spTree>
    <p:extLst>
      <p:ext uri="{BB962C8B-B14F-4D97-AF65-F5344CB8AC3E}">
        <p14:creationId xmlns:p14="http://schemas.microsoft.com/office/powerpoint/2010/main" val="1489132274"/>
      </p:ext>
    </p:extLst>
  </p:cSld>
  <p:clrMapOvr>
    <a:masterClrMapping/>
  </p:clrMapOvr>
  <p:transition spd="med"/>
</p:sldLayout>
</file>

<file path=ppt/slideLayouts/slideLayout515.xml><?xml version="1.0" encoding="utf-8"?>
<p:sldLayout xmlns:a="http://schemas.openxmlformats.org/drawingml/2006/main" xmlns:r="http://schemas.openxmlformats.org/officeDocument/2006/relationships" xmlns:p="http://schemas.openxmlformats.org/presentationml/2006/main" showMasterSp="0" preserve="1">
  <p:cSld name="2_Title and Content">
    <p:bg>
      <p:bgPr>
        <a:blipFill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413" name="think-cell Slide" r:id="rId5" imgW="395" imgH="396" progId="TCLayout.ActiveDocument.1">
                  <p:embed/>
                </p:oleObj>
              </mc:Choice>
              <mc:Fallback>
                <p:oleObj name="think-cell Slide" r:id="rId5" imgW="395" imgH="396"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32" name="Group 3"/>
          <p:cNvGrpSpPr/>
          <p:nvPr/>
        </p:nvGrpSpPr>
        <p:grpSpPr>
          <a:xfrm>
            <a:off x="-635621" y="1416205"/>
            <a:ext cx="412597" cy="1564224"/>
            <a:chOff x="0" y="0"/>
            <a:chExt cx="412595" cy="1564223"/>
          </a:xfrm>
        </p:grpSpPr>
        <p:sp>
          <p:nvSpPr>
            <p:cNvPr id="28" name="Rectangle 4"/>
            <p:cNvSpPr/>
            <p:nvPr/>
          </p:nvSpPr>
          <p:spPr>
            <a:xfrm>
              <a:off x="0" y="-1"/>
              <a:ext cx="412596" cy="345690"/>
            </a:xfrm>
            <a:prstGeom prst="rect">
              <a:avLst/>
            </a:prstGeom>
            <a:solidFill>
              <a:srgbClr val="0066B1"/>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29" name="Rectangle 5"/>
            <p:cNvSpPr/>
            <p:nvPr/>
          </p:nvSpPr>
          <p:spPr>
            <a:xfrm>
              <a:off x="0" y="400892"/>
              <a:ext cx="412596" cy="345690"/>
            </a:xfrm>
            <a:prstGeom prst="rect">
              <a:avLst/>
            </a:prstGeom>
            <a:solidFill>
              <a:srgbClr val="00AEEF"/>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0" name="Rectangle 8"/>
            <p:cNvSpPr/>
            <p:nvPr/>
          </p:nvSpPr>
          <p:spPr>
            <a:xfrm>
              <a:off x="0" y="809713"/>
              <a:ext cx="412596" cy="345690"/>
            </a:xfrm>
            <a:prstGeom prst="rect">
              <a:avLst/>
            </a:prstGeom>
            <a:solidFill>
              <a:srgbClr val="009D88"/>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1" name="Rectangle 9"/>
            <p:cNvSpPr/>
            <p:nvPr/>
          </p:nvSpPr>
          <p:spPr>
            <a:xfrm>
              <a:off x="0" y="1218535"/>
              <a:ext cx="412596" cy="345689"/>
            </a:xfrm>
            <a:prstGeom prst="rect">
              <a:avLst/>
            </a:prstGeom>
            <a:solidFill>
              <a:srgbClr val="60B34B"/>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grpSp>
      <p:sp>
        <p:nvSpPr>
          <p:cNvPr id="33" name="Rectangle"/>
          <p:cNvSpPr/>
          <p:nvPr/>
        </p:nvSpPr>
        <p:spPr>
          <a:xfrm>
            <a:off x="-19216" y="-3918"/>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3" name="Title 2"/>
          <p:cNvSpPr>
            <a:spLocks noGrp="1"/>
          </p:cNvSpPr>
          <p:nvPr>
            <p:ph type="title"/>
          </p:nvPr>
        </p:nvSpPr>
        <p:spPr>
          <a:xfrm>
            <a:off x="609600" y="148059"/>
            <a:ext cx="10972800" cy="755651"/>
          </a:xfrm>
        </p:spPr>
        <p:txBody>
          <a:bodyPr/>
          <a:lstStyle>
            <a:lvl1pPr>
              <a:defRPr sz="2400" b="1">
                <a:solidFill>
                  <a:srgbClr val="FFFFFF"/>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4" name="TextBox 3"/>
          <p:cNvSpPr txBox="1"/>
          <p:nvPr/>
        </p:nvSpPr>
        <p:spPr>
          <a:xfrm>
            <a:off x="11582400" y="6605917"/>
            <a:ext cx="46672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929292"/>
                </a:solidFill>
                <a:effectLst/>
                <a:uLnTx/>
                <a:uFillTx/>
                <a:latin typeface="Arial" panose="020B0604020202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929292"/>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2060055"/>
      </p:ext>
    </p:extLst>
  </p:cSld>
  <p:clrMapOvr>
    <a:masterClrMapping/>
  </p:clrMapOvr>
  <p:transition spd="med"/>
  <p:extLst mod="1">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1626284548"/>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title" preserve="1">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89000" y="1149350"/>
            <a:ext cx="10414000" cy="2324100"/>
          </a:xfrm>
          <a:prstGeom prst="rect">
            <a:avLst/>
          </a:prstGeom>
        </p:spPr>
        <p:txBody>
          <a:bodyPr tIns="22860" bIns="22860" anchor="b"/>
          <a:lstStyle/>
          <a:p>
            <a:r>
              <a:rPr lang="en-US" smtClean="0"/>
              <a:t>Click to edit Master title style</a:t>
            </a:r>
            <a:endParaRPr/>
          </a:p>
        </p:txBody>
      </p:sp>
      <p:sp>
        <p:nvSpPr>
          <p:cNvPr id="12" name="Body Level One…"/>
          <p:cNvSpPr txBox="1">
            <a:spLocks noGrp="1"/>
          </p:cNvSpPr>
          <p:nvPr>
            <p:ph type="body" sz="quarter" idx="1"/>
          </p:nvPr>
        </p:nvSpPr>
        <p:spPr>
          <a:xfrm>
            <a:off x="889000" y="3536950"/>
            <a:ext cx="10414000" cy="793750"/>
          </a:xfrm>
          <a:prstGeom prst="rect">
            <a:avLst/>
          </a:prstGeom>
        </p:spPr>
        <p:txBody>
          <a:bodyPr tIns="22860" bIns="22860"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Slide Number"/>
          <p:cNvSpPr txBox="1">
            <a:spLocks noGrp="1"/>
          </p:cNvSpPr>
          <p:nvPr>
            <p:ph type="sldNum" sz="quarter" idx="2"/>
          </p:nvPr>
        </p:nvSpPr>
        <p:spPr>
          <a:xfrm>
            <a:off x="11869738" y="6605588"/>
            <a:ext cx="258192" cy="215444"/>
          </a:xfrm>
          <a:prstGeom prst="rect">
            <a:avLst/>
          </a:prstGeom>
        </p:spPr>
        <p:txBody>
          <a:bodyPr tIns="22860" bIns="22860"/>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355495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4076755891"/>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showMasterSp="0" preserve="1">
  <p:cSld name="1_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Complimentary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EECE1">
                    <a:lumMod val="75000"/>
                  </a:srgbClr>
                </a:solidFill>
                <a:effectLst/>
                <a:uLnTx/>
                <a:uFillTx/>
                <a:latin typeface="Calibri"/>
                <a:cs typeface="Calibri"/>
              </a:rPr>
              <a:t>Copyright © 2018 Sterlite Tech.</a:t>
            </a:r>
          </a:p>
        </p:txBody>
      </p:sp>
      <p:sp>
        <p:nvSpPr>
          <p:cNvPr id="3" name="Picture Placeholder 2"/>
          <p:cNvSpPr>
            <a:spLocks noGrp="1"/>
          </p:cNvSpPr>
          <p:nvPr>
            <p:ph type="pic" sz="quarter" idx="10"/>
          </p:nvPr>
        </p:nvSpPr>
        <p:spPr>
          <a:xfrm>
            <a:off x="7543800" y="1404735"/>
            <a:ext cx="1645920" cy="1645920"/>
          </a:xfrm>
        </p:spPr>
        <p:txBody>
          <a:bodyPr/>
          <a:lstStyle/>
          <a:p>
            <a:r>
              <a:rPr lang="en-US" dirty="0" smtClean="0"/>
              <a:t>Click icon to add picture</a:t>
            </a:r>
            <a:endParaRPr lang="en-US" dirty="0"/>
          </a:p>
        </p:txBody>
      </p:sp>
    </p:spTree>
    <p:extLst>
      <p:ext uri="{BB962C8B-B14F-4D97-AF65-F5344CB8AC3E}">
        <p14:creationId xmlns:p14="http://schemas.microsoft.com/office/powerpoint/2010/main" val="1359748283"/>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118753088"/>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43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a:xfrm>
            <a:off x="331424" y="1298961"/>
            <a:ext cx="11357472" cy="4725602"/>
          </a:xfrm>
        </p:spPr>
        <p:txBody>
          <a:bodyPr/>
          <a:lstStyle>
            <a:lvl2pPr>
              <a:defRPr>
                <a:solidFill>
                  <a:srgbClr val="7D8184"/>
                </a:solidFill>
              </a:defRPr>
            </a:lvl2pPr>
            <a:lvl3pPr>
              <a:defRPr>
                <a:solidFill>
                  <a:srgbClr val="7D8184"/>
                </a:solidFill>
              </a:defRPr>
            </a:lvl3pPr>
            <a:lvl4pPr>
              <a:defRPr>
                <a:solidFill>
                  <a:srgbClr val="7D8184"/>
                </a:solidFill>
              </a:defRPr>
            </a:lvl4pPr>
            <a:lvl5pPr>
              <a:defRPr>
                <a:solidFill>
                  <a:srgbClr val="7D818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Tree>
    <p:extLst>
      <p:ext uri="{BB962C8B-B14F-4D97-AF65-F5344CB8AC3E}">
        <p14:creationId xmlns:p14="http://schemas.microsoft.com/office/powerpoint/2010/main" val="515713819"/>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7B7E81F-AC26-9E45-828D-195CCD57BD0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1016" y="490713"/>
            <a:ext cx="2822413" cy="517105"/>
          </a:xfrm>
          <a:prstGeom prst="rect">
            <a:avLst/>
          </a:prstGeom>
        </p:spPr>
      </p:pic>
      <p:sp>
        <p:nvSpPr>
          <p:cNvPr id="5" name="Title 4">
            <a:extLst>
              <a:ext uri="{FF2B5EF4-FFF2-40B4-BE49-F238E27FC236}">
                <a16:creationId xmlns:a16="http://schemas.microsoft.com/office/drawing/2014/main" xmlns="" id="{3E1123C6-DEC0-0D41-9525-9436A7FCCC26}"/>
              </a:ext>
            </a:extLst>
          </p:cNvPr>
          <p:cNvSpPr>
            <a:spLocks noGrp="1"/>
          </p:cNvSpPr>
          <p:nvPr>
            <p:ph type="title"/>
          </p:nvPr>
        </p:nvSpPr>
        <p:spPr>
          <a:xfrm>
            <a:off x="639061" y="2028063"/>
            <a:ext cx="10972800" cy="2814411"/>
          </a:xfrm>
          <a:prstGeom prst="rect">
            <a:avLst/>
          </a:prstGeom>
        </p:spPr>
        <p:txBody>
          <a:bodyPr/>
          <a:lstStyle>
            <a:lvl1pPr>
              <a:defRPr sz="6000" b="1"/>
            </a:lvl1pPr>
          </a:lstStyle>
          <a:p>
            <a:r>
              <a:rPr lang="en-US" smtClean="0"/>
              <a:t>Click to edit Master title style</a:t>
            </a:r>
            <a:endParaRPr lang="en-US" dirty="0"/>
          </a:p>
        </p:txBody>
      </p:sp>
      <p:sp>
        <p:nvSpPr>
          <p:cNvPr id="6" name="Date Placeholder 1">
            <a:extLst>
              <a:ext uri="{FF2B5EF4-FFF2-40B4-BE49-F238E27FC236}">
                <a16:creationId xmlns:a16="http://schemas.microsoft.com/office/drawing/2014/main" xmlns="" id="{F834F6D2-EF2F-BE48-9123-3E204FAEA5B8}"/>
              </a:ext>
            </a:extLst>
          </p:cNvPr>
          <p:cNvSpPr>
            <a:spLocks noGrp="1"/>
          </p:cNvSpPr>
          <p:nvPr>
            <p:ph type="dt" sz="half" idx="10"/>
          </p:nvPr>
        </p:nvSpPr>
        <p:spPr>
          <a:xfrm>
            <a:off x="8974667" y="490713"/>
            <a:ext cx="2637193" cy="365125"/>
          </a:xfrm>
          <a:prstGeom prst="rect">
            <a:avLst/>
          </a:prstGeom>
        </p:spPr>
        <p:txBody>
          <a:bodyPr lIns="90000"/>
          <a:lstStyle>
            <a:lvl1pPr algn="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9C6505-0DB4-4F42-9517-8EE46F733C69}"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22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8" name="Subtitle 2">
            <a:extLst>
              <a:ext uri="{FF2B5EF4-FFF2-40B4-BE49-F238E27FC236}">
                <a16:creationId xmlns:a16="http://schemas.microsoft.com/office/drawing/2014/main" xmlns="" id="{3A38AA8A-CB4E-5A46-80A2-884EE068309D}"/>
              </a:ext>
            </a:extLst>
          </p:cNvPr>
          <p:cNvSpPr>
            <a:spLocks noGrp="1"/>
          </p:cNvSpPr>
          <p:nvPr>
            <p:ph type="subTitle" idx="1"/>
          </p:nvPr>
        </p:nvSpPr>
        <p:spPr>
          <a:xfrm>
            <a:off x="639061" y="5243813"/>
            <a:ext cx="10950845" cy="434974"/>
          </a:xfrm>
          <a:prstGeom prst="rect">
            <a:avLst/>
          </a:prstGeom>
        </p:spPr>
        <p:txBody>
          <a:bodyPr anchor="t"/>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Footer Placeholder 4">
            <a:extLst>
              <a:ext uri="{FF2B5EF4-FFF2-40B4-BE49-F238E27FC236}">
                <a16:creationId xmlns:a16="http://schemas.microsoft.com/office/drawing/2014/main" xmlns="" id="{B2D87880-BB7D-0540-BA4F-ED0941AE615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2170414456"/>
      </p:ext>
    </p:extLst>
  </p:cSld>
  <p:clrMapOvr>
    <a:masterClrMapping/>
  </p:clrMapOvr>
  <p:transition spd="med"/>
</p:sldLayout>
</file>

<file path=ppt/slideLayouts/slideLayout522.xml><?xml version="1.0" encoding="utf-8"?>
<p:sldLayout xmlns:a="http://schemas.openxmlformats.org/drawingml/2006/main" xmlns:r="http://schemas.openxmlformats.org/officeDocument/2006/relationships" xmlns:p="http://schemas.openxmlformats.org/presentationml/2006/main" showMasterSp="0" preserve="1">
  <p:cSld name="Topic Slide">
    <p:spTree>
      <p:nvGrpSpPr>
        <p:cNvPr id="1" name=""/>
        <p:cNvGrpSpPr/>
        <p:nvPr/>
      </p:nvGrpSpPr>
      <p:grpSpPr>
        <a:xfrm>
          <a:off x="0" y="0"/>
          <a:ext cx="0" cy="0"/>
          <a:chOff x="0" y="0"/>
          <a:chExt cx="0" cy="0"/>
        </a:xfrm>
      </p:grpSpPr>
      <p:pic>
        <p:nvPicPr>
          <p:cNvPr id="28" name="shutterstock_380731009.jpg" descr="shutterstock_380731009.jpg"/>
          <p:cNvPicPr>
            <a:picLocks noChangeAspect="1"/>
          </p:cNvPicPr>
          <p:nvPr/>
        </p:nvPicPr>
        <p:blipFill>
          <a:blip r:embed="rId2">
            <a:alphaModFix amt="23704"/>
            <a:extLst/>
          </a:blip>
          <a:stretch>
            <a:fillRect/>
          </a:stretch>
        </p:blipFill>
        <p:spPr>
          <a:xfrm>
            <a:off x="-1799" y="-1"/>
            <a:ext cx="4689602" cy="6876037"/>
          </a:xfrm>
          <a:prstGeom prst="rect">
            <a:avLst/>
          </a:prstGeom>
          <a:ln w="12700">
            <a:miter lim="400000"/>
          </a:ln>
        </p:spPr>
      </p:pic>
      <p:sp>
        <p:nvSpPr>
          <p:cNvPr id="29" name="Rectangle"/>
          <p:cNvSpPr/>
          <p:nvPr/>
        </p:nvSpPr>
        <p:spPr>
          <a:xfrm>
            <a:off x="-1799" y="0"/>
            <a:ext cx="4695012" cy="6885693"/>
          </a:xfrm>
          <a:prstGeom prst="rect">
            <a:avLst/>
          </a:prstGeom>
          <a:gradFill>
            <a:gsLst>
              <a:gs pos="0">
                <a:srgbClr val="0D29B3">
                  <a:alpha val="82747"/>
                </a:srgbClr>
              </a:gs>
              <a:gs pos="100000">
                <a:srgbClr val="18D521">
                  <a:alpha val="82747"/>
                </a:srgbClr>
              </a:gs>
            </a:gsLst>
            <a:lin ang="2413842"/>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32" name="Slide Numbe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pic>
        <p:nvPicPr>
          <p:cNvPr id="7" name="Picture 6">
            <a:extLst>
              <a:ext uri="{FF2B5EF4-FFF2-40B4-BE49-F238E27FC236}">
                <a16:creationId xmlns:a16="http://schemas.microsoft.com/office/drawing/2014/main" xmlns="" id="{3651D1D6-6833-1245-A1D4-7B5D84864F2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606" y="523371"/>
            <a:ext cx="2158384" cy="395446"/>
          </a:xfrm>
          <a:prstGeom prst="rect">
            <a:avLst/>
          </a:prstGeom>
        </p:spPr>
      </p:pic>
      <p:sp>
        <p:nvSpPr>
          <p:cNvPr id="4" name="Text Placeholder 3">
            <a:extLst>
              <a:ext uri="{FF2B5EF4-FFF2-40B4-BE49-F238E27FC236}">
                <a16:creationId xmlns:a16="http://schemas.microsoft.com/office/drawing/2014/main" xmlns="" id="{AEDD56F7-CC45-4345-B01D-007AA63E8181}"/>
              </a:ext>
            </a:extLst>
          </p:cNvPr>
          <p:cNvSpPr>
            <a:spLocks noGrp="1"/>
          </p:cNvSpPr>
          <p:nvPr>
            <p:ph type="body" sz="quarter" idx="10"/>
          </p:nvPr>
        </p:nvSpPr>
        <p:spPr>
          <a:xfrm>
            <a:off x="5562600" y="1817688"/>
            <a:ext cx="5138738" cy="3168650"/>
          </a:xfrm>
          <a:prstGeom prst="rect">
            <a:avLst/>
          </a:prstGeom>
        </p:spPr>
        <p:txBody>
          <a:bodyPr anchor="ct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Placeholder 1">
            <a:extLst>
              <a:ext uri="{FF2B5EF4-FFF2-40B4-BE49-F238E27FC236}">
                <a16:creationId xmlns:a16="http://schemas.microsoft.com/office/drawing/2014/main" xmlns="" id="{3AD8F225-CDEA-2341-A0F3-02AC36186651}"/>
              </a:ext>
            </a:extLst>
          </p:cNvPr>
          <p:cNvSpPr>
            <a:spLocks noGrp="1"/>
          </p:cNvSpPr>
          <p:nvPr>
            <p:ph type="title"/>
          </p:nvPr>
        </p:nvSpPr>
        <p:spPr>
          <a:xfrm>
            <a:off x="524655" y="2228363"/>
            <a:ext cx="3636694" cy="2419308"/>
          </a:xfrm>
          <a:prstGeom prst="rect">
            <a:avLst/>
          </a:prstGeom>
          <a:effectLst>
            <a:outerShdw blurRad="50800" dir="14400000">
              <a:srgbClr val="000000">
                <a:alpha val="60000"/>
              </a:srgbClr>
            </a:outerShdw>
          </a:effectLst>
        </p:spPr>
        <p:txBody>
          <a:bodyPr vert="horz" lIns="91440" tIns="45720" rIns="91440" bIns="45720" rtlCol="0" anchor="ctr">
            <a:noAutofit/>
          </a:bodyPr>
          <a:lstStyle/>
          <a:p>
            <a:r>
              <a:rPr lang="en-US" smtClean="0"/>
              <a:t>Click to edit Master title style</a:t>
            </a:r>
            <a:endParaRPr lang="en-US" dirty="0"/>
          </a:p>
        </p:txBody>
      </p:sp>
      <p:sp>
        <p:nvSpPr>
          <p:cNvPr id="18" name="Oval 17">
            <a:extLst>
              <a:ext uri="{FF2B5EF4-FFF2-40B4-BE49-F238E27FC236}">
                <a16:creationId xmlns:a16="http://schemas.microsoft.com/office/drawing/2014/main" xmlns="" id="{250FC4BB-3987-0846-AAAF-4626EF25E880}"/>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C0A3AFB2-9E67-0B4B-B83A-3FB7DED2F8B7}"/>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0696B8A1-59BE-354F-B966-FAAE465D156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9999621F-F68B-B448-A273-E25305FCD7E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Oval 34">
            <a:extLst>
              <a:ext uri="{FF2B5EF4-FFF2-40B4-BE49-F238E27FC236}">
                <a16:creationId xmlns:a16="http://schemas.microsoft.com/office/drawing/2014/main" xmlns="" id="{B137514E-A55B-9B40-8A7A-A746633001F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Oval 35">
            <a:extLst>
              <a:ext uri="{FF2B5EF4-FFF2-40B4-BE49-F238E27FC236}">
                <a16:creationId xmlns:a16="http://schemas.microsoft.com/office/drawing/2014/main" xmlns="" id="{4DE61A4F-BAFF-884E-9839-7B44E1B3DCB5}"/>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FC988D02-C8B1-6C48-9C28-A2A9DB8CDC7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8" name="Oval 37">
            <a:extLst>
              <a:ext uri="{FF2B5EF4-FFF2-40B4-BE49-F238E27FC236}">
                <a16:creationId xmlns:a16="http://schemas.microsoft.com/office/drawing/2014/main" xmlns="" id="{D23CE807-6079-914A-8F5C-73C658630709}"/>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9" name="TextBox 38">
            <a:extLst>
              <a:ext uri="{FF2B5EF4-FFF2-40B4-BE49-F238E27FC236}">
                <a16:creationId xmlns:a16="http://schemas.microsoft.com/office/drawing/2014/main" xmlns="" id="{8386261F-EB91-1F4C-9340-2137E4E5727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40" name="TextBox 39">
            <a:extLst>
              <a:ext uri="{FF2B5EF4-FFF2-40B4-BE49-F238E27FC236}">
                <a16:creationId xmlns:a16="http://schemas.microsoft.com/office/drawing/2014/main" xmlns="" id="{69D206C8-684A-DF4A-9958-8AB38911CC6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8C0ED276-484A-E24D-90A1-22865E2328FD}"/>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2620420903"/>
      </p:ext>
    </p:extLst>
  </p:cSld>
  <p:clrMapOvr>
    <a:masterClrMapping/>
  </p:clrMapOvr>
  <p:transition spd="med"/>
</p:sldLayout>
</file>

<file path=ppt/slideLayouts/slideLayout523.xml><?xml version="1.0" encoding="utf-8"?>
<p:sldLayout xmlns:a="http://schemas.openxmlformats.org/drawingml/2006/main" xmlns:r="http://schemas.openxmlformats.org/officeDocument/2006/relationships" xmlns:p="http://schemas.openxmlformats.org/presentationml/2006/main" showMasterSp="0" preserve="1">
  <p:cSld name="Title &amp; Content">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7" name="Oval 16">
            <a:extLst>
              <a:ext uri="{FF2B5EF4-FFF2-40B4-BE49-F238E27FC236}">
                <a16:creationId xmlns:a16="http://schemas.microsoft.com/office/drawing/2014/main" xmlns="" id="{521B9F41-F234-5646-8C69-31DB1DDE0F7A}"/>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F74820F-00D0-3144-9F5F-E63C0E86852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41A83626-8724-9645-A457-B6947B936126}"/>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BA8B78A6-FFFF-A34A-A215-A200C015C9E0}"/>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757E2777-89F5-C845-8CEA-52FB08D6DA28}"/>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C8660B14-6FB3-794C-AA6A-399EFDD5777F}"/>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3A9ECFFF-C4EB-0948-BA91-2631A7564B83}"/>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4" name="Oval 33">
            <a:extLst>
              <a:ext uri="{FF2B5EF4-FFF2-40B4-BE49-F238E27FC236}">
                <a16:creationId xmlns:a16="http://schemas.microsoft.com/office/drawing/2014/main" xmlns="" id="{EBC27F33-7866-4F4A-9FCF-1DF9C5ACAE7D}"/>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8AA9D110-9BF5-7947-9FAE-921099CA6FC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6" name="TextBox 35">
            <a:extLst>
              <a:ext uri="{FF2B5EF4-FFF2-40B4-BE49-F238E27FC236}">
                <a16:creationId xmlns:a16="http://schemas.microsoft.com/office/drawing/2014/main" xmlns="" id="{F422A268-4CEA-F743-8CD9-CE9C39DDAB51}"/>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D4498B79-858E-1543-BA26-1BD641D46B96}"/>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4141019829"/>
      </p:ext>
    </p:extLst>
  </p:cSld>
  <p:clrMapOvr>
    <a:masterClrMapping/>
  </p:clrMapOvr>
  <p:transition spd="med"/>
</p:sldLayout>
</file>

<file path=ppt/slideLayouts/slideLayout524.xml><?xml version="1.0" encoding="utf-8"?>
<p:sldLayout xmlns:a="http://schemas.openxmlformats.org/drawingml/2006/main" xmlns:r="http://schemas.openxmlformats.org/officeDocument/2006/relationships" xmlns:p="http://schemas.openxmlformats.org/presentationml/2006/main" showMasterSp="0" preserve="1">
  <p:cSld name="Content &amp; Pictur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5672518"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5" name="Picture Placeholder 4">
            <a:extLst>
              <a:ext uri="{FF2B5EF4-FFF2-40B4-BE49-F238E27FC236}">
                <a16:creationId xmlns:a16="http://schemas.microsoft.com/office/drawing/2014/main" xmlns="" id="{93B2D6CA-03F6-204A-9BFB-9B67A55CEEA5}"/>
              </a:ext>
            </a:extLst>
          </p:cNvPr>
          <p:cNvSpPr>
            <a:spLocks noGrp="1"/>
          </p:cNvSpPr>
          <p:nvPr>
            <p:ph type="pic" sz="quarter" idx="11"/>
          </p:nvPr>
        </p:nvSpPr>
        <p:spPr>
          <a:xfrm>
            <a:off x="6785102" y="1755395"/>
            <a:ext cx="4552950" cy="4260850"/>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18" name="Oval 17">
            <a:extLst>
              <a:ext uri="{FF2B5EF4-FFF2-40B4-BE49-F238E27FC236}">
                <a16:creationId xmlns:a16="http://schemas.microsoft.com/office/drawing/2014/main" xmlns="" id="{8436E0F2-D8C2-FA4E-9D96-4010720499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3F661171-27DA-E94F-84A2-96827FA216FE}"/>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61BD7761-32B1-9648-9DDE-07F5C42745B9}"/>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BE227ACB-604C-FE43-900D-B8C42DD4B2A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637EC087-14C6-7349-B258-4BD4FAF0940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446A7708-7131-1D42-A109-D6BE3E436DD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4537B54-4EAC-D145-82B9-E58C7DE63DEB}"/>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5" name="Oval 34">
            <a:extLst>
              <a:ext uri="{FF2B5EF4-FFF2-40B4-BE49-F238E27FC236}">
                <a16:creationId xmlns:a16="http://schemas.microsoft.com/office/drawing/2014/main" xmlns="" id="{5A97258D-267E-224D-BF46-87AF6D24C916}"/>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TextBox 35">
            <a:extLst>
              <a:ext uri="{FF2B5EF4-FFF2-40B4-BE49-F238E27FC236}">
                <a16:creationId xmlns:a16="http://schemas.microsoft.com/office/drawing/2014/main" xmlns="" id="{D763D1AE-C8CF-6B4D-9843-76499B4CCCB0}"/>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7" name="TextBox 36">
            <a:extLst>
              <a:ext uri="{FF2B5EF4-FFF2-40B4-BE49-F238E27FC236}">
                <a16:creationId xmlns:a16="http://schemas.microsoft.com/office/drawing/2014/main" xmlns="" id="{CBB2BCC7-8421-624B-96E7-C034DFCA9C5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9EE1F2A5-255C-194A-99D1-517A562F2F25}"/>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1890348181"/>
      </p:ext>
    </p:extLst>
  </p:cSld>
  <p:clrMapOvr>
    <a:masterClrMapping/>
  </p:clrMapOvr>
  <p:transition spd="med"/>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preserve="1">
  <p:cSld name="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271675175"/>
      </p:ext>
    </p:extLst>
  </p:cSld>
  <p:clrMapOvr>
    <a:masterClrMapping/>
  </p:clrMapOvr>
  <p:transition spd="med"/>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58" name="Rectangle"/>
          <p:cNvSpPr/>
          <p:nvPr/>
        </p:nvSpPr>
        <p:spPr>
          <a:xfrm>
            <a:off x="0" y="-3918"/>
            <a:ext cx="12211216"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4" name="Title 1">
            <a:extLst>
              <a:ext uri="{FF2B5EF4-FFF2-40B4-BE49-F238E27FC236}">
                <a16:creationId xmlns:a16="http://schemas.microsoft.com/office/drawing/2014/main" xmlns="" id="{0B403B51-449A-F04D-8120-455AD1309D04}"/>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11" name="Picture 10">
            <a:extLst>
              <a:ext uri="{FF2B5EF4-FFF2-40B4-BE49-F238E27FC236}">
                <a16:creationId xmlns:a16="http://schemas.microsoft.com/office/drawing/2014/main" xmlns="" id="{3DCB89AE-14E3-E446-9D90-520A51340C8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4" name="Content Placeholder 3">
            <a:extLst>
              <a:ext uri="{FF2B5EF4-FFF2-40B4-BE49-F238E27FC236}">
                <a16:creationId xmlns:a16="http://schemas.microsoft.com/office/drawing/2014/main" xmlns="" id="{780518AC-5284-4348-BFA3-EB2E7703C6E7}"/>
              </a:ext>
            </a:extLst>
          </p:cNvPr>
          <p:cNvSpPr>
            <a:spLocks noGrp="1"/>
          </p:cNvSpPr>
          <p:nvPr>
            <p:ph sz="half" idx="2"/>
          </p:nvPr>
        </p:nvSpPr>
        <p:spPr>
          <a:xfrm>
            <a:off x="6187415"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xmlns="" id="{93CBE094-E58C-9C48-933C-D84E2D9153F7}"/>
              </a:ext>
            </a:extLst>
          </p:cNvPr>
          <p:cNvSpPr>
            <a:spLocks noGrp="1"/>
          </p:cNvSpPr>
          <p:nvPr>
            <p:ph sz="half" idx="10"/>
          </p:nvPr>
        </p:nvSpPr>
        <p:spPr>
          <a:xfrm>
            <a:off x="695760"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a:extLst>
              <a:ext uri="{FF2B5EF4-FFF2-40B4-BE49-F238E27FC236}">
                <a16:creationId xmlns:a16="http://schemas.microsoft.com/office/drawing/2014/main" xmlns="" id="{E64AE565-3152-D84D-A473-D02463E77880}"/>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8" name="Oval 17">
            <a:extLst>
              <a:ext uri="{FF2B5EF4-FFF2-40B4-BE49-F238E27FC236}">
                <a16:creationId xmlns:a16="http://schemas.microsoft.com/office/drawing/2014/main" xmlns="" id="{9908D209-98BF-2A4B-8298-8ECBD9E9DA5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EB6C49EE-74EB-734C-ADC5-B157448EAC83}"/>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92A4171B-28D4-784C-BD71-4A2D84F793E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 name="Oval 20">
            <a:extLst>
              <a:ext uri="{FF2B5EF4-FFF2-40B4-BE49-F238E27FC236}">
                <a16:creationId xmlns:a16="http://schemas.microsoft.com/office/drawing/2014/main" xmlns="" id="{B778F22A-8EA5-CB4E-A80D-9B523B637ADF}"/>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 name="Oval 21">
            <a:extLst>
              <a:ext uri="{FF2B5EF4-FFF2-40B4-BE49-F238E27FC236}">
                <a16:creationId xmlns:a16="http://schemas.microsoft.com/office/drawing/2014/main" xmlns="" id="{38298B80-281F-9B47-8E7B-22546316352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A738F259-801C-0A4D-BB5F-2913FC195DB0}"/>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05109AEC-F46C-9343-8876-241CA7F0CF01}"/>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6" name="Oval 35">
            <a:extLst>
              <a:ext uri="{FF2B5EF4-FFF2-40B4-BE49-F238E27FC236}">
                <a16:creationId xmlns:a16="http://schemas.microsoft.com/office/drawing/2014/main" xmlns="" id="{63965890-881F-0548-9AA6-6BEDB629FF4A}"/>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C8A682B1-016E-8448-9F6D-DA4F5A7FD212}"/>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8" name="TextBox 37">
            <a:extLst>
              <a:ext uri="{FF2B5EF4-FFF2-40B4-BE49-F238E27FC236}">
                <a16:creationId xmlns:a16="http://schemas.microsoft.com/office/drawing/2014/main" xmlns="" id="{AF073868-2303-4649-B151-B5A1C678C25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3" name="Footer Placeholder 4">
            <a:extLst>
              <a:ext uri="{FF2B5EF4-FFF2-40B4-BE49-F238E27FC236}">
                <a16:creationId xmlns:a16="http://schemas.microsoft.com/office/drawing/2014/main" xmlns="" id="{21E6C8D4-9BB3-2945-86CC-22CDCF92CF3E}"/>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681221356"/>
      </p:ext>
    </p:extLst>
  </p:cSld>
  <p:clrMapOvr>
    <a:masterClrMapping/>
  </p:clrMapOvr>
  <p:transition spd="med"/>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preserve="1">
  <p:cSld name="Section Headline">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4" name="Title 3">
            <a:extLst>
              <a:ext uri="{FF2B5EF4-FFF2-40B4-BE49-F238E27FC236}">
                <a16:creationId xmlns:a16="http://schemas.microsoft.com/office/drawing/2014/main" xmlns="" id="{D5C0545F-2DC0-AD4C-8EEE-A6BCC558EB6B}"/>
              </a:ext>
            </a:extLst>
          </p:cNvPr>
          <p:cNvSpPr>
            <a:spLocks noGrp="1"/>
          </p:cNvSpPr>
          <p:nvPr>
            <p:ph type="title"/>
          </p:nvPr>
        </p:nvSpPr>
        <p:spPr>
          <a:xfrm>
            <a:off x="1434472" y="1311274"/>
            <a:ext cx="9361488" cy="1508126"/>
          </a:xfrm>
          <a:prstGeom prst="rect">
            <a:avLst/>
          </a:prstGeom>
        </p:spPr>
        <p:txBody>
          <a:bodyPr/>
          <a:lstStyle>
            <a:lvl1pPr algn="l">
              <a:defRPr sz="4800" b="1">
                <a:solidFill>
                  <a:schemeClr val="bg1"/>
                </a:solidFill>
              </a:defRPr>
            </a:lvl1pPr>
          </a:lstStyle>
          <a:p>
            <a:r>
              <a:rPr lang="en-US" smtClean="0"/>
              <a:t>Click to edit Master title style</a:t>
            </a:r>
            <a:endParaRPr lang="en-US" dirty="0"/>
          </a:p>
        </p:txBody>
      </p:sp>
      <p:sp>
        <p:nvSpPr>
          <p:cNvPr id="8" name="Text Placeholder 7">
            <a:extLst>
              <a:ext uri="{FF2B5EF4-FFF2-40B4-BE49-F238E27FC236}">
                <a16:creationId xmlns:a16="http://schemas.microsoft.com/office/drawing/2014/main" xmlns="" id="{24FB559D-C1CE-8747-8028-6E91AC21ED4A}"/>
              </a:ext>
            </a:extLst>
          </p:cNvPr>
          <p:cNvSpPr>
            <a:spLocks noGrp="1"/>
          </p:cNvSpPr>
          <p:nvPr>
            <p:ph type="body" sz="quarter" idx="10"/>
          </p:nvPr>
        </p:nvSpPr>
        <p:spPr>
          <a:xfrm>
            <a:off x="1434472" y="3156857"/>
            <a:ext cx="9361488" cy="28194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6" name="Oval 15">
            <a:extLst>
              <a:ext uri="{FF2B5EF4-FFF2-40B4-BE49-F238E27FC236}">
                <a16:creationId xmlns:a16="http://schemas.microsoft.com/office/drawing/2014/main" xmlns="" id="{2161CA03-F831-9A42-BF8D-F5030C57A577}"/>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59C311CC-746C-5C46-89B4-F9CE6A041F6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A5B99CD3-B95E-F840-8F3D-AB25A49BDC62}"/>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D7CD11A5-EDD9-414D-B306-B9D1B117AEB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D8A6C9D4-8C2A-4640-9716-2730F8FF2E9E}"/>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D093E14-BD23-0340-992F-1DF17F14108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FA28637D-C818-6546-AB2C-45324A86CAF9}"/>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CBF5E8B9-B337-BE44-854D-3F30AE8FBB9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86D418E-93D7-2244-8F5D-AC4BBD0618E3}"/>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8FD7F25D-6D0F-2A4F-AE75-3F187AD1802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34E28C65-A58A-F546-8B62-08E73F36B34B}"/>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3197765888"/>
      </p:ext>
    </p:extLst>
  </p:cSld>
  <p:clrMapOvr>
    <a:masterClrMapping/>
  </p:clrMapOvr>
  <p:transition spd="med"/>
</p:sldLayout>
</file>

<file path=ppt/slideLayouts/slideLayout528.xml><?xml version="1.0" encoding="utf-8"?>
<p:sldLayout xmlns:a="http://schemas.openxmlformats.org/drawingml/2006/main" xmlns:r="http://schemas.openxmlformats.org/officeDocument/2006/relationships" xmlns:p="http://schemas.openxmlformats.org/presentationml/2006/main" showMasterSp="0" preserve="1">
  <p:cSld name="Section Headline Image Right">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7" name="Picture Placeholder 6">
            <a:extLst>
              <a:ext uri="{FF2B5EF4-FFF2-40B4-BE49-F238E27FC236}">
                <a16:creationId xmlns:a16="http://schemas.microsoft.com/office/drawing/2014/main" xmlns="" id="{98FD5DEF-8845-E346-A3B7-5EF31727D72E}"/>
              </a:ext>
            </a:extLst>
          </p:cNvPr>
          <p:cNvSpPr>
            <a:spLocks noGrp="1"/>
          </p:cNvSpPr>
          <p:nvPr>
            <p:ph type="pic" sz="quarter" idx="13"/>
          </p:nvPr>
        </p:nvSpPr>
        <p:spPr>
          <a:xfrm>
            <a:off x="5925312" y="0"/>
            <a:ext cx="6305119" cy="6884988"/>
          </a:xfrm>
          <a:solidFill>
            <a:schemeClr val="bg1">
              <a:lumMod val="50000"/>
            </a:schemeClr>
          </a:solidFill>
        </p:spPr>
        <p:txBody>
          <a:bodyPr/>
          <a:lstStyle>
            <a:lvl1pPr marL="0" indent="0">
              <a:buNone/>
              <a:defRPr>
                <a:noFill/>
              </a:defRPr>
            </a:lvl1pPr>
          </a:lstStyle>
          <a:p>
            <a:r>
              <a:rPr lang="en-US" dirty="0" smtClean="0"/>
              <a:t>Click icon to add picture</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9" name="Title 1">
            <a:extLst>
              <a:ext uri="{FF2B5EF4-FFF2-40B4-BE49-F238E27FC236}">
                <a16:creationId xmlns:a16="http://schemas.microsoft.com/office/drawing/2014/main" xmlns="" id="{3E7C1AFB-42A8-7C43-8A0A-F4D5B06C7553}"/>
              </a:ext>
            </a:extLst>
          </p:cNvPr>
          <p:cNvSpPr>
            <a:spLocks noGrp="1"/>
          </p:cNvSpPr>
          <p:nvPr>
            <p:ph type="title"/>
          </p:nvPr>
        </p:nvSpPr>
        <p:spPr>
          <a:xfrm>
            <a:off x="609601" y="366047"/>
            <a:ext cx="4968240" cy="1508126"/>
          </a:xfrm>
          <a:prstGeom prst="rect">
            <a:avLst/>
          </a:prstGeom>
        </p:spPr>
        <p:txBody>
          <a:bodyPr/>
          <a:lstStyle/>
          <a:p>
            <a:r>
              <a:rPr lang="en-US" smtClean="0"/>
              <a:t>Click to edit Master title style</a:t>
            </a:r>
            <a:endParaRPr lang="en-US" dirty="0"/>
          </a:p>
        </p:txBody>
      </p:sp>
      <p:sp>
        <p:nvSpPr>
          <p:cNvPr id="10" name="Text Placeholder 9">
            <a:extLst>
              <a:ext uri="{FF2B5EF4-FFF2-40B4-BE49-F238E27FC236}">
                <a16:creationId xmlns:a16="http://schemas.microsoft.com/office/drawing/2014/main" xmlns="" id="{995CB6CA-D25C-644C-9DDA-C9C031EB14CA}"/>
              </a:ext>
            </a:extLst>
          </p:cNvPr>
          <p:cNvSpPr>
            <a:spLocks noGrp="1"/>
          </p:cNvSpPr>
          <p:nvPr>
            <p:ph type="body" sz="quarter" idx="12"/>
          </p:nvPr>
        </p:nvSpPr>
        <p:spPr>
          <a:xfrm>
            <a:off x="609600" y="2198913"/>
            <a:ext cx="4968240" cy="413679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Oval 16">
            <a:extLst>
              <a:ext uri="{FF2B5EF4-FFF2-40B4-BE49-F238E27FC236}">
                <a16:creationId xmlns:a16="http://schemas.microsoft.com/office/drawing/2014/main" xmlns="" id="{823F7FCB-6635-8547-A913-042F71665ECE}"/>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84C5EAA-9890-6D4F-B6DD-06E08EC943C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BB514545-6D0C-734A-9600-67C80E4F962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1D795F89-F616-B045-A0F1-65C5B7C1C16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06854A1C-013F-CD42-A9D1-FDBB4C667153}"/>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09422DF1-0EFA-C742-BB28-AAF9C6054EA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B78A4FCD-EC75-884E-AFE1-DE4786E9B4A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2" name="Oval 31">
            <a:extLst>
              <a:ext uri="{FF2B5EF4-FFF2-40B4-BE49-F238E27FC236}">
                <a16:creationId xmlns:a16="http://schemas.microsoft.com/office/drawing/2014/main" xmlns="" id="{E0ECCD77-613C-5543-B304-CB32BE0607B5}"/>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C93EA8AD-0425-A242-AD86-5A3F4710A1F8}"/>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4" name="TextBox 33">
            <a:extLst>
              <a:ext uri="{FF2B5EF4-FFF2-40B4-BE49-F238E27FC236}">
                <a16:creationId xmlns:a16="http://schemas.microsoft.com/office/drawing/2014/main" xmlns="" id="{F77D096F-E9B5-AA45-BCC4-A3F00ECC15DF}"/>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1" name="Footer Placeholder 4">
            <a:extLst>
              <a:ext uri="{FF2B5EF4-FFF2-40B4-BE49-F238E27FC236}">
                <a16:creationId xmlns:a16="http://schemas.microsoft.com/office/drawing/2014/main" xmlns="" id="{85662AD4-C1FE-554F-848C-819470A5890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3642046864"/>
      </p:ext>
    </p:extLst>
  </p:cSld>
  <p:clrMapOvr>
    <a:masterClrMapping/>
  </p:clrMapOvr>
  <p:transition spd="med"/>
</p:sldLayout>
</file>

<file path=ppt/slideLayouts/slideLayout529.xml><?xml version="1.0" encoding="utf-8"?>
<p:sldLayout xmlns:a="http://schemas.openxmlformats.org/drawingml/2006/main" xmlns:r="http://schemas.openxmlformats.org/officeDocument/2006/relationships" xmlns:p="http://schemas.openxmlformats.org/presentationml/2006/main" showMasterSp="0" preserve="1">
  <p:cSld name="Section Headline Image Top">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3" name="Picture Placeholder 2">
            <a:extLst>
              <a:ext uri="{FF2B5EF4-FFF2-40B4-BE49-F238E27FC236}">
                <a16:creationId xmlns:a16="http://schemas.microsoft.com/office/drawing/2014/main" xmlns="" id="{61E50E3B-71A1-7143-B226-BC52CDEF4081}"/>
              </a:ext>
            </a:extLst>
          </p:cNvPr>
          <p:cNvSpPr>
            <a:spLocks noGrp="1"/>
          </p:cNvSpPr>
          <p:nvPr>
            <p:ph type="pic" sz="quarter" idx="10"/>
          </p:nvPr>
        </p:nvSpPr>
        <p:spPr>
          <a:xfrm>
            <a:off x="0" y="0"/>
            <a:ext cx="12230432" cy="4297363"/>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9" name="Title 1">
            <a:extLst>
              <a:ext uri="{FF2B5EF4-FFF2-40B4-BE49-F238E27FC236}">
                <a16:creationId xmlns:a16="http://schemas.microsoft.com/office/drawing/2014/main" xmlns="" id="{6A4B1AF3-67B6-7549-90E1-391138404C9D}"/>
              </a:ext>
            </a:extLst>
          </p:cNvPr>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0" name="Text Placeholder 3">
            <a:extLst>
              <a:ext uri="{FF2B5EF4-FFF2-40B4-BE49-F238E27FC236}">
                <a16:creationId xmlns:a16="http://schemas.microsoft.com/office/drawing/2014/main" xmlns="" id="{4ED528F5-3E4C-C645-AA07-F1CE93C10175}"/>
              </a:ext>
            </a:extLst>
          </p:cNvPr>
          <p:cNvSpPr>
            <a:spLocks noGrp="1"/>
          </p:cNvSpPr>
          <p:nvPr>
            <p:ph type="body" sz="half" idx="11"/>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Oval 16">
            <a:extLst>
              <a:ext uri="{FF2B5EF4-FFF2-40B4-BE49-F238E27FC236}">
                <a16:creationId xmlns:a16="http://schemas.microsoft.com/office/drawing/2014/main" xmlns="" id="{46B0CBD1-34C8-DA42-9F50-61C10F7A0E0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422BA68C-503B-F348-9865-CE71E28D303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2C885681-6F08-F34A-91C1-1CCA0A3A9BD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A61E0FD0-C7A1-F442-8BF9-9AAFDD98CED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F5FBBC50-F96B-8A46-AD87-A9EF28413F10}"/>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8D2F63F-8326-1B46-957C-930CAA61C76C}"/>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6F206250-E97E-0943-8036-5AD1C0F9E728}"/>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519B677C-CE8F-2D44-A748-C339BF7F525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6CA763AF-8998-DE4A-84AF-BB772C446EEB}"/>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19FC6FB5-83E4-834D-B047-49459EDAF9A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1319DA8D-2E78-8140-AFC5-6CA4C5583CA9}"/>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371737404"/>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503592111"/>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xmlns="" id="{EFEE61D0-22FD-F144-9C72-2BF46C79D28F}"/>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xmlns="" id="{62C6BBF0-7BBA-4B4D-A30C-4B11EF13D8F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xmlns="" id="{1A4630F0-C9FC-AE42-A7D6-C7006ED0963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B4EC4B4C-D11E-EA4F-9B19-1BAAA539963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B052DFF-E61F-1E45-8C89-CC54A6F29C9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1E4BBF58-ED40-9546-82AA-F2152073AF8E}"/>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TextBox 27">
            <a:extLst>
              <a:ext uri="{FF2B5EF4-FFF2-40B4-BE49-F238E27FC236}">
                <a16:creationId xmlns:a16="http://schemas.microsoft.com/office/drawing/2014/main" xmlns="" id="{94FC568B-2F3D-DE4C-A657-7F982D14B4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29" name="Oval 28">
            <a:extLst>
              <a:ext uri="{FF2B5EF4-FFF2-40B4-BE49-F238E27FC236}">
                <a16:creationId xmlns:a16="http://schemas.microsoft.com/office/drawing/2014/main" xmlns="" id="{E2461216-0A32-494A-8AEE-F1744A2C297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TextBox 29">
            <a:extLst>
              <a:ext uri="{FF2B5EF4-FFF2-40B4-BE49-F238E27FC236}">
                <a16:creationId xmlns:a16="http://schemas.microsoft.com/office/drawing/2014/main" xmlns="" id="{3B462CF0-BAC6-924C-92D2-9F0777401529}"/>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1" name="TextBox 30">
            <a:extLst>
              <a:ext uri="{FF2B5EF4-FFF2-40B4-BE49-F238E27FC236}">
                <a16:creationId xmlns:a16="http://schemas.microsoft.com/office/drawing/2014/main" xmlns="" id="{D81AA3AE-229E-FB45-B815-22EFA3FA1EF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3" name="Footer Placeholder 4">
            <a:extLst>
              <a:ext uri="{FF2B5EF4-FFF2-40B4-BE49-F238E27FC236}">
                <a16:creationId xmlns:a16="http://schemas.microsoft.com/office/drawing/2014/main" xmlns="" id="{8A0062EF-7CE4-5749-83CE-1F1BBEB3441F}"/>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4" name="Slide Number">
            <a:extLst>
              <a:ext uri="{FF2B5EF4-FFF2-40B4-BE49-F238E27FC236}">
                <a16:creationId xmlns:a16="http://schemas.microsoft.com/office/drawing/2014/main" xmlns="" id="{85A08613-DB98-8748-B9E4-4B3F245C6BBB}"/>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2967289742"/>
      </p:ext>
    </p:extLst>
  </p:cSld>
  <p:clrMapOvr>
    <a:masterClrMapping/>
  </p:clrMapOvr>
  <p:transition spd="med"/>
</p:sldLayout>
</file>

<file path=ppt/slideLayouts/slideLayout531.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xmlns="" id="{883940C1-85B6-6C47-A5CC-B2AD2BD9685D}"/>
              </a:ext>
            </a:extLst>
          </p:cNvPr>
          <p:cNvPicPr>
            <a:picLocks noChangeAspect="1"/>
          </p:cNvPicPr>
          <p:nvPr/>
        </p:nvPicPr>
        <p:blipFill>
          <a:blip r:embed="rId2">
            <a:extLst/>
          </a:blip>
          <a:stretch>
            <a:fillRect/>
          </a:stretch>
        </p:blipFill>
        <p:spPr>
          <a:xfrm>
            <a:off x="3885338" y="3022106"/>
            <a:ext cx="4421325" cy="813789"/>
          </a:xfrm>
          <a:prstGeom prst="rect">
            <a:avLst/>
          </a:prstGeom>
          <a:ln w="12700">
            <a:miter lim="400000"/>
          </a:ln>
          <a:extLst>
            <a:ext uri="{C572A759-6A51-4108-AA02-DFA0A04FC94B}">
              <ma14:wrappingTextBoxFlag xmlns:ma14="http://schemas.microsoft.com/office/mac/drawingml/2011/main" xmlns:m="http://schemas.openxmlformats.org/officeDocument/2006/math" xmlns:a14="http://schemas.microsoft.com/office/drawing/2010/main" xmlns="" val="1"/>
            </a:ext>
          </a:extLst>
        </p:spPr>
      </p:pic>
      <p:sp>
        <p:nvSpPr>
          <p:cNvPr id="13" name="Oval 12">
            <a:extLst>
              <a:ext uri="{FF2B5EF4-FFF2-40B4-BE49-F238E27FC236}">
                <a16:creationId xmlns:a16="http://schemas.microsoft.com/office/drawing/2014/main" xmlns="" id="{4B6B078F-6B5B-4649-88CA-4457B64650BC}"/>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5AEDA168-4692-CA42-BBA4-95BEA61E202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01B1B357-5070-E64B-B2AB-C7A6C8B0EA88}"/>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7CDEDFB-DE1D-2548-81F8-5F67B8B5B0A4}"/>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EB120519-01C4-DF4A-9C1A-EF81D2EAD132}"/>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1C268B67-8824-404D-90A8-5FC453F23DD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TextBox 28">
            <a:extLst>
              <a:ext uri="{FF2B5EF4-FFF2-40B4-BE49-F238E27FC236}">
                <a16:creationId xmlns:a16="http://schemas.microsoft.com/office/drawing/2014/main" xmlns="" id="{9C99406D-50EC-C74A-BE89-235970598E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0" name="Oval 29">
            <a:extLst>
              <a:ext uri="{FF2B5EF4-FFF2-40B4-BE49-F238E27FC236}">
                <a16:creationId xmlns:a16="http://schemas.microsoft.com/office/drawing/2014/main" xmlns="" id="{168DB5F2-1918-AD47-B02B-3F1311BB9011}"/>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A97B3ABF-B225-9240-BE8E-E95B0968FFB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2" name="TextBox 31">
            <a:extLst>
              <a:ext uri="{FF2B5EF4-FFF2-40B4-BE49-F238E27FC236}">
                <a16:creationId xmlns:a16="http://schemas.microsoft.com/office/drawing/2014/main" xmlns="" id="{49B81795-551B-B14E-B662-85CFEDDA1217}"/>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5" name="Footer Placeholder 4">
            <a:extLst>
              <a:ext uri="{FF2B5EF4-FFF2-40B4-BE49-F238E27FC236}">
                <a16:creationId xmlns:a16="http://schemas.microsoft.com/office/drawing/2014/main" xmlns="" id="{2C5569A5-C8D5-F047-A786-FE20EBC750E1}"/>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6" name="Slide Number">
            <a:extLst>
              <a:ext uri="{FF2B5EF4-FFF2-40B4-BE49-F238E27FC236}">
                <a16:creationId xmlns:a16="http://schemas.microsoft.com/office/drawing/2014/main" xmlns=""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3540300319"/>
      </p:ext>
    </p:extLst>
  </p:cSld>
  <p:clrMapOvr>
    <a:masterClrMapping/>
  </p:clrMapOvr>
  <p:transition spd="med"/>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129103"/>
      </p:ext>
    </p:extLst>
  </p:cSld>
  <p:clrMapOvr>
    <a:masterClrMapping/>
  </p:clrMapOvr>
  <p:hf hdr="0" dt="0"/>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pic>
        <p:nvPicPr>
          <p:cNvPr id="3" name="Picture 7"/>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175" y="0"/>
            <a:ext cx="12185650" cy="6858000"/>
          </a:xfrm>
          <a:prstGeom prst="rect">
            <a:avLst/>
          </a:prstGeom>
          <a:noFill/>
          <a:ln w="9525">
            <a:noFill/>
            <a:miter lim="800000"/>
            <a:headEnd/>
            <a:tailEnd/>
          </a:ln>
        </p:spPr>
      </p:pic>
      <p:sp>
        <p:nvSpPr>
          <p:cNvPr id="4" name="Title 1"/>
          <p:cNvSpPr>
            <a:spLocks noGrp="1"/>
          </p:cNvSpPr>
          <p:nvPr>
            <p:ph type="title"/>
          </p:nvPr>
        </p:nvSpPr>
        <p:spPr>
          <a:xfrm>
            <a:off x="5765800" y="2973388"/>
            <a:ext cx="5994400" cy="911225"/>
          </a:xfrm>
        </p:spPr>
        <p:txBody>
          <a:bodyPr/>
          <a:lstStyle/>
          <a:p>
            <a:r>
              <a:rPr lang="en-US" altLang="en-US" smtClean="0"/>
              <a:t>Click to edit Master title style</a:t>
            </a:r>
            <a:endParaRPr lang="en-US" altLang="en-US"/>
          </a:p>
        </p:txBody>
      </p:sp>
    </p:spTree>
    <p:extLst>
      <p:ext uri="{BB962C8B-B14F-4D97-AF65-F5344CB8AC3E}">
        <p14:creationId xmlns:p14="http://schemas.microsoft.com/office/powerpoint/2010/main" val="903102311"/>
      </p:ext>
    </p:extLst>
  </p:cSld>
  <p:clrMapOvr>
    <a:masterClrMapping/>
  </p:clrMapOvr>
  <p:hf hdr="0" dt="0"/>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p:cSld name="12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56CFF46-BD2B-9B43-89F7-ECE832BB7870}"/>
              </a:ext>
            </a:extLst>
          </p:cNvPr>
          <p:cNvSpPr/>
          <p:nvPr/>
        </p:nvSpPr>
        <p:spPr>
          <a:xfrm>
            <a:off x="0" y="0"/>
            <a:ext cx="12192000" cy="140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6783900"/>
      </p:ext>
    </p:extLst>
  </p:cSld>
  <p:clrMapOvr>
    <a:masterClrMapping/>
  </p:clrMapOvr>
  <p:hf hdr="0" dt="0"/>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485" name="think-cell Slide" r:id="rId4" imgW="421" imgH="423" progId="TCLayout.ActiveDocument.1">
                  <p:embed/>
                </p:oleObj>
              </mc:Choice>
              <mc:Fallback>
                <p:oleObj name="think-cell Slide" r:id="rId4" imgW="421" imgH="423"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IN" dirty="0"/>
          </a:p>
        </p:txBody>
      </p:sp>
      <p:sp>
        <p:nvSpPr>
          <p:cNvPr id="3" name="Content Placeholder 2"/>
          <p:cNvSpPr>
            <a:spLocks noGrp="1"/>
          </p:cNvSpPr>
          <p:nvPr>
            <p:ph idx="1"/>
          </p:nvPr>
        </p:nvSpPr>
        <p:spPr>
          <a:xfrm>
            <a:off x="331424" y="1298961"/>
            <a:ext cx="11357472" cy="4725602"/>
          </a:xfrm>
        </p:spPr>
        <p:txBody>
          <a:bodyPr/>
          <a:lstStyle>
            <a:lvl2pPr>
              <a:defRPr>
                <a:solidFill>
                  <a:srgbClr val="7D8184"/>
                </a:solidFill>
              </a:defRPr>
            </a:lvl2pPr>
            <a:lvl3pPr>
              <a:defRPr>
                <a:solidFill>
                  <a:srgbClr val="7D8184"/>
                </a:solidFill>
              </a:defRPr>
            </a:lvl3pPr>
            <a:lvl4pPr>
              <a:defRPr>
                <a:solidFill>
                  <a:srgbClr val="7D8184"/>
                </a:solidFill>
              </a:defRPr>
            </a:lvl4pPr>
            <a:lvl5pPr>
              <a:defRPr>
                <a:solidFill>
                  <a:srgbClr val="7D818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Tree>
    <p:extLst>
      <p:ext uri="{BB962C8B-B14F-4D97-AF65-F5344CB8AC3E}">
        <p14:creationId xmlns:p14="http://schemas.microsoft.com/office/powerpoint/2010/main" val="3290630399"/>
      </p:ext>
    </p:extLst>
  </p:cSld>
  <p:clrMapOvr>
    <a:masterClrMapping/>
  </p:clrMapOvr>
  <p:hf hdr="0" dt="0"/>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F1FF6036-2162-4C66-95B4-546C60554173}" type="datetime1">
              <a:rPr lang="en-IN" smtClean="0">
                <a:solidFill>
                  <a:prstClr val="black">
                    <a:tint val="75000"/>
                  </a:prstClr>
                </a:solidFill>
              </a:rPr>
              <a:pPr>
                <a:defRPr/>
              </a:pPr>
              <a:t>22-05-2019</a:t>
            </a:fld>
            <a:endParaRPr lang="en-IN"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IN" dirty="0">
              <a:solidFill>
                <a:prstClr val="black">
                  <a:tint val="75000"/>
                </a:prstClr>
              </a:solidFill>
            </a:endParaRPr>
          </a:p>
        </p:txBody>
      </p:sp>
      <p:sp>
        <p:nvSpPr>
          <p:cNvPr id="5" name="Slide Number Placeholder 4"/>
          <p:cNvSpPr>
            <a:spLocks noGrp="1"/>
          </p:cNvSpPr>
          <p:nvPr>
            <p:ph type="sldNum" sz="quarter" idx="12"/>
          </p:nvPr>
        </p:nvSpPr>
        <p:spPr/>
        <p:txBody>
          <a:bodyPr/>
          <a:lstStyle/>
          <a:p>
            <a:pPr fontAlgn="base">
              <a:spcBef>
                <a:spcPct val="0"/>
              </a:spcBef>
              <a:spcAft>
                <a:spcPct val="0"/>
              </a:spcAft>
            </a:pPr>
            <a:fld id="{A4A78697-B711-40C0-87E6-6210EDC26197}" type="slidenum">
              <a:rPr lang="en-IN" altLang="en-US" smtClean="0">
                <a:cs typeface="Arial" charset="0"/>
              </a:rPr>
              <a:pPr fontAlgn="base">
                <a:spcBef>
                  <a:spcPct val="0"/>
                </a:spcBef>
                <a:spcAft>
                  <a:spcPct val="0"/>
                </a:spcAft>
              </a:pPr>
              <a:t>‹#›</a:t>
            </a:fld>
            <a:endParaRPr lang="en-IN" altLang="en-US" dirty="0">
              <a:cs typeface="Arial" charset="0"/>
            </a:endParaRPr>
          </a:p>
        </p:txBody>
      </p:sp>
    </p:spTree>
    <p:extLst>
      <p:ext uri="{BB962C8B-B14F-4D97-AF65-F5344CB8AC3E}">
        <p14:creationId xmlns:p14="http://schemas.microsoft.com/office/powerpoint/2010/main" val="4217160543"/>
      </p:ext>
    </p:extLst>
  </p:cSld>
  <p:clrMapOvr>
    <a:masterClrMapping/>
  </p:clrMapOvr>
  <p:hf hdr="0" dt="0"/>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grpSp>
        <p:nvGrpSpPr>
          <p:cNvPr id="9" name="Group 7"/>
          <p:cNvGrpSpPr>
            <a:grpSpLocks/>
          </p:cNvGrpSpPr>
          <p:nvPr/>
        </p:nvGrpSpPr>
        <p:grpSpPr bwMode="auto">
          <a:xfrm>
            <a:off x="3116263" y="1454150"/>
            <a:ext cx="87312" cy="993775"/>
            <a:chOff x="3244345" y="2066994"/>
            <a:chExt cx="86400" cy="993600"/>
          </a:xfrm>
        </p:grpSpPr>
        <p:sp>
          <p:nvSpPr>
            <p:cNvPr id="10" name="Rectangle 9"/>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1" name="Oval 10"/>
            <p:cNvSpPr/>
            <p:nvPr/>
          </p:nvSpPr>
          <p:spPr>
            <a:xfrm>
              <a:off x="3244345" y="206699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2" name="Oval 11"/>
            <p:cNvSpPr/>
            <p:nvPr/>
          </p:nvSpPr>
          <p:spPr>
            <a:xfrm>
              <a:off x="3244345" y="297488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grpSp>
        <p:nvGrpSpPr>
          <p:cNvPr id="13" name="Group 11"/>
          <p:cNvGrpSpPr>
            <a:grpSpLocks/>
          </p:cNvGrpSpPr>
          <p:nvPr/>
        </p:nvGrpSpPr>
        <p:grpSpPr bwMode="auto">
          <a:xfrm>
            <a:off x="3116263" y="2925763"/>
            <a:ext cx="87312" cy="993775"/>
            <a:chOff x="3244345" y="2066994"/>
            <a:chExt cx="86400" cy="993600"/>
          </a:xfrm>
        </p:grpSpPr>
        <p:sp>
          <p:nvSpPr>
            <p:cNvPr id="14" name="Rectangle 13"/>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5" name="Oval 14"/>
            <p:cNvSpPr/>
            <p:nvPr/>
          </p:nvSpPr>
          <p:spPr>
            <a:xfrm>
              <a:off x="3244345" y="206699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6" name="Oval 15"/>
            <p:cNvSpPr/>
            <p:nvPr/>
          </p:nvSpPr>
          <p:spPr>
            <a:xfrm>
              <a:off x="3244345" y="297488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grpSp>
        <p:nvGrpSpPr>
          <p:cNvPr id="17" name="Group 15"/>
          <p:cNvGrpSpPr>
            <a:grpSpLocks/>
          </p:cNvGrpSpPr>
          <p:nvPr/>
        </p:nvGrpSpPr>
        <p:grpSpPr bwMode="auto">
          <a:xfrm>
            <a:off x="3116263" y="4395788"/>
            <a:ext cx="87312" cy="992187"/>
            <a:chOff x="3244345" y="2066994"/>
            <a:chExt cx="86400" cy="993600"/>
          </a:xfrm>
        </p:grpSpPr>
        <p:sp>
          <p:nvSpPr>
            <p:cNvPr id="18" name="Rectangle 17"/>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9" name="Oval 18"/>
            <p:cNvSpPr/>
            <p:nvPr/>
          </p:nvSpPr>
          <p:spPr>
            <a:xfrm>
              <a:off x="3244345" y="2066994"/>
              <a:ext cx="86400" cy="85847"/>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20" name="Oval 19"/>
            <p:cNvSpPr/>
            <p:nvPr/>
          </p:nvSpPr>
          <p:spPr>
            <a:xfrm>
              <a:off x="3244345" y="2974747"/>
              <a:ext cx="86400" cy="85847"/>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sp>
        <p:nvSpPr>
          <p:cNvPr id="6" name="Title 1"/>
          <p:cNvSpPr>
            <a:spLocks noGrp="1"/>
          </p:cNvSpPr>
          <p:nvPr>
            <p:ph type="title"/>
          </p:nvPr>
        </p:nvSpPr>
        <p:spPr>
          <a:xfrm>
            <a:off x="389260" y="179462"/>
            <a:ext cx="6553200" cy="671943"/>
          </a:xfrm>
        </p:spPr>
        <p:txBody>
          <a:bodyPr/>
          <a:lstStyle/>
          <a:p>
            <a:r>
              <a:rPr lang="en-US" altLang="en-US" smtClean="0"/>
              <a:t>Click to edit Master title style</a:t>
            </a:r>
            <a:endParaRPr lang="en-IN" altLang="en-US" dirty="0"/>
          </a:p>
        </p:txBody>
      </p:sp>
      <p:sp>
        <p:nvSpPr>
          <p:cNvPr id="49" name="Content Placeholder 5"/>
          <p:cNvSpPr>
            <a:spLocks noGrp="1"/>
          </p:cNvSpPr>
          <p:nvPr>
            <p:ph sz="half" idx="4294967295"/>
          </p:nvPr>
        </p:nvSpPr>
        <p:spPr>
          <a:xfrm>
            <a:off x="478968" y="2893078"/>
            <a:ext cx="2260600" cy="1060450"/>
          </a:xfrm>
        </p:spPr>
        <p:txBody>
          <a:bodyPr/>
          <a:lstStyle>
            <a:lvl1pPr>
              <a:defRPr b="1"/>
            </a:lvl1pPr>
          </a:lstStyle>
          <a:p>
            <a:pPr lvl="0"/>
            <a:r>
              <a:rPr lang="en-US" smtClean="0"/>
              <a:t>Click to edit Master text styles</a:t>
            </a:r>
          </a:p>
        </p:txBody>
      </p:sp>
      <p:sp>
        <p:nvSpPr>
          <p:cNvPr id="50" name="Content Placeholder 6"/>
          <p:cNvSpPr>
            <a:spLocks noGrp="1"/>
          </p:cNvSpPr>
          <p:nvPr>
            <p:ph sz="half" idx="4294967295"/>
          </p:nvPr>
        </p:nvSpPr>
        <p:spPr>
          <a:xfrm>
            <a:off x="478968" y="4410277"/>
            <a:ext cx="2260600" cy="1003300"/>
          </a:xfrm>
        </p:spPr>
        <p:txBody>
          <a:bodyPr/>
          <a:lstStyle>
            <a:lvl1pPr>
              <a:defRPr b="1"/>
            </a:lvl1pPr>
          </a:lstStyle>
          <a:p>
            <a:pPr lvl="0"/>
            <a:r>
              <a:rPr lang="en-US" smtClean="0"/>
              <a:t>Click to edit Master text styles</a:t>
            </a:r>
          </a:p>
        </p:txBody>
      </p:sp>
      <p:sp>
        <p:nvSpPr>
          <p:cNvPr id="51" name="Content Placeholder 7"/>
          <p:cNvSpPr>
            <a:spLocks noGrp="1"/>
          </p:cNvSpPr>
          <p:nvPr>
            <p:ph sz="half" idx="4294967295"/>
          </p:nvPr>
        </p:nvSpPr>
        <p:spPr>
          <a:xfrm>
            <a:off x="3526968" y="1416703"/>
            <a:ext cx="5676900" cy="1003300"/>
          </a:xfrm>
        </p:spPr>
        <p:txBody>
          <a:bodyPr/>
          <a:lstStyle/>
          <a:p>
            <a:pPr lvl="0"/>
            <a:r>
              <a:rPr lang="en-US" smtClean="0"/>
              <a:t>Click to edit Master text styles</a:t>
            </a:r>
          </a:p>
        </p:txBody>
      </p:sp>
      <p:sp>
        <p:nvSpPr>
          <p:cNvPr id="52" name="Content Placeholder 8"/>
          <p:cNvSpPr>
            <a:spLocks noGrp="1"/>
          </p:cNvSpPr>
          <p:nvPr>
            <p:ph sz="half" idx="4294967295"/>
          </p:nvPr>
        </p:nvSpPr>
        <p:spPr>
          <a:xfrm>
            <a:off x="3526968" y="2893078"/>
            <a:ext cx="5676900" cy="1060450"/>
          </a:xfrm>
        </p:spPr>
        <p:txBody>
          <a:bodyPr/>
          <a:lstStyle/>
          <a:p>
            <a:pPr lvl="0"/>
            <a:r>
              <a:rPr lang="en-US" smtClean="0"/>
              <a:t>Click to edit Master text styles</a:t>
            </a:r>
          </a:p>
        </p:txBody>
      </p:sp>
      <p:sp>
        <p:nvSpPr>
          <p:cNvPr id="53" name="Content Placeholder 9"/>
          <p:cNvSpPr>
            <a:spLocks noGrp="1"/>
          </p:cNvSpPr>
          <p:nvPr>
            <p:ph sz="half" idx="4294967295"/>
          </p:nvPr>
        </p:nvSpPr>
        <p:spPr>
          <a:xfrm>
            <a:off x="3526968" y="4410277"/>
            <a:ext cx="5676900" cy="1003300"/>
          </a:xfrm>
        </p:spPr>
        <p:txBody>
          <a:bodyPr/>
          <a:lstStyle/>
          <a:p>
            <a:pPr lvl="0"/>
            <a:r>
              <a:rPr lang="en-US" smtClean="0"/>
              <a:t>Click to edit Master text styles</a:t>
            </a:r>
          </a:p>
        </p:txBody>
      </p:sp>
      <p:sp>
        <p:nvSpPr>
          <p:cNvPr id="54" name="Content Placeholder 4"/>
          <p:cNvSpPr>
            <a:spLocks noGrp="1"/>
          </p:cNvSpPr>
          <p:nvPr>
            <p:ph sz="half" idx="4294967295"/>
          </p:nvPr>
        </p:nvSpPr>
        <p:spPr>
          <a:xfrm>
            <a:off x="478968" y="1416703"/>
            <a:ext cx="2260600" cy="1003300"/>
          </a:xfrm>
        </p:spPr>
        <p:txBody>
          <a:bodyPr/>
          <a:lstStyle>
            <a:lvl1pPr>
              <a:defRPr b="1"/>
            </a:lvl1pPr>
          </a:lstStyle>
          <a:p>
            <a:pPr lvl="0"/>
            <a:r>
              <a:rPr lang="en-US" smtClean="0"/>
              <a:t>Click to edit Master text styles</a:t>
            </a:r>
          </a:p>
        </p:txBody>
      </p:sp>
    </p:spTree>
    <p:extLst>
      <p:ext uri="{BB962C8B-B14F-4D97-AF65-F5344CB8AC3E}">
        <p14:creationId xmlns:p14="http://schemas.microsoft.com/office/powerpoint/2010/main" val="3393673330"/>
      </p:ext>
    </p:extLst>
  </p:cSld>
  <p:clrMapOvr>
    <a:masterClrMapping/>
  </p:clrMapOvr>
  <p:hf hdr="0" dt="0"/>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7E4B6E5-EE3A-7F46-9F36-FE6B5F11D0C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a:extLst>
              <a:ext uri="{FF2B5EF4-FFF2-40B4-BE49-F238E27FC236}">
                <a16:creationId xmlns:a16="http://schemas.microsoft.com/office/drawing/2014/main" xmlns="" id="{25FDC765-2E7A-4E42-B918-97CF2EEC4F09}"/>
              </a:ext>
            </a:extLst>
          </p:cNvPr>
          <p:cNvSpPr/>
          <p:nvPr/>
        </p:nvSpPr>
        <p:spPr>
          <a:xfrm>
            <a:off x="-2438" y="0"/>
            <a:ext cx="12198096" cy="6858000"/>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defTabSz="825500">
              <a:defRPr sz="3200">
                <a:solidFill>
                  <a:srgbClr val="FFFFFF"/>
                </a:solidFill>
                <a:latin typeface="Arial"/>
                <a:ea typeface="Arial"/>
                <a:cs typeface="Arial"/>
                <a:sym typeface="Arial"/>
              </a:defRPr>
            </a:pPr>
            <a:endParaRPr dirty="0"/>
          </a:p>
        </p:txBody>
      </p:sp>
    </p:spTree>
    <p:extLst>
      <p:ext uri="{BB962C8B-B14F-4D97-AF65-F5344CB8AC3E}">
        <p14:creationId xmlns:p14="http://schemas.microsoft.com/office/powerpoint/2010/main" val="2631093294"/>
      </p:ext>
    </p:extLst>
  </p:cSld>
  <p:clrMapOvr>
    <a:masterClrMapping/>
  </p:clrMapOvr>
  <p:hf hdr="0" dt="0"/>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p:cSld name="11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7E4B6E5-EE3A-7F46-9F36-FE6B5F11D0C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shutterstock_380731009.jpg" descr="shutterstock_380731009.jpg">
            <a:extLst>
              <a:ext uri="{FF2B5EF4-FFF2-40B4-BE49-F238E27FC236}">
                <a16:creationId xmlns:a16="http://schemas.microsoft.com/office/drawing/2014/main" xmlns="" id="{1B7E99FF-DDF0-D841-B896-5A6DEB6C94E5}"/>
              </a:ext>
            </a:extLst>
          </p:cNvPr>
          <p:cNvPicPr>
            <a:picLocks noChangeAspect="1"/>
          </p:cNvPicPr>
          <p:nvPr/>
        </p:nvPicPr>
        <p:blipFill>
          <a:blip r:embed="rId2">
            <a:alphaModFix amt="23704"/>
            <a:extLst/>
          </a:blip>
          <a:stretch>
            <a:fillRect/>
          </a:stretch>
        </p:blipFill>
        <p:spPr>
          <a:xfrm>
            <a:off x="-1799" y="-18037"/>
            <a:ext cx="4689602" cy="6894074"/>
          </a:xfrm>
          <a:prstGeom prst="rect">
            <a:avLst/>
          </a:prstGeom>
          <a:ln w="12700">
            <a:miter lim="400000"/>
          </a:ln>
        </p:spPr>
      </p:pic>
      <p:sp>
        <p:nvSpPr>
          <p:cNvPr id="6" name="Rectangle">
            <a:extLst>
              <a:ext uri="{FF2B5EF4-FFF2-40B4-BE49-F238E27FC236}">
                <a16:creationId xmlns:a16="http://schemas.microsoft.com/office/drawing/2014/main" xmlns="" id="{3B96A8AD-D4B5-254B-9938-563921E4A20E}"/>
              </a:ext>
            </a:extLst>
          </p:cNvPr>
          <p:cNvSpPr/>
          <p:nvPr/>
        </p:nvSpPr>
        <p:spPr>
          <a:xfrm>
            <a:off x="0" y="-21010"/>
            <a:ext cx="4687803" cy="6900020"/>
          </a:xfrm>
          <a:prstGeom prst="rect">
            <a:avLst/>
          </a:prstGeom>
          <a:gradFill>
            <a:gsLst>
              <a:gs pos="0">
                <a:srgbClr val="0D29B3">
                  <a:alpha val="82747"/>
                </a:srgbClr>
              </a:gs>
              <a:gs pos="100000">
                <a:srgbClr val="18D521">
                  <a:alpha val="82747"/>
                </a:srgbClr>
              </a:gs>
            </a:gsLst>
            <a:lin ang="2413842"/>
          </a:gradFill>
          <a:ln w="12700">
            <a:miter lim="400000"/>
          </a:ln>
        </p:spPr>
        <p:txBody>
          <a:bodyPr lIns="0" tIns="0" rIns="0" bIns="0" anchor="ctr"/>
          <a:lstStyle/>
          <a:p>
            <a:pPr defTabSz="412750">
              <a:defRPr sz="1600">
                <a:solidFill>
                  <a:srgbClr val="FFFFFF"/>
                </a:solidFill>
                <a:latin typeface="Helvetica Neue Medium"/>
                <a:ea typeface="Helvetica Neue Medium"/>
                <a:cs typeface="Helvetica Neue Medium"/>
                <a:sym typeface="Helvetica Neue Medium"/>
              </a:defRPr>
            </a:pPr>
            <a:endParaRPr dirty="0"/>
          </a:p>
        </p:txBody>
      </p:sp>
    </p:spTree>
    <p:extLst>
      <p:ext uri="{BB962C8B-B14F-4D97-AF65-F5344CB8AC3E}">
        <p14:creationId xmlns:p14="http://schemas.microsoft.com/office/powerpoint/2010/main" val="3695472530"/>
      </p:ext>
    </p:extLst>
  </p:cSld>
  <p:clrMapOvr>
    <a:masterClrMapping/>
  </p:clrMapOvr>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445895893"/>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7E4B6E5-EE3A-7F46-9F36-FE6B5F11D0C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shutterstock_380731009.jpg" descr="shutterstock_380731009.jpg">
            <a:extLst>
              <a:ext uri="{FF2B5EF4-FFF2-40B4-BE49-F238E27FC236}">
                <a16:creationId xmlns:a16="http://schemas.microsoft.com/office/drawing/2014/main" xmlns="" id="{DBE14DF1-A1E2-8744-B1F3-7AD6EE38E4E9}"/>
              </a:ext>
            </a:extLst>
          </p:cNvPr>
          <p:cNvPicPr>
            <a:picLocks noChangeAspect="1"/>
          </p:cNvPicPr>
          <p:nvPr/>
        </p:nvPicPr>
        <p:blipFill>
          <a:blip r:embed="rId2">
            <a:extLst/>
          </a:blip>
          <a:stretch>
            <a:fillRect/>
          </a:stretch>
        </p:blipFill>
        <p:spPr>
          <a:xfrm>
            <a:off x="0" y="0"/>
            <a:ext cx="12221734" cy="6875953"/>
          </a:xfrm>
          <a:prstGeom prst="rect">
            <a:avLst/>
          </a:prstGeom>
          <a:ln w="12700">
            <a:miter lim="400000"/>
          </a:ln>
        </p:spPr>
      </p:pic>
      <p:sp>
        <p:nvSpPr>
          <p:cNvPr id="7" name="Rectangle">
            <a:extLst>
              <a:ext uri="{FF2B5EF4-FFF2-40B4-BE49-F238E27FC236}">
                <a16:creationId xmlns:a16="http://schemas.microsoft.com/office/drawing/2014/main" xmlns="" id="{4FC5040F-02CB-4B4A-AE2D-E25B07DFABC6}"/>
              </a:ext>
            </a:extLst>
          </p:cNvPr>
          <p:cNvSpPr/>
          <p:nvPr/>
        </p:nvSpPr>
        <p:spPr>
          <a:xfrm>
            <a:off x="-13791" y="0"/>
            <a:ext cx="12235525" cy="6875953"/>
          </a:xfrm>
          <a:prstGeom prst="rect">
            <a:avLst/>
          </a:prstGeom>
          <a:gradFill>
            <a:gsLst>
              <a:gs pos="0">
                <a:srgbClr val="0D29B3">
                  <a:alpha val="89412"/>
                </a:srgbClr>
              </a:gs>
              <a:gs pos="100000">
                <a:srgbClr val="16D562">
                  <a:alpha val="89412"/>
                </a:srgbClr>
              </a:gs>
            </a:gsLst>
            <a:lin ang="1152097"/>
          </a:gradFill>
          <a:ln w="12700">
            <a:miter lim="400000"/>
          </a:ln>
        </p:spPr>
        <p:txBody>
          <a:bodyPr lIns="0" tIns="0" rIns="0" bIns="0" anchor="ctr"/>
          <a:lstStyle/>
          <a:p>
            <a:pPr defTabSz="412750">
              <a:defRPr sz="1600">
                <a:solidFill>
                  <a:srgbClr val="FFFFFF"/>
                </a:solidFill>
                <a:latin typeface="Helvetica Neue Medium"/>
                <a:ea typeface="Helvetica Neue Medium"/>
                <a:cs typeface="Helvetica Neue Medium"/>
                <a:sym typeface="Helvetica Neue Medium"/>
              </a:defRPr>
            </a:pPr>
            <a:endParaRPr dirty="0"/>
          </a:p>
        </p:txBody>
      </p:sp>
    </p:spTree>
    <p:extLst>
      <p:ext uri="{BB962C8B-B14F-4D97-AF65-F5344CB8AC3E}">
        <p14:creationId xmlns:p14="http://schemas.microsoft.com/office/powerpoint/2010/main" val="4063640166"/>
      </p:ext>
    </p:extLst>
  </p:cSld>
  <p:clrMapOvr>
    <a:masterClrMapping/>
  </p:clrMapOvr>
  <p:timing>
    <p:tnLst>
      <p:par>
        <p:cTn id="1" dur="indefinite" restart="never" nodeType="tmRoot"/>
      </p:par>
    </p:tnLst>
  </p:timing>
  <p:hf hdr="0" dt="0"/>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grpSp>
        <p:nvGrpSpPr>
          <p:cNvPr id="7" name="Group 7"/>
          <p:cNvGrpSpPr>
            <a:grpSpLocks/>
          </p:cNvGrpSpPr>
          <p:nvPr/>
        </p:nvGrpSpPr>
        <p:grpSpPr bwMode="auto">
          <a:xfrm>
            <a:off x="3116263" y="2365375"/>
            <a:ext cx="87312" cy="993775"/>
            <a:chOff x="3244345" y="2066994"/>
            <a:chExt cx="86400" cy="993600"/>
          </a:xfrm>
        </p:grpSpPr>
        <p:sp>
          <p:nvSpPr>
            <p:cNvPr id="8" name="Rectangle 7"/>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9" name="Oval 8"/>
            <p:cNvSpPr/>
            <p:nvPr/>
          </p:nvSpPr>
          <p:spPr>
            <a:xfrm>
              <a:off x="3244345" y="206699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0" name="Oval 9"/>
            <p:cNvSpPr/>
            <p:nvPr/>
          </p:nvSpPr>
          <p:spPr>
            <a:xfrm>
              <a:off x="3244345" y="297488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grpSp>
        <p:nvGrpSpPr>
          <p:cNvPr id="11" name="Group 11"/>
          <p:cNvGrpSpPr>
            <a:grpSpLocks/>
          </p:cNvGrpSpPr>
          <p:nvPr/>
        </p:nvGrpSpPr>
        <p:grpSpPr bwMode="auto">
          <a:xfrm>
            <a:off x="3116263" y="4186238"/>
            <a:ext cx="87312" cy="992187"/>
            <a:chOff x="3244345" y="2066994"/>
            <a:chExt cx="86400" cy="993600"/>
          </a:xfrm>
        </p:grpSpPr>
        <p:sp>
          <p:nvSpPr>
            <p:cNvPr id="12" name="Rectangle 11"/>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3" name="Oval 12"/>
            <p:cNvSpPr/>
            <p:nvPr/>
          </p:nvSpPr>
          <p:spPr>
            <a:xfrm>
              <a:off x="3244345" y="2066994"/>
              <a:ext cx="86400" cy="85847"/>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4" name="Oval 13"/>
            <p:cNvSpPr/>
            <p:nvPr/>
          </p:nvSpPr>
          <p:spPr>
            <a:xfrm>
              <a:off x="3244345" y="2974747"/>
              <a:ext cx="86400" cy="85847"/>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sp>
        <p:nvSpPr>
          <p:cNvPr id="6" name="Title 1"/>
          <p:cNvSpPr>
            <a:spLocks noGrp="1"/>
          </p:cNvSpPr>
          <p:nvPr>
            <p:ph type="title"/>
          </p:nvPr>
        </p:nvSpPr>
        <p:spPr>
          <a:xfrm>
            <a:off x="389260" y="0"/>
            <a:ext cx="6553200" cy="911225"/>
          </a:xfrm>
        </p:spPr>
        <p:txBody>
          <a:bodyPr/>
          <a:lstStyle/>
          <a:p>
            <a:r>
              <a:rPr lang="en-US" altLang="en-US" smtClean="0"/>
              <a:t>Click to edit Master title style</a:t>
            </a:r>
            <a:endParaRPr lang="en-IN" altLang="en-US" dirty="0"/>
          </a:p>
        </p:txBody>
      </p:sp>
      <p:sp>
        <p:nvSpPr>
          <p:cNvPr id="41" name="Content Placeholder 4"/>
          <p:cNvSpPr>
            <a:spLocks noGrp="1"/>
          </p:cNvSpPr>
          <p:nvPr>
            <p:ph sz="half" idx="4294967295"/>
          </p:nvPr>
        </p:nvSpPr>
        <p:spPr>
          <a:xfrm>
            <a:off x="478968" y="4152707"/>
            <a:ext cx="2260600" cy="1060450"/>
          </a:xfrm>
        </p:spPr>
        <p:txBody>
          <a:bodyPr/>
          <a:lstStyle>
            <a:lvl1pPr>
              <a:defRPr b="1"/>
            </a:lvl1pPr>
          </a:lstStyle>
          <a:p>
            <a:pPr lvl="0"/>
            <a:r>
              <a:rPr lang="en-US" smtClean="0"/>
              <a:t>Click to edit Master text styles</a:t>
            </a:r>
          </a:p>
        </p:txBody>
      </p:sp>
      <p:sp>
        <p:nvSpPr>
          <p:cNvPr id="42" name="Content Placeholder 5"/>
          <p:cNvSpPr>
            <a:spLocks noGrp="1"/>
          </p:cNvSpPr>
          <p:nvPr>
            <p:ph sz="half" idx="4294967295"/>
          </p:nvPr>
        </p:nvSpPr>
        <p:spPr>
          <a:xfrm>
            <a:off x="3526968" y="2328607"/>
            <a:ext cx="5676900" cy="1003300"/>
          </a:xfrm>
        </p:spPr>
        <p:txBody>
          <a:bodyPr/>
          <a:lstStyle/>
          <a:p>
            <a:pPr lvl="0"/>
            <a:r>
              <a:rPr lang="en-US" smtClean="0"/>
              <a:t>Click to edit Master text styles</a:t>
            </a:r>
          </a:p>
        </p:txBody>
      </p:sp>
      <p:sp>
        <p:nvSpPr>
          <p:cNvPr id="43" name="Content Placeholder 6"/>
          <p:cNvSpPr>
            <a:spLocks noGrp="1"/>
          </p:cNvSpPr>
          <p:nvPr>
            <p:ph sz="half" idx="4294967295"/>
          </p:nvPr>
        </p:nvSpPr>
        <p:spPr>
          <a:xfrm>
            <a:off x="3526968" y="4152707"/>
            <a:ext cx="5676900" cy="1060450"/>
          </a:xfrm>
        </p:spPr>
        <p:txBody>
          <a:bodyPr/>
          <a:lstStyle/>
          <a:p>
            <a:pPr lvl="0"/>
            <a:r>
              <a:rPr lang="en-US" smtClean="0"/>
              <a:t>Click to edit Master text styles</a:t>
            </a:r>
          </a:p>
        </p:txBody>
      </p:sp>
      <p:sp>
        <p:nvSpPr>
          <p:cNvPr id="44" name="Content Placeholder 3"/>
          <p:cNvSpPr>
            <a:spLocks noGrp="1"/>
          </p:cNvSpPr>
          <p:nvPr>
            <p:ph sz="half" idx="4294967295"/>
          </p:nvPr>
        </p:nvSpPr>
        <p:spPr>
          <a:xfrm>
            <a:off x="478968" y="2328607"/>
            <a:ext cx="2260600" cy="1003300"/>
          </a:xfrm>
        </p:spPr>
        <p:txBody>
          <a:bodyPr/>
          <a:lstStyle>
            <a:lvl1pPr>
              <a:defRPr b="1"/>
            </a:lvl1pPr>
          </a:lstStyle>
          <a:p>
            <a:pPr lvl="0"/>
            <a:r>
              <a:rPr lang="en-US" smtClean="0"/>
              <a:t>Click to edit Master text styles</a:t>
            </a:r>
          </a:p>
        </p:txBody>
      </p:sp>
    </p:spTree>
    <p:extLst>
      <p:ext uri="{BB962C8B-B14F-4D97-AF65-F5344CB8AC3E}">
        <p14:creationId xmlns:p14="http://schemas.microsoft.com/office/powerpoint/2010/main" val="2240415787"/>
      </p:ext>
    </p:extLst>
  </p:cSld>
  <p:clrMapOvr>
    <a:masterClrMapping/>
  </p:clrMapOvr>
  <p:timing>
    <p:tnLst>
      <p:par>
        <p:cTn id="1" dur="indefinite" restart="never" nodeType="tmRoot"/>
      </p:par>
    </p:tnLst>
  </p:timing>
  <p:hf hdr="0" dt="0"/>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grpSp>
        <p:nvGrpSpPr>
          <p:cNvPr id="5" name="Group 7"/>
          <p:cNvGrpSpPr>
            <a:grpSpLocks/>
          </p:cNvGrpSpPr>
          <p:nvPr/>
        </p:nvGrpSpPr>
        <p:grpSpPr bwMode="auto">
          <a:xfrm>
            <a:off x="5873750" y="2443163"/>
            <a:ext cx="85725" cy="3116262"/>
            <a:chOff x="3244345" y="-55928"/>
            <a:chExt cx="86400" cy="3116522"/>
          </a:xfrm>
        </p:grpSpPr>
        <p:sp>
          <p:nvSpPr>
            <p:cNvPr id="6" name="Rectangle 5"/>
            <p:cNvSpPr/>
            <p:nvPr/>
          </p:nvSpPr>
          <p:spPr>
            <a:xfrm>
              <a:off x="3276745" y="21682"/>
              <a:ext cx="25200" cy="2952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7" name="Oval 6"/>
            <p:cNvSpPr/>
            <p:nvPr/>
          </p:nvSpPr>
          <p:spPr>
            <a:xfrm>
              <a:off x="3244345" y="-55928"/>
              <a:ext cx="86400" cy="85732"/>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8" name="Oval 7"/>
            <p:cNvSpPr/>
            <p:nvPr/>
          </p:nvSpPr>
          <p:spPr>
            <a:xfrm>
              <a:off x="3244345" y="2974862"/>
              <a:ext cx="86400" cy="85732"/>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sp>
        <p:nvSpPr>
          <p:cNvPr id="9" name="Title 1"/>
          <p:cNvSpPr>
            <a:spLocks noGrp="1"/>
          </p:cNvSpPr>
          <p:nvPr>
            <p:ph type="title"/>
          </p:nvPr>
        </p:nvSpPr>
        <p:spPr>
          <a:xfrm>
            <a:off x="389260" y="20930"/>
            <a:ext cx="6553200" cy="911225"/>
          </a:xfrm>
        </p:spPr>
        <p:txBody>
          <a:bodyPr/>
          <a:lstStyle/>
          <a:p>
            <a:r>
              <a:rPr lang="en-US" altLang="en-US" smtClean="0"/>
              <a:t>Click to edit Master title style</a:t>
            </a:r>
            <a:endParaRPr lang="en-IN" altLang="en-US" dirty="0"/>
          </a:p>
        </p:txBody>
      </p:sp>
      <p:sp>
        <p:nvSpPr>
          <p:cNvPr id="14" name="Content Placeholder 2"/>
          <p:cNvSpPr>
            <a:spLocks noGrp="1"/>
          </p:cNvSpPr>
          <p:nvPr>
            <p:ph sz="half" idx="4294967295"/>
          </p:nvPr>
        </p:nvSpPr>
        <p:spPr>
          <a:xfrm>
            <a:off x="429981" y="1825625"/>
            <a:ext cx="5181600" cy="4351338"/>
          </a:xfrm>
        </p:spPr>
        <p:txBody>
          <a:bodyPr/>
          <a:lstStyle>
            <a:lvl1pPr marL="0" indent="0">
              <a:buNone/>
              <a:defRPr/>
            </a:lvl1pPr>
          </a:lstStyle>
          <a:p>
            <a:pPr lvl="0"/>
            <a:r>
              <a:rPr lang="en-US" smtClean="0"/>
              <a:t>Click to edit Master text styles</a:t>
            </a:r>
          </a:p>
        </p:txBody>
      </p:sp>
      <p:sp>
        <p:nvSpPr>
          <p:cNvPr id="15" name="Content Placeholder 3"/>
          <p:cNvSpPr>
            <a:spLocks noGrp="1"/>
          </p:cNvSpPr>
          <p:nvPr>
            <p:ph sz="half" idx="4294967295"/>
          </p:nvPr>
        </p:nvSpPr>
        <p:spPr>
          <a:xfrm>
            <a:off x="6218006" y="1827213"/>
            <a:ext cx="5181600" cy="4351337"/>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lvl="0"/>
            <a:r>
              <a:rPr lang="en-US" smtClean="0"/>
              <a:t>Click to edit Master text styles</a:t>
            </a:r>
          </a:p>
        </p:txBody>
      </p:sp>
    </p:spTree>
    <p:extLst>
      <p:ext uri="{BB962C8B-B14F-4D97-AF65-F5344CB8AC3E}">
        <p14:creationId xmlns:p14="http://schemas.microsoft.com/office/powerpoint/2010/main" val="2130857165"/>
      </p:ext>
    </p:extLst>
  </p:cSld>
  <p:clrMapOvr>
    <a:masterClrMapping/>
  </p:clrMapOvr>
  <p:timing>
    <p:tnLst>
      <p:par>
        <p:cTn id="1" dur="indefinite" restart="never" nodeType="tmRoot"/>
      </p:par>
    </p:tnLst>
  </p:timing>
  <p:hf hdr="0" dt="0"/>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pic>
        <p:nvPicPr>
          <p:cNvPr id="2" name="Picture 12"/>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1588"/>
            <a:ext cx="12192000" cy="6861176"/>
          </a:xfrm>
          <a:prstGeom prst="rect">
            <a:avLst/>
          </a:prstGeom>
          <a:noFill/>
          <a:ln w="9525">
            <a:noFill/>
            <a:miter lim="800000"/>
            <a:headEnd/>
            <a:tailEnd/>
          </a:ln>
        </p:spPr>
      </p:pic>
      <p:sp>
        <p:nvSpPr>
          <p:cNvPr id="3" name="Title 1"/>
          <p:cNvSpPr txBox="1">
            <a:spLocks/>
          </p:cNvSpPr>
          <p:nvPr/>
        </p:nvSpPr>
        <p:spPr bwMode="auto">
          <a:xfrm>
            <a:off x="7954963" y="3038475"/>
            <a:ext cx="360680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912813" rtl="0" eaLnBrk="1" fontAlgn="base" hangingPunct="1">
              <a:lnSpc>
                <a:spcPct val="90000"/>
              </a:lnSpc>
              <a:spcBef>
                <a:spcPct val="0"/>
              </a:spcBef>
              <a:spcAft>
                <a:spcPct val="0"/>
              </a:spcAft>
              <a:defRPr sz="3000"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000">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000">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000">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000">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defRPr/>
            </a:pPr>
            <a:r>
              <a:rPr lang="en-US" altLang="en-US" dirty="0">
                <a:solidFill>
                  <a:prstClr val="white"/>
                </a:solidFill>
              </a:rPr>
              <a:t>Thank You</a:t>
            </a:r>
            <a:endParaRPr lang="en-IN" altLang="en-US" dirty="0">
              <a:solidFill>
                <a:prstClr val="white"/>
              </a:solidFill>
            </a:endParaRPr>
          </a:p>
        </p:txBody>
      </p:sp>
    </p:spTree>
    <p:extLst>
      <p:ext uri="{BB962C8B-B14F-4D97-AF65-F5344CB8AC3E}">
        <p14:creationId xmlns:p14="http://schemas.microsoft.com/office/powerpoint/2010/main" val="83398967"/>
      </p:ext>
    </p:extLst>
  </p:cSld>
  <p:clrMapOvr>
    <a:masterClrMapping/>
  </p:clrMapOvr>
  <p:timing>
    <p:tnLst>
      <p:par>
        <p:cTn id="1" dur="indefinite" restart="never" nodeType="tmRoot"/>
      </p:par>
    </p:tnLst>
  </p:timing>
  <p:hf hdr="0" dt="0"/>
</p:sldLayout>
</file>

<file path=ppt/slideLayouts/slideLayout544.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Tree>
    <p:extLst>
      <p:ext uri="{BB962C8B-B14F-4D97-AF65-F5344CB8AC3E}">
        <p14:creationId xmlns:p14="http://schemas.microsoft.com/office/powerpoint/2010/main" val="2793507919"/>
      </p:ext>
    </p:extLst>
  </p:cSld>
  <p:clrMapOvr>
    <a:masterClrMapping/>
  </p:clrMapOvr>
  <p:timing>
    <p:tnLst>
      <p:par>
        <p:cTn id="1" dur="indefinite" restart="never" nodeType="tmRoot"/>
      </p:par>
    </p:tnLst>
  </p:timing>
  <p:hf hdr="0" dt="0"/>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IN"/>
          </a:p>
        </p:txBody>
      </p:sp>
      <p:sp>
        <p:nvSpPr>
          <p:cNvPr id="5" name="Date Placeholder 3"/>
          <p:cNvSpPr>
            <a:spLocks noGrp="1"/>
          </p:cNvSpPr>
          <p:nvPr>
            <p:ph type="dt" sz="half" idx="10"/>
          </p:nvPr>
        </p:nvSpPr>
        <p:spPr/>
        <p:txBody>
          <a:bodyPr/>
          <a:lstStyle>
            <a:lvl1pPr>
              <a:defRPr/>
            </a:lvl1pPr>
          </a:lstStyle>
          <a:p>
            <a:pPr>
              <a:defRPr/>
            </a:pPr>
            <a:fld id="{174B2B48-8823-4169-A7E8-67C20AF2B78E}" type="datetime1">
              <a:rPr lang="en-IN" altLang="zh-CN" smtClean="0">
                <a:solidFill>
                  <a:prstClr val="black">
                    <a:tint val="75000"/>
                  </a:prstClr>
                </a:solidFill>
              </a:rPr>
              <a:pPr>
                <a:defRPr/>
              </a:pPr>
              <a:t>22-05-2019</a:t>
            </a:fld>
            <a:endParaRPr lang="en-IN" altLang="zh-CN" dirty="0">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zh-CN" altLang="zh-CN">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E525A95-79A4-4541-A3C5-CA1101C7FEF7}" type="slidenum">
              <a:rPr lang="en-IN" altLang="en-US" smtClean="0"/>
              <a:pPr>
                <a:defRPr/>
              </a:pPr>
              <a:t>‹#›</a:t>
            </a:fld>
            <a:endParaRPr lang="en-IN" altLang="en-US" dirty="0"/>
          </a:p>
        </p:txBody>
      </p:sp>
    </p:spTree>
    <p:extLst>
      <p:ext uri="{BB962C8B-B14F-4D97-AF65-F5344CB8AC3E}">
        <p14:creationId xmlns:p14="http://schemas.microsoft.com/office/powerpoint/2010/main" val="157609581"/>
      </p:ext>
    </p:extLst>
  </p:cSld>
  <p:clrMapOvr>
    <a:masterClrMapping/>
  </p:clrMapOvr>
  <p:timing>
    <p:tnLst>
      <p:par>
        <p:cTn id="1" dur="indefinite" restart="never" nodeType="tmRoot"/>
      </p:par>
    </p:tnLst>
  </p:timing>
  <p:hf hdr="0" dt="0"/>
</p:sldLayout>
</file>

<file path=ppt/slideLayouts/slideLayout546.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485332"/>
      </p:ext>
    </p:extLst>
  </p:cSld>
  <p:clrMapOvr>
    <a:masterClrMapping/>
  </p:clrMapOvr>
  <p:timing>
    <p:tnLst>
      <p:par>
        <p:cTn id="1" dur="indefinite" restart="never" nodeType="tmRoot"/>
      </p:par>
    </p:tnLst>
  </p:timing>
  <p:hf hdr="0" dt="0"/>
</p:sldLayout>
</file>

<file path=ppt/slideLayouts/slideLayout547.xml><?xml version="1.0" encoding="utf-8"?>
<p:sldLayout xmlns:a="http://schemas.openxmlformats.org/drawingml/2006/main" xmlns:r="http://schemas.openxmlformats.org/officeDocument/2006/relationships" xmlns:p="http://schemas.openxmlformats.org/presentationml/2006/main">
  <p:cSld name="32_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203200" y="55565"/>
            <a:ext cx="10309291" cy="477837"/>
          </a:xfrm>
          <a:prstGeom prst="rect">
            <a:avLst/>
          </a:prstGeom>
        </p:spPr>
        <p:txBody>
          <a:bodyPr/>
          <a:lstStyle>
            <a:lvl1pPr algn="l">
              <a:defRPr sz="2400" b="1">
                <a:solidFill>
                  <a:srgbClr val="990000"/>
                </a:solidFill>
                <a:latin typeface="Arial Black" pitchFamily="34" charset="0"/>
              </a:defRPr>
            </a:lvl1pPr>
          </a:lstStyle>
          <a:p>
            <a:r>
              <a:rPr lang="en-US" smtClean="0"/>
              <a:t>Click to edit Master title style</a:t>
            </a:r>
            <a:endParaRPr lang="en-US" dirty="0"/>
          </a:p>
        </p:txBody>
      </p:sp>
      <p:sp>
        <p:nvSpPr>
          <p:cNvPr id="8" name="Content Placeholder 2"/>
          <p:cNvSpPr>
            <a:spLocks noGrp="1"/>
          </p:cNvSpPr>
          <p:nvPr>
            <p:ph idx="1"/>
          </p:nvPr>
        </p:nvSpPr>
        <p:spPr>
          <a:xfrm>
            <a:off x="304805" y="1023940"/>
            <a:ext cx="11489761" cy="5429399"/>
          </a:xfrm>
          <a:prstGeom prst="rect">
            <a:avLst/>
          </a:prstGeom>
        </p:spPr>
        <p:txBody>
          <a:bodyPr/>
          <a:lstStyle>
            <a:lvl1pPr>
              <a:defRPr sz="2400" b="1">
                <a:solidFill>
                  <a:srgbClr val="0000FF"/>
                </a:solidFill>
              </a:defRPr>
            </a:lvl1pPr>
          </a:lstStyle>
          <a:p>
            <a:pPr lvl="0"/>
            <a:r>
              <a:rPr lang="en-US" smtClean="0"/>
              <a:t>Click to edit Master text styles</a:t>
            </a:r>
          </a:p>
        </p:txBody>
      </p:sp>
    </p:spTree>
    <p:extLst>
      <p:ext uri="{BB962C8B-B14F-4D97-AF65-F5344CB8AC3E}">
        <p14:creationId xmlns:p14="http://schemas.microsoft.com/office/powerpoint/2010/main" val="629941806"/>
      </p:ext>
    </p:extLst>
  </p:cSld>
  <p:clrMapOvr>
    <a:masterClrMapping/>
  </p:clrMapOvr>
  <p:timing>
    <p:tnLst>
      <p:par>
        <p:cTn id="1" dur="indefinite" restart="never" nodeType="tmRoot"/>
      </p:par>
    </p:tnLst>
  </p:timing>
  <p:hf hdr="0" dt="0"/>
</p:sldLayout>
</file>

<file path=ppt/slideLayouts/slideLayout548.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203201" y="55565"/>
            <a:ext cx="10871200" cy="630237"/>
          </a:xfrm>
          <a:prstGeom prst="rect">
            <a:avLst/>
          </a:prstGeom>
        </p:spPr>
        <p:txBody>
          <a:bodyPr/>
          <a:lstStyle>
            <a:lvl1pPr algn="l">
              <a:defRPr sz="3200" b="0">
                <a:solidFill>
                  <a:schemeClr val="tx1"/>
                </a:solidFill>
                <a:latin typeface="+mn-lt"/>
              </a:defRPr>
            </a:lvl1pPr>
          </a:lstStyle>
          <a:p>
            <a:r>
              <a:rPr lang="en-US" smtClean="0"/>
              <a:t>Click to edit Master title style</a:t>
            </a:r>
            <a:endParaRPr lang="en-US" dirty="0"/>
          </a:p>
        </p:txBody>
      </p:sp>
      <p:sp>
        <p:nvSpPr>
          <p:cNvPr id="4" name="Content Placeholder 2"/>
          <p:cNvSpPr>
            <a:spLocks noGrp="1"/>
          </p:cNvSpPr>
          <p:nvPr>
            <p:ph idx="1"/>
          </p:nvPr>
        </p:nvSpPr>
        <p:spPr>
          <a:xfrm>
            <a:off x="203200" y="990600"/>
            <a:ext cx="10972800" cy="55626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475420"/>
      </p:ext>
    </p:extLst>
  </p:cSld>
  <p:clrMapOvr>
    <a:masterClrMapping/>
  </p:clrMapOvr>
  <p:timing>
    <p:tnLst>
      <p:par>
        <p:cTn id="1" dur="indefinite" restart="never" nodeType="tmRoot"/>
      </p:par>
    </p:tnLst>
  </p:timing>
  <p:hf hdr="0" dt="0"/>
</p:sldLayout>
</file>

<file path=ppt/slideLayouts/slideLayout54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203200" y="55564"/>
            <a:ext cx="10021259" cy="477837"/>
          </a:xfrm>
          <a:prstGeom prst="rect">
            <a:avLst/>
          </a:prstGeom>
        </p:spPr>
        <p:txBody>
          <a:bodyPr/>
          <a:lstStyle>
            <a:lvl1pPr algn="l">
              <a:defRPr sz="2400" b="1">
                <a:solidFill>
                  <a:srgbClr val="990000"/>
                </a:solidFill>
                <a:latin typeface="Arial Black"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26889085"/>
      </p:ext>
    </p:extLst>
  </p:cSld>
  <p:clrMapOvr>
    <a:masterClrMapping/>
  </p:clrMapOvr>
  <p:timing>
    <p:tnLst>
      <p:par>
        <p:cTn id="1" dur="indefinite" restart="never" nodeType="tmRoot"/>
      </p:par>
    </p:tnLst>
  </p:timing>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791445832"/>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type="obj">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a:defRPr/>
            </a:pPr>
            <a:fld id="{6EDE9114-47CC-484A-BDCB-E60E430ABAA1}" type="datetime1">
              <a:rPr lang="en-IN" smtClean="0">
                <a:solidFill>
                  <a:prstClr val="black">
                    <a:tint val="75000"/>
                  </a:prstClr>
                </a:solidFill>
              </a:rPr>
              <a:pPr>
                <a:defRPr/>
              </a:pPr>
              <a:t>22-05-2019</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DF2ADE3F-0B40-4C9C-98FA-EA2648845566}" type="slidenum">
              <a:rPr lang="en-IN" altLang="en-US" smtClean="0"/>
              <a:pPr/>
              <a:t>‹#›</a:t>
            </a:fld>
            <a:endParaRPr lang="en-IN" altLang="en-US" dirty="0"/>
          </a:p>
        </p:txBody>
      </p:sp>
    </p:spTree>
    <p:extLst>
      <p:ext uri="{BB962C8B-B14F-4D97-AF65-F5344CB8AC3E}">
        <p14:creationId xmlns:p14="http://schemas.microsoft.com/office/powerpoint/2010/main" val="2052865452"/>
      </p:ext>
    </p:extLst>
  </p:cSld>
  <p:clrMapOvr>
    <a:masterClrMapping/>
  </p:clrMapOvr>
  <p:timing>
    <p:tnLst>
      <p:par>
        <p:cTn id="1" dur="indefinite" restart="never" nodeType="tmRoot"/>
      </p:par>
    </p:tnLst>
  </p:timing>
  <p:hf hdr="0" dt="0"/>
</p:sldLayout>
</file>

<file path=ppt/slideLayouts/slideLayout551.xml><?xml version="1.0" encoding="utf-8"?>
<p:sldLayout xmlns:a="http://schemas.openxmlformats.org/drawingml/2006/main" xmlns:r="http://schemas.openxmlformats.org/officeDocument/2006/relationships" xmlns:p="http://schemas.openxmlformats.org/presentationml/2006/main" showMasterSp="0">
  <p:cSld name="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defTabSz="825500">
              <a:defRPr sz="3200">
                <a:solidFill>
                  <a:srgbClr val="FFFFFF"/>
                </a:solidFill>
                <a:latin typeface="Arial"/>
                <a:ea typeface="Arial"/>
                <a:cs typeface="Arial"/>
                <a:sym typeface="Arial"/>
              </a:defRPr>
            </a:pPr>
            <a:endParaRPr dirty="0"/>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IN" smtClean="0"/>
              <a:pPr/>
              <a:t>‹#›</a:t>
            </a:fld>
            <a:endParaRPr lang="en-IN" dirty="0"/>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r>
              <a:rPr lang="en-US" dirty="0" smtClean="0"/>
              <a:t>Copyright © 2018 Sterlite Tech.</a:t>
            </a:r>
            <a:endParaRPr lang="en-US" dirty="0"/>
          </a:p>
        </p:txBody>
      </p:sp>
      <p:pic>
        <p:nvPicPr>
          <p:cNvPr id="20" name="Picture 1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065308"/>
            <a:ext cx="12192000" cy="5792691"/>
          </a:xfrm>
          <a:prstGeom prst="rect">
            <a:avLst/>
          </a:prstGeom>
        </p:spPr>
      </p:pic>
      <p:sp>
        <p:nvSpPr>
          <p:cNvPr id="21" name="Rectangle 20"/>
          <p:cNvSpPr/>
          <p:nvPr/>
        </p:nvSpPr>
        <p:spPr>
          <a:xfrm>
            <a:off x="0" y="1065307"/>
            <a:ext cx="12191999" cy="5792691"/>
          </a:xfrm>
          <a:prstGeom prst="rect">
            <a:avLst/>
          </a:prstGeom>
          <a:gradFill>
            <a:gsLst>
              <a:gs pos="0">
                <a:schemeClr val="bg1">
                  <a:alpha val="80000"/>
                </a:schemeClr>
              </a:gs>
              <a:gs pos="100000">
                <a:schemeClr val="bg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82904364"/>
      </p:ext>
    </p:extLst>
  </p:cSld>
  <p:clrMapOvr>
    <a:masterClrMapping/>
  </p:clrMapOvr>
  <p:transition spd="med"/>
  <p:hf hdr="0" dt="0"/>
</p:sldLayout>
</file>

<file path=ppt/slideLayouts/slideLayout552.xml><?xml version="1.0" encoding="utf-8"?>
<p:sldLayout xmlns:a="http://schemas.openxmlformats.org/drawingml/2006/main" xmlns:r="http://schemas.openxmlformats.org/officeDocument/2006/relationships" xmlns:p="http://schemas.openxmlformats.org/presentationml/2006/main" showMasterSp="0">
  <p:cSld name="Title &amp; Content">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0">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IN" sz="1200" b="0" i="0" u="none" strike="noStrike" kern="0" cap="none" spc="0" normalizeH="0" baseline="0" noProof="0" smtClean="0">
                <a:ln>
                  <a:noFill/>
                </a:ln>
                <a:solidFill>
                  <a:srgbClr val="898989"/>
                </a:solidFill>
                <a:effectLst/>
                <a:uLnTx/>
                <a:uFillTx/>
                <a:latin typeface="Calibri" pitchFamily="34" charset="0"/>
                <a:ea typeface="+mn-ea"/>
                <a:cs typeface="+mn-cs"/>
                <a:sym typeface="Calibri"/>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0" cap="none" spc="0" normalizeH="0" baseline="0" noProof="0" dirty="0">
              <a:ln>
                <a:noFill/>
              </a:ln>
              <a:solidFill>
                <a:srgbClr val="898989"/>
              </a:solidFill>
              <a:effectLst/>
              <a:uLnTx/>
              <a:uFillTx/>
              <a:latin typeface="Calibri" pitchFamily="34" charset="0"/>
              <a:ea typeface="+mn-ea"/>
              <a:cs typeface="+mn-cs"/>
              <a:sym typeface="Calibri"/>
            </a:endParaRPr>
          </a:p>
        </p:txBody>
      </p:sp>
      <p:sp>
        <p:nvSpPr>
          <p:cNvPr id="17" name="Oval 16">
            <a:extLst>
              <a:ext uri="{FF2B5EF4-FFF2-40B4-BE49-F238E27FC236}">
                <a16:creationId xmlns:a16="http://schemas.microsoft.com/office/drawing/2014/main" xmlns="" id="{521B9F41-F234-5646-8C69-31DB1DDE0F7A}"/>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18" name="Oval 17">
            <a:extLst>
              <a:ext uri="{FF2B5EF4-FFF2-40B4-BE49-F238E27FC236}">
                <a16:creationId xmlns:a16="http://schemas.microsoft.com/office/drawing/2014/main" xmlns="" id="{DF74820F-00D0-3144-9F5F-E63C0E86852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29" name="Oval 28">
            <a:extLst>
              <a:ext uri="{FF2B5EF4-FFF2-40B4-BE49-F238E27FC236}">
                <a16:creationId xmlns:a16="http://schemas.microsoft.com/office/drawing/2014/main" xmlns="" id="{41A83626-8724-9645-A457-B6947B936126}"/>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30" name="Oval 29">
            <a:extLst>
              <a:ext uri="{FF2B5EF4-FFF2-40B4-BE49-F238E27FC236}">
                <a16:creationId xmlns:a16="http://schemas.microsoft.com/office/drawing/2014/main" xmlns="" id="{BA8B78A6-FFFF-A34A-A215-A200C015C9E0}"/>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31" name="Oval 30">
            <a:extLst>
              <a:ext uri="{FF2B5EF4-FFF2-40B4-BE49-F238E27FC236}">
                <a16:creationId xmlns:a16="http://schemas.microsoft.com/office/drawing/2014/main" xmlns="" id="{757E2777-89F5-C845-8CEA-52FB08D6DA28}"/>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32" name="Oval 31">
            <a:extLst>
              <a:ext uri="{FF2B5EF4-FFF2-40B4-BE49-F238E27FC236}">
                <a16:creationId xmlns:a16="http://schemas.microsoft.com/office/drawing/2014/main" xmlns="" id="{C8660B14-6FB3-794C-AA6A-399EFDD5777F}"/>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33" name="TextBox 32">
            <a:extLst>
              <a:ext uri="{FF2B5EF4-FFF2-40B4-BE49-F238E27FC236}">
                <a16:creationId xmlns:a16="http://schemas.microsoft.com/office/drawing/2014/main" xmlns="" id="{3A9ECFFF-C4EB-0948-BA91-2631A7564B83}"/>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50000"/>
                    <a:lumOff val="50000"/>
                  </a:prstClr>
                </a:solidFill>
                <a:effectLst/>
                <a:uLnTx/>
                <a:uFillTx/>
                <a:latin typeface="Calibri"/>
                <a:ea typeface="+mn-ea"/>
                <a:cs typeface="+mn-cs"/>
                <a:sym typeface="Calibri"/>
              </a:rPr>
              <a:t>Text color</a:t>
            </a:r>
          </a:p>
        </p:txBody>
      </p:sp>
      <p:sp>
        <p:nvSpPr>
          <p:cNvPr id="34" name="Oval 33">
            <a:extLst>
              <a:ext uri="{FF2B5EF4-FFF2-40B4-BE49-F238E27FC236}">
                <a16:creationId xmlns:a16="http://schemas.microsoft.com/office/drawing/2014/main" xmlns="" id="{EBC27F33-7866-4F4A-9FCF-1DF9C5ACAE7D}"/>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sym typeface="Calibri"/>
            </a:endParaRPr>
          </a:p>
        </p:txBody>
      </p:sp>
      <p:sp>
        <p:nvSpPr>
          <p:cNvPr id="35" name="TextBox 34">
            <a:extLst>
              <a:ext uri="{FF2B5EF4-FFF2-40B4-BE49-F238E27FC236}">
                <a16:creationId xmlns:a16="http://schemas.microsoft.com/office/drawing/2014/main" xmlns="" id="{8AA9D110-9BF5-7947-9FAE-921099CA6FC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50000"/>
                    <a:lumOff val="50000"/>
                  </a:prstClr>
                </a:solidFill>
                <a:effectLst/>
                <a:uLnTx/>
                <a:uFillTx/>
                <a:latin typeface="Calibri"/>
                <a:ea typeface="+mn-ea"/>
                <a:cs typeface="+mn-cs"/>
                <a:sym typeface="Calibri"/>
              </a:rPr>
              <a:t>Brand color</a:t>
            </a:r>
          </a:p>
        </p:txBody>
      </p:sp>
      <p:sp>
        <p:nvSpPr>
          <p:cNvPr id="36" name="TextBox 35">
            <a:extLst>
              <a:ext uri="{FF2B5EF4-FFF2-40B4-BE49-F238E27FC236}">
                <a16:creationId xmlns:a16="http://schemas.microsoft.com/office/drawing/2014/main" xmlns="" id="{F422A268-4CEA-F743-8CD9-CE9C39DDAB51}"/>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50000"/>
                    <a:lumOff val="50000"/>
                  </a:prstClr>
                </a:solidFill>
                <a:effectLst/>
                <a:uLnTx/>
                <a:uFillTx/>
                <a:latin typeface="Calibri"/>
                <a:ea typeface="+mn-ea"/>
                <a:cs typeface="+mn-cs"/>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50000"/>
                    <a:lumOff val="50000"/>
                  </a:prstClr>
                </a:solidFill>
                <a:effectLst/>
                <a:uLnTx/>
                <a:uFillTx/>
                <a:latin typeface="Calibri"/>
                <a:ea typeface="+mn-ea"/>
                <a:cs typeface="+mn-cs"/>
                <a:sym typeface="Calibri"/>
              </a:rPr>
              <a:t>colors</a:t>
            </a:r>
          </a:p>
        </p:txBody>
      </p:sp>
      <p:sp>
        <p:nvSpPr>
          <p:cNvPr id="19" name="Footer Placeholder 4">
            <a:extLst>
              <a:ext uri="{FF2B5EF4-FFF2-40B4-BE49-F238E27FC236}">
                <a16:creationId xmlns:a16="http://schemas.microsoft.com/office/drawing/2014/main" xmlns="" id="{D4498B79-858E-1543-BA26-1BD641D46B96}"/>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E7E6E6">
                    <a:lumMod val="75000"/>
                  </a:srgbClr>
                </a:solidFill>
                <a:effectLst/>
                <a:uLnTx/>
                <a:uFillTx/>
                <a:latin typeface="Calibri"/>
                <a:ea typeface="+mn-ea"/>
                <a:cs typeface="+mn-cs"/>
                <a:sym typeface="Calibri"/>
              </a:rPr>
              <a:t>Copyright © 2018 Sterlite Tech.</a:t>
            </a:r>
            <a:endParaRPr kumimoji="0" lang="en-US" sz="900" b="0" i="0" u="none" strike="noStrike" kern="0" cap="none" spc="0" normalizeH="0" baseline="0" noProof="0" dirty="0">
              <a:ln>
                <a:noFill/>
              </a:ln>
              <a:solidFill>
                <a:srgbClr val="E7E6E6">
                  <a:lumMod val="75000"/>
                </a:srgbClr>
              </a:solidFill>
              <a:effectLst/>
              <a:uLnTx/>
              <a:uFillTx/>
              <a:latin typeface="Calibri"/>
              <a:ea typeface="+mn-ea"/>
              <a:cs typeface="+mn-cs"/>
              <a:sym typeface="Calibri"/>
            </a:endParaRPr>
          </a:p>
        </p:txBody>
      </p:sp>
    </p:spTree>
    <p:extLst>
      <p:ext uri="{BB962C8B-B14F-4D97-AF65-F5344CB8AC3E}">
        <p14:creationId xmlns:p14="http://schemas.microsoft.com/office/powerpoint/2010/main" val="3287965670"/>
      </p:ext>
    </p:extLst>
  </p:cSld>
  <p:clrMapOvr>
    <a:masterClrMapping/>
  </p:clrMapOvr>
  <p:transition spd="med"/>
  <p:hf hdr="0" dt="0"/>
</p:sldLayout>
</file>

<file path=ppt/slideLayouts/slideLayout553.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24802241"/>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advClick="0" advTm="4000" spd="med">
        <p:fade/>
      </p:transition>
    </mc:Fallback>
  </mc:AlternateContent>
  <p:hf hdr="0" dt="0"/>
</p:sldLayout>
</file>

<file path=ppt/slideLayouts/slideLayout554.xml><?xml version="1.0" encoding="utf-8"?>
<p:sldLayout xmlns:a="http://schemas.openxmlformats.org/drawingml/2006/main" xmlns:r="http://schemas.openxmlformats.org/officeDocument/2006/relationships" xmlns:p="http://schemas.openxmlformats.org/presentationml/2006/main">
  <p:cSld name="1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929971"/>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advClick="0" advTm="4000" spd="med">
        <p:fade/>
      </p:transition>
    </mc:Fallback>
  </mc:AlternateContent>
  <p:hf hdr="0" dt="0"/>
</p:sldLayout>
</file>

<file path=ppt/slideLayouts/slideLayout555.xml><?xml version="1.0" encoding="utf-8"?>
<p:sldLayout xmlns:a="http://schemas.openxmlformats.org/drawingml/2006/main" xmlns:r="http://schemas.openxmlformats.org/officeDocument/2006/relationships" xmlns:p="http://schemas.openxmlformats.org/presentationml/2006/main">
  <p:cSld name="1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834936"/>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advClick="0" advTm="4000" spd="med">
        <p:fade/>
      </p:transition>
    </mc:Fallback>
  </mc:AlternateContent>
  <p:hf hdr="0" dt="0"/>
</p:sldLayout>
</file>

<file path=ppt/slideLayouts/slideLayout556.xml><?xml version="1.0" encoding="utf-8"?>
<p:sldLayout xmlns:a="http://schemas.openxmlformats.org/drawingml/2006/main" xmlns:r="http://schemas.openxmlformats.org/officeDocument/2006/relationships" xmlns:p="http://schemas.openxmlformats.org/presentationml/2006/main">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3748CC-CDE3-5F41-8B10-1A461335A32E}" type="datetime1">
              <a:rPr kumimoji="0" lang="en-IN"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22-05-2019</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289D7A-BBC7-4B31-9963-67146411D270}" type="slidenum">
              <a:rPr kumimoji="0" lang="en-US" sz="1200" b="0" i="0" u="none" strike="noStrike" kern="1200" cap="none" spc="0" normalizeH="0" baseline="0" noProof="0" smtClean="0">
                <a:ln>
                  <a:noFill/>
                </a:ln>
                <a:solidFill>
                  <a:srgbClr val="898989"/>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898989"/>
              </a:solidFill>
              <a:effectLst/>
              <a:uLnTx/>
              <a:uFillTx/>
              <a:latin typeface="Calibri" pitchFamily="34" charset="0"/>
              <a:ea typeface="+mn-ea"/>
              <a:cs typeface="+mn-cs"/>
            </a:endParaRPr>
          </a:p>
        </p:txBody>
      </p:sp>
    </p:spTree>
    <p:extLst>
      <p:ext uri="{BB962C8B-B14F-4D97-AF65-F5344CB8AC3E}">
        <p14:creationId xmlns:p14="http://schemas.microsoft.com/office/powerpoint/2010/main" val="1353555052"/>
      </p:ext>
    </p:extLst>
  </p:cSld>
  <p:clrMapOvr>
    <a:masterClrMapping/>
  </p:clrMapOvr>
  <p:hf hdr="0" dt="0"/>
</p:sldLayout>
</file>

<file path=ppt/slideLayouts/slideLayout557.xml><?xml version="1.0" encoding="utf-8"?>
<p:sldLayout xmlns:a="http://schemas.openxmlformats.org/drawingml/2006/main" xmlns:r="http://schemas.openxmlformats.org/officeDocument/2006/relationships" xmlns:p="http://schemas.openxmlformats.org/presentationml/2006/main">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1" y="279962"/>
            <a:ext cx="10363200" cy="81756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4400" y="1397001"/>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dirty="0" smtClean="0"/>
              <a:t>Click icon to add picture</a:t>
            </a:r>
            <a:endParaRPr lang="en-US" dirty="0"/>
          </a:p>
        </p:txBody>
      </p:sp>
      <p:sp>
        <p:nvSpPr>
          <p:cNvPr id="5" name="Picture Placeholder 3"/>
          <p:cNvSpPr>
            <a:spLocks noGrp="1"/>
          </p:cNvSpPr>
          <p:nvPr>
            <p:ph type="pic" sz="quarter" idx="11"/>
          </p:nvPr>
        </p:nvSpPr>
        <p:spPr>
          <a:xfrm>
            <a:off x="3556000" y="1397001"/>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dirty="0" smtClean="0"/>
              <a:t>Click icon to add picture</a:t>
            </a:r>
            <a:endParaRPr lang="en-US" dirty="0"/>
          </a:p>
        </p:txBody>
      </p:sp>
      <p:sp>
        <p:nvSpPr>
          <p:cNvPr id="6" name="Picture Placeholder 3"/>
          <p:cNvSpPr>
            <a:spLocks noGrp="1"/>
          </p:cNvSpPr>
          <p:nvPr>
            <p:ph type="pic" sz="quarter" idx="12"/>
          </p:nvPr>
        </p:nvSpPr>
        <p:spPr>
          <a:xfrm>
            <a:off x="6197600" y="1397001"/>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dirty="0" smtClean="0"/>
              <a:t>Click icon to add picture</a:t>
            </a:r>
            <a:endParaRPr lang="en-US" dirty="0"/>
          </a:p>
        </p:txBody>
      </p:sp>
      <p:sp>
        <p:nvSpPr>
          <p:cNvPr id="7" name="Picture Placeholder 3"/>
          <p:cNvSpPr>
            <a:spLocks noGrp="1"/>
          </p:cNvSpPr>
          <p:nvPr>
            <p:ph type="pic" sz="quarter" idx="13"/>
          </p:nvPr>
        </p:nvSpPr>
        <p:spPr>
          <a:xfrm>
            <a:off x="8839200" y="1397001"/>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dirty="0" smtClean="0"/>
              <a:t>Click icon to add picture</a:t>
            </a:r>
            <a:endParaRPr lang="en-US" dirty="0"/>
          </a:p>
        </p:txBody>
      </p:sp>
      <p:sp>
        <p:nvSpPr>
          <p:cNvPr id="8" name="Text Placeholder 7"/>
          <p:cNvSpPr>
            <a:spLocks noGrp="1"/>
          </p:cNvSpPr>
          <p:nvPr>
            <p:ph type="body" sz="quarter" idx="19"/>
          </p:nvPr>
        </p:nvSpPr>
        <p:spPr>
          <a:xfrm>
            <a:off x="914400" y="3044386"/>
            <a:ext cx="2441448" cy="996683"/>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67" indent="-171434">
              <a:defRPr sz="1400">
                <a:solidFill>
                  <a:srgbClr val="FFFFFF"/>
                </a:solidFill>
              </a:defRPr>
            </a:lvl3pPr>
            <a:lvl4pPr marL="514301" indent="-171434">
              <a:defRPr sz="1400">
                <a:solidFill>
                  <a:srgbClr val="FFFFFF"/>
                </a:solidFill>
              </a:defRPr>
            </a:lvl4pPr>
            <a:lvl5pPr marL="742880" indent="-228578">
              <a:defRPr sz="1400">
                <a:solidFill>
                  <a:srgbClr val="FFFFFF"/>
                </a:solidFill>
              </a:defRPr>
            </a:lvl5pPr>
          </a:lstStyle>
          <a:p>
            <a:pPr lvl="0"/>
            <a:r>
              <a:rPr lang="en-US" smtClean="0"/>
              <a:t>Click to edit Master text styles</a:t>
            </a:r>
          </a:p>
          <a:p>
            <a:pPr lvl="1"/>
            <a:r>
              <a:rPr lang="en-US" smtClean="0"/>
              <a:t>Second level</a:t>
            </a:r>
          </a:p>
        </p:txBody>
      </p:sp>
      <p:sp>
        <p:nvSpPr>
          <p:cNvPr id="13" name="Text Placeholder 7"/>
          <p:cNvSpPr>
            <a:spLocks noGrp="1"/>
          </p:cNvSpPr>
          <p:nvPr>
            <p:ph type="body" sz="quarter" idx="20"/>
          </p:nvPr>
        </p:nvSpPr>
        <p:spPr>
          <a:xfrm>
            <a:off x="3554984" y="3044386"/>
            <a:ext cx="2441448" cy="996683"/>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67" indent="-171434">
              <a:defRPr sz="1400">
                <a:solidFill>
                  <a:srgbClr val="FFFFFF"/>
                </a:solidFill>
              </a:defRPr>
            </a:lvl3pPr>
            <a:lvl4pPr marL="514301" indent="-171434">
              <a:defRPr sz="1400">
                <a:solidFill>
                  <a:srgbClr val="FFFFFF"/>
                </a:solidFill>
              </a:defRPr>
            </a:lvl4pPr>
            <a:lvl5pPr marL="742880" indent="-228578">
              <a:defRPr sz="1400">
                <a:solidFill>
                  <a:srgbClr val="FFFFFF"/>
                </a:solidFill>
              </a:defRPr>
            </a:lvl5pPr>
          </a:lstStyle>
          <a:p>
            <a:pPr lvl="0"/>
            <a:r>
              <a:rPr lang="en-US" smtClean="0"/>
              <a:t>Click to edit Master text styles</a:t>
            </a:r>
          </a:p>
          <a:p>
            <a:pPr lvl="1"/>
            <a:r>
              <a:rPr lang="en-US" smtClean="0"/>
              <a:t>Second level</a:t>
            </a:r>
          </a:p>
        </p:txBody>
      </p:sp>
      <p:sp>
        <p:nvSpPr>
          <p:cNvPr id="16" name="Text Placeholder 7"/>
          <p:cNvSpPr>
            <a:spLocks noGrp="1"/>
          </p:cNvSpPr>
          <p:nvPr>
            <p:ph type="body" sz="quarter" idx="21"/>
          </p:nvPr>
        </p:nvSpPr>
        <p:spPr>
          <a:xfrm>
            <a:off x="6195568" y="3044386"/>
            <a:ext cx="2441448" cy="996683"/>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67" indent="-171434">
              <a:defRPr sz="1400">
                <a:solidFill>
                  <a:srgbClr val="FFFFFF"/>
                </a:solidFill>
              </a:defRPr>
            </a:lvl3pPr>
            <a:lvl4pPr marL="514301" indent="-171434">
              <a:defRPr sz="1400">
                <a:solidFill>
                  <a:srgbClr val="FFFFFF"/>
                </a:solidFill>
              </a:defRPr>
            </a:lvl4pPr>
            <a:lvl5pPr marL="742880" indent="-228578">
              <a:defRPr sz="1400">
                <a:solidFill>
                  <a:srgbClr val="FFFFFF"/>
                </a:solidFill>
              </a:defRPr>
            </a:lvl5pPr>
          </a:lstStyle>
          <a:p>
            <a:pPr lvl="0"/>
            <a:r>
              <a:rPr lang="en-US" smtClean="0"/>
              <a:t>Click to edit Master text styles</a:t>
            </a:r>
          </a:p>
          <a:p>
            <a:pPr lvl="1"/>
            <a:r>
              <a:rPr lang="en-US" smtClean="0"/>
              <a:t>Second level</a:t>
            </a:r>
          </a:p>
        </p:txBody>
      </p:sp>
      <p:sp>
        <p:nvSpPr>
          <p:cNvPr id="17" name="Text Placeholder 7"/>
          <p:cNvSpPr>
            <a:spLocks noGrp="1"/>
          </p:cNvSpPr>
          <p:nvPr>
            <p:ph type="body" sz="quarter" idx="22"/>
          </p:nvPr>
        </p:nvSpPr>
        <p:spPr>
          <a:xfrm>
            <a:off x="8836152" y="3044386"/>
            <a:ext cx="2441448" cy="996683"/>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67" indent="-171434">
              <a:defRPr sz="1400">
                <a:solidFill>
                  <a:srgbClr val="FFFFFF"/>
                </a:solidFill>
              </a:defRPr>
            </a:lvl3pPr>
            <a:lvl4pPr marL="514301" indent="-171434">
              <a:defRPr sz="1400">
                <a:solidFill>
                  <a:srgbClr val="FFFFFF"/>
                </a:solidFill>
              </a:defRPr>
            </a:lvl4pPr>
            <a:lvl5pPr marL="742880" indent="-228578">
              <a:defRPr sz="1400">
                <a:solidFill>
                  <a:srgbClr val="FFFFFF"/>
                </a:solidFill>
              </a:defRPr>
            </a:lvl5pPr>
          </a:lstStyle>
          <a:p>
            <a:pPr lvl="0"/>
            <a:r>
              <a:rPr lang="en-US" smtClean="0"/>
              <a:t>Click to edit Master text styles</a:t>
            </a:r>
          </a:p>
          <a:p>
            <a:pPr lvl="1"/>
            <a:r>
              <a:rPr lang="en-US" smtClean="0"/>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34" indent="-171434">
              <a:buFont typeface="Arial" panose="020B0604020202020204" pitchFamily="34" charset="0"/>
              <a:buChar char="•"/>
              <a:defRPr sz="1400"/>
            </a:lvl2pPr>
            <a:lvl3pPr marL="342867" indent="-171434">
              <a:defRPr sz="1400"/>
            </a:lvl3pPr>
            <a:lvl4pPr marL="514301" indent="-171434">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34" indent="-171434">
              <a:buClr>
                <a:schemeClr val="accent3"/>
              </a:buClr>
              <a:buFont typeface="Arial" panose="020B0604020202020204" pitchFamily="34" charset="0"/>
              <a:buChar char="•"/>
              <a:defRPr sz="1400"/>
            </a:lvl2pPr>
            <a:lvl3pPr marL="342867" indent="-171434">
              <a:buClr>
                <a:schemeClr val="accent3"/>
              </a:buClr>
              <a:defRPr sz="1400"/>
            </a:lvl3pPr>
            <a:lvl4pPr marL="514301" indent="-171434">
              <a:buClr>
                <a:schemeClr val="accent3"/>
              </a:buClr>
              <a:defRPr sz="1400"/>
            </a:lvl4pPr>
            <a:lvl5pPr>
              <a:buClr>
                <a:schemeClr val="accent3"/>
              </a:buCl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34" indent="-171434">
              <a:buClr>
                <a:schemeClr val="accent2"/>
              </a:buClr>
              <a:buFont typeface="Arial" panose="020B0604020202020204" pitchFamily="34" charset="0"/>
              <a:buChar char="•"/>
              <a:defRPr sz="1400"/>
            </a:lvl2pPr>
            <a:lvl3pPr marL="342867" indent="-171434">
              <a:buClr>
                <a:schemeClr val="accent2"/>
              </a:buClr>
              <a:defRPr sz="1400"/>
            </a:lvl3pPr>
            <a:lvl4pPr marL="514301" indent="-171434">
              <a:buClr>
                <a:schemeClr val="accent2"/>
              </a:buClr>
              <a:defRPr sz="1400"/>
            </a:lvl4pPr>
            <a:lvl5pPr>
              <a:buClr>
                <a:schemeClr val="accent2"/>
              </a:buCl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34" indent="-171434">
              <a:buClr>
                <a:schemeClr val="bg2"/>
              </a:buClr>
              <a:buFont typeface="Arial" panose="020B0604020202020204" pitchFamily="34" charset="0"/>
              <a:buChar char="•"/>
              <a:defRPr sz="1400"/>
            </a:lvl2pPr>
            <a:lvl3pPr marL="342867" indent="-171434">
              <a:buClr>
                <a:schemeClr val="bg2"/>
              </a:buClr>
              <a:defRPr sz="1400"/>
            </a:lvl3pPr>
            <a:lvl4pPr marL="514301" indent="-171434">
              <a:buClr>
                <a:schemeClr val="bg2"/>
              </a:buClr>
              <a:defRPr sz="1400"/>
            </a:lvl4pPr>
            <a:lvl5pPr>
              <a:buClr>
                <a:schemeClr val="bg2"/>
              </a:buCl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4"/>
          <p:cNvSpPr>
            <a:spLocks noGrp="1"/>
          </p:cNvSpPr>
          <p:nvPr>
            <p:ph type="body" sz="quarter" idx="27" hasCustomPrompt="1"/>
          </p:nvPr>
        </p:nvSpPr>
        <p:spPr>
          <a:xfrm>
            <a:off x="914401"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885579585"/>
      </p:ext>
    </p:extLst>
  </p:cSld>
  <p:clrMapOvr>
    <a:masterClrMapping/>
  </p:clrMapOvr>
  <p:timing>
    <p:tnLst>
      <p:par>
        <p:cTn id="1" dur="indefinite" restart="never" nodeType="tmRoot"/>
      </p:par>
    </p:tnLst>
  </p:timing>
  <p:hf hdr="0" dt="0"/>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7B7E81F-AC26-9E45-828D-195CCD57BD0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1016" y="490713"/>
            <a:ext cx="2822413" cy="517105"/>
          </a:xfrm>
          <a:prstGeom prst="rect">
            <a:avLst/>
          </a:prstGeom>
        </p:spPr>
      </p:pic>
      <p:sp>
        <p:nvSpPr>
          <p:cNvPr id="5" name="Title 4">
            <a:extLst>
              <a:ext uri="{FF2B5EF4-FFF2-40B4-BE49-F238E27FC236}">
                <a16:creationId xmlns:a16="http://schemas.microsoft.com/office/drawing/2014/main" xmlns="" id="{3E1123C6-DEC0-0D41-9525-9436A7FCCC26}"/>
              </a:ext>
            </a:extLst>
          </p:cNvPr>
          <p:cNvSpPr>
            <a:spLocks noGrp="1"/>
          </p:cNvSpPr>
          <p:nvPr>
            <p:ph type="title"/>
          </p:nvPr>
        </p:nvSpPr>
        <p:spPr>
          <a:xfrm>
            <a:off x="639061" y="2028063"/>
            <a:ext cx="10972800" cy="2814411"/>
          </a:xfrm>
          <a:prstGeom prst="rect">
            <a:avLst/>
          </a:prstGeom>
        </p:spPr>
        <p:txBody>
          <a:bodyPr/>
          <a:lstStyle>
            <a:lvl1pPr>
              <a:defRPr sz="6000" b="1"/>
            </a:lvl1pPr>
          </a:lstStyle>
          <a:p>
            <a:r>
              <a:rPr lang="en-US" smtClean="0"/>
              <a:t>Click to edit Master title style</a:t>
            </a:r>
            <a:endParaRPr lang="en-US" dirty="0"/>
          </a:p>
        </p:txBody>
      </p:sp>
      <p:sp>
        <p:nvSpPr>
          <p:cNvPr id="6" name="Date Placeholder 1">
            <a:extLst>
              <a:ext uri="{FF2B5EF4-FFF2-40B4-BE49-F238E27FC236}">
                <a16:creationId xmlns:a16="http://schemas.microsoft.com/office/drawing/2014/main" xmlns="" id="{F834F6D2-EF2F-BE48-9123-3E204FAEA5B8}"/>
              </a:ext>
            </a:extLst>
          </p:cNvPr>
          <p:cNvSpPr>
            <a:spLocks noGrp="1"/>
          </p:cNvSpPr>
          <p:nvPr>
            <p:ph type="dt" sz="half" idx="10"/>
          </p:nvPr>
        </p:nvSpPr>
        <p:spPr>
          <a:xfrm>
            <a:off x="8974667" y="490713"/>
            <a:ext cx="2637193" cy="365125"/>
          </a:xfrm>
          <a:prstGeom prst="rect">
            <a:avLst/>
          </a:prstGeom>
        </p:spPr>
        <p:txBody>
          <a:bodyPr lIns="90000"/>
          <a:lstStyle>
            <a:lvl1pPr algn="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9C6505-0DB4-4F42-9517-8EE46F733C69}"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22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8" name="Subtitle 2">
            <a:extLst>
              <a:ext uri="{FF2B5EF4-FFF2-40B4-BE49-F238E27FC236}">
                <a16:creationId xmlns:a16="http://schemas.microsoft.com/office/drawing/2014/main" xmlns="" id="{3A38AA8A-CB4E-5A46-80A2-884EE068309D}"/>
              </a:ext>
            </a:extLst>
          </p:cNvPr>
          <p:cNvSpPr>
            <a:spLocks noGrp="1"/>
          </p:cNvSpPr>
          <p:nvPr>
            <p:ph type="subTitle" idx="1"/>
          </p:nvPr>
        </p:nvSpPr>
        <p:spPr>
          <a:xfrm>
            <a:off x="639061" y="5243813"/>
            <a:ext cx="10950845" cy="434974"/>
          </a:xfrm>
          <a:prstGeom prst="rect">
            <a:avLst/>
          </a:prstGeom>
        </p:spPr>
        <p:txBody>
          <a:bodyPr anchor="t"/>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Footer Placeholder 4">
            <a:extLst>
              <a:ext uri="{FF2B5EF4-FFF2-40B4-BE49-F238E27FC236}">
                <a16:creationId xmlns:a16="http://schemas.microsoft.com/office/drawing/2014/main" xmlns="" id="{B2D87880-BB7D-0540-BA4F-ED0941AE615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2759907660"/>
      </p:ext>
    </p:extLst>
  </p:cSld>
  <p:clrMapOvr>
    <a:masterClrMapping/>
  </p:clrMapOvr>
  <p:transition spd="med"/>
</p:sldLayout>
</file>

<file path=ppt/slideLayouts/slideLayout559.xml><?xml version="1.0" encoding="utf-8"?>
<p:sldLayout xmlns:a="http://schemas.openxmlformats.org/drawingml/2006/main" xmlns:r="http://schemas.openxmlformats.org/officeDocument/2006/relationships" xmlns:p="http://schemas.openxmlformats.org/presentationml/2006/main" showMasterSp="0" preserve="1">
  <p:cSld name="Topic Slide">
    <p:spTree>
      <p:nvGrpSpPr>
        <p:cNvPr id="1" name=""/>
        <p:cNvGrpSpPr/>
        <p:nvPr/>
      </p:nvGrpSpPr>
      <p:grpSpPr>
        <a:xfrm>
          <a:off x="0" y="0"/>
          <a:ext cx="0" cy="0"/>
          <a:chOff x="0" y="0"/>
          <a:chExt cx="0" cy="0"/>
        </a:xfrm>
      </p:grpSpPr>
      <p:pic>
        <p:nvPicPr>
          <p:cNvPr id="28" name="shutterstock_380731009.jpg" descr="shutterstock_380731009.jpg"/>
          <p:cNvPicPr>
            <a:picLocks noChangeAspect="1"/>
          </p:cNvPicPr>
          <p:nvPr/>
        </p:nvPicPr>
        <p:blipFill>
          <a:blip r:embed="rId2">
            <a:alphaModFix amt="23704"/>
            <a:extLst/>
          </a:blip>
          <a:stretch>
            <a:fillRect/>
          </a:stretch>
        </p:blipFill>
        <p:spPr>
          <a:xfrm>
            <a:off x="-1799" y="-1"/>
            <a:ext cx="4689602" cy="6876037"/>
          </a:xfrm>
          <a:prstGeom prst="rect">
            <a:avLst/>
          </a:prstGeom>
          <a:ln w="12700">
            <a:miter lim="400000"/>
          </a:ln>
        </p:spPr>
      </p:pic>
      <p:sp>
        <p:nvSpPr>
          <p:cNvPr id="29" name="Rectangle"/>
          <p:cNvSpPr/>
          <p:nvPr/>
        </p:nvSpPr>
        <p:spPr>
          <a:xfrm>
            <a:off x="-1799" y="0"/>
            <a:ext cx="4695012" cy="6885693"/>
          </a:xfrm>
          <a:prstGeom prst="rect">
            <a:avLst/>
          </a:prstGeom>
          <a:gradFill>
            <a:gsLst>
              <a:gs pos="0">
                <a:srgbClr val="0D29B3">
                  <a:alpha val="82747"/>
                </a:srgbClr>
              </a:gs>
              <a:gs pos="100000">
                <a:srgbClr val="18D521">
                  <a:alpha val="82747"/>
                </a:srgbClr>
              </a:gs>
            </a:gsLst>
            <a:lin ang="2413842"/>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32" name="Slide Numbe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pic>
        <p:nvPicPr>
          <p:cNvPr id="7" name="Picture 6">
            <a:extLst>
              <a:ext uri="{FF2B5EF4-FFF2-40B4-BE49-F238E27FC236}">
                <a16:creationId xmlns:a16="http://schemas.microsoft.com/office/drawing/2014/main" xmlns="" id="{3651D1D6-6833-1245-A1D4-7B5D84864F2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606" y="523371"/>
            <a:ext cx="2158384" cy="395446"/>
          </a:xfrm>
          <a:prstGeom prst="rect">
            <a:avLst/>
          </a:prstGeom>
        </p:spPr>
      </p:pic>
      <p:sp>
        <p:nvSpPr>
          <p:cNvPr id="4" name="Text Placeholder 3">
            <a:extLst>
              <a:ext uri="{FF2B5EF4-FFF2-40B4-BE49-F238E27FC236}">
                <a16:creationId xmlns:a16="http://schemas.microsoft.com/office/drawing/2014/main" xmlns="" id="{AEDD56F7-CC45-4345-B01D-007AA63E8181}"/>
              </a:ext>
            </a:extLst>
          </p:cNvPr>
          <p:cNvSpPr>
            <a:spLocks noGrp="1"/>
          </p:cNvSpPr>
          <p:nvPr>
            <p:ph type="body" sz="quarter" idx="10"/>
          </p:nvPr>
        </p:nvSpPr>
        <p:spPr>
          <a:xfrm>
            <a:off x="5562600" y="1817688"/>
            <a:ext cx="5138738" cy="3168650"/>
          </a:xfrm>
          <a:prstGeom prst="rect">
            <a:avLst/>
          </a:prstGeom>
        </p:spPr>
        <p:txBody>
          <a:bodyPr anchor="ct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Placeholder 1">
            <a:extLst>
              <a:ext uri="{FF2B5EF4-FFF2-40B4-BE49-F238E27FC236}">
                <a16:creationId xmlns:a16="http://schemas.microsoft.com/office/drawing/2014/main" xmlns="" id="{3AD8F225-CDEA-2341-A0F3-02AC36186651}"/>
              </a:ext>
            </a:extLst>
          </p:cNvPr>
          <p:cNvSpPr>
            <a:spLocks noGrp="1"/>
          </p:cNvSpPr>
          <p:nvPr>
            <p:ph type="title"/>
          </p:nvPr>
        </p:nvSpPr>
        <p:spPr>
          <a:xfrm>
            <a:off x="524655" y="2228363"/>
            <a:ext cx="3636694" cy="2419308"/>
          </a:xfrm>
          <a:prstGeom prst="rect">
            <a:avLst/>
          </a:prstGeom>
          <a:effectLst>
            <a:outerShdw blurRad="50800" dir="14400000">
              <a:srgbClr val="000000">
                <a:alpha val="60000"/>
              </a:srgbClr>
            </a:outerShdw>
          </a:effectLst>
        </p:spPr>
        <p:txBody>
          <a:bodyPr vert="horz" lIns="91440" tIns="45720" rIns="91440" bIns="45720" rtlCol="0" anchor="ctr">
            <a:noAutofit/>
          </a:bodyPr>
          <a:lstStyle/>
          <a:p>
            <a:r>
              <a:rPr lang="en-US" smtClean="0"/>
              <a:t>Click to edit Master title style</a:t>
            </a:r>
            <a:endParaRPr lang="en-US" dirty="0"/>
          </a:p>
        </p:txBody>
      </p:sp>
      <p:sp>
        <p:nvSpPr>
          <p:cNvPr id="18" name="Oval 17">
            <a:extLst>
              <a:ext uri="{FF2B5EF4-FFF2-40B4-BE49-F238E27FC236}">
                <a16:creationId xmlns:a16="http://schemas.microsoft.com/office/drawing/2014/main" xmlns="" id="{250FC4BB-3987-0846-AAAF-4626EF25E880}"/>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C0A3AFB2-9E67-0B4B-B83A-3FB7DED2F8B7}"/>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0696B8A1-59BE-354F-B966-FAAE465D156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9999621F-F68B-B448-A273-E25305FCD7E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Oval 34">
            <a:extLst>
              <a:ext uri="{FF2B5EF4-FFF2-40B4-BE49-F238E27FC236}">
                <a16:creationId xmlns:a16="http://schemas.microsoft.com/office/drawing/2014/main" xmlns="" id="{B137514E-A55B-9B40-8A7A-A746633001F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Oval 35">
            <a:extLst>
              <a:ext uri="{FF2B5EF4-FFF2-40B4-BE49-F238E27FC236}">
                <a16:creationId xmlns:a16="http://schemas.microsoft.com/office/drawing/2014/main" xmlns="" id="{4DE61A4F-BAFF-884E-9839-7B44E1B3DCB5}"/>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FC988D02-C8B1-6C48-9C28-A2A9DB8CDC7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8" name="Oval 37">
            <a:extLst>
              <a:ext uri="{FF2B5EF4-FFF2-40B4-BE49-F238E27FC236}">
                <a16:creationId xmlns:a16="http://schemas.microsoft.com/office/drawing/2014/main" xmlns="" id="{D23CE807-6079-914A-8F5C-73C658630709}"/>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9" name="TextBox 38">
            <a:extLst>
              <a:ext uri="{FF2B5EF4-FFF2-40B4-BE49-F238E27FC236}">
                <a16:creationId xmlns:a16="http://schemas.microsoft.com/office/drawing/2014/main" xmlns="" id="{8386261F-EB91-1F4C-9340-2137E4E5727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40" name="TextBox 39">
            <a:extLst>
              <a:ext uri="{FF2B5EF4-FFF2-40B4-BE49-F238E27FC236}">
                <a16:creationId xmlns:a16="http://schemas.microsoft.com/office/drawing/2014/main" xmlns="" id="{69D206C8-684A-DF4A-9958-8AB38911CC6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8C0ED276-484A-E24D-90A1-22865E2328FD}"/>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027280521"/>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760183297"/>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showMasterSp="0" preserve="1">
  <p:cSld name="Title &amp; Content">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7" name="Oval 16">
            <a:extLst>
              <a:ext uri="{FF2B5EF4-FFF2-40B4-BE49-F238E27FC236}">
                <a16:creationId xmlns:a16="http://schemas.microsoft.com/office/drawing/2014/main" xmlns="" id="{521B9F41-F234-5646-8C69-31DB1DDE0F7A}"/>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F74820F-00D0-3144-9F5F-E63C0E86852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41A83626-8724-9645-A457-B6947B936126}"/>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BA8B78A6-FFFF-A34A-A215-A200C015C9E0}"/>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757E2777-89F5-C845-8CEA-52FB08D6DA28}"/>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C8660B14-6FB3-794C-AA6A-399EFDD5777F}"/>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3A9ECFFF-C4EB-0948-BA91-2631A7564B83}"/>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4" name="Oval 33">
            <a:extLst>
              <a:ext uri="{FF2B5EF4-FFF2-40B4-BE49-F238E27FC236}">
                <a16:creationId xmlns:a16="http://schemas.microsoft.com/office/drawing/2014/main" xmlns="" id="{EBC27F33-7866-4F4A-9FCF-1DF9C5ACAE7D}"/>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8AA9D110-9BF5-7947-9FAE-921099CA6FC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6" name="TextBox 35">
            <a:extLst>
              <a:ext uri="{FF2B5EF4-FFF2-40B4-BE49-F238E27FC236}">
                <a16:creationId xmlns:a16="http://schemas.microsoft.com/office/drawing/2014/main" xmlns="" id="{F422A268-4CEA-F743-8CD9-CE9C39DDAB51}"/>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D4498B79-858E-1543-BA26-1BD641D46B96}"/>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2940938911"/>
      </p:ext>
    </p:extLst>
  </p:cSld>
  <p:clrMapOvr>
    <a:masterClrMapping/>
  </p:clrMapOvr>
  <p:transition spd="med"/>
</p:sldLayout>
</file>

<file path=ppt/slideLayouts/slideLayout561.xml><?xml version="1.0" encoding="utf-8"?>
<p:sldLayout xmlns:a="http://schemas.openxmlformats.org/drawingml/2006/main" xmlns:r="http://schemas.openxmlformats.org/officeDocument/2006/relationships" xmlns:p="http://schemas.openxmlformats.org/presentationml/2006/main" showMasterSp="0" preserve="1">
  <p:cSld name="Content &amp; Pictur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5672518"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5" name="Picture Placeholder 4">
            <a:extLst>
              <a:ext uri="{FF2B5EF4-FFF2-40B4-BE49-F238E27FC236}">
                <a16:creationId xmlns:a16="http://schemas.microsoft.com/office/drawing/2014/main" xmlns="" id="{93B2D6CA-03F6-204A-9BFB-9B67A55CEEA5}"/>
              </a:ext>
            </a:extLst>
          </p:cNvPr>
          <p:cNvSpPr>
            <a:spLocks noGrp="1"/>
          </p:cNvSpPr>
          <p:nvPr>
            <p:ph type="pic" sz="quarter" idx="11"/>
          </p:nvPr>
        </p:nvSpPr>
        <p:spPr>
          <a:xfrm>
            <a:off x="6785102" y="1755395"/>
            <a:ext cx="4552950" cy="4260850"/>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18" name="Oval 17">
            <a:extLst>
              <a:ext uri="{FF2B5EF4-FFF2-40B4-BE49-F238E27FC236}">
                <a16:creationId xmlns:a16="http://schemas.microsoft.com/office/drawing/2014/main" xmlns="" id="{8436E0F2-D8C2-FA4E-9D96-4010720499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3F661171-27DA-E94F-84A2-96827FA216FE}"/>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61BD7761-32B1-9648-9DDE-07F5C42745B9}"/>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BE227ACB-604C-FE43-900D-B8C42DD4B2A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637EC087-14C6-7349-B258-4BD4FAF0940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446A7708-7131-1D42-A109-D6BE3E436DD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4537B54-4EAC-D145-82B9-E58C7DE63DEB}"/>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5" name="Oval 34">
            <a:extLst>
              <a:ext uri="{FF2B5EF4-FFF2-40B4-BE49-F238E27FC236}">
                <a16:creationId xmlns:a16="http://schemas.microsoft.com/office/drawing/2014/main" xmlns="" id="{5A97258D-267E-224D-BF46-87AF6D24C916}"/>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TextBox 35">
            <a:extLst>
              <a:ext uri="{FF2B5EF4-FFF2-40B4-BE49-F238E27FC236}">
                <a16:creationId xmlns:a16="http://schemas.microsoft.com/office/drawing/2014/main" xmlns="" id="{D763D1AE-C8CF-6B4D-9843-76499B4CCCB0}"/>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7" name="TextBox 36">
            <a:extLst>
              <a:ext uri="{FF2B5EF4-FFF2-40B4-BE49-F238E27FC236}">
                <a16:creationId xmlns:a16="http://schemas.microsoft.com/office/drawing/2014/main" xmlns="" id="{CBB2BCC7-8421-624B-96E7-C034DFCA9C5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9EE1F2A5-255C-194A-99D1-517A562F2F25}"/>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581770479"/>
      </p:ext>
    </p:extLst>
  </p:cSld>
  <p:clrMapOvr>
    <a:masterClrMapping/>
  </p:clrMapOvr>
  <p:transition spd="med"/>
</p:sldLayout>
</file>

<file path=ppt/slideLayouts/slideLayout562.xml><?xml version="1.0" encoding="utf-8"?>
<p:sldLayout xmlns:a="http://schemas.openxmlformats.org/drawingml/2006/main" xmlns:r="http://schemas.openxmlformats.org/officeDocument/2006/relationships" xmlns:p="http://schemas.openxmlformats.org/presentationml/2006/main" showMasterSp="0" preserve="1">
  <p:cSld name="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3930735505"/>
      </p:ext>
    </p:extLst>
  </p:cSld>
  <p:clrMapOvr>
    <a:masterClrMapping/>
  </p:clrMapOvr>
  <p:transition spd="med"/>
</p:sldLayout>
</file>

<file path=ppt/slideLayouts/slideLayout563.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58" name="Rectangle"/>
          <p:cNvSpPr/>
          <p:nvPr/>
        </p:nvSpPr>
        <p:spPr>
          <a:xfrm>
            <a:off x="0" y="-3918"/>
            <a:ext cx="12211216"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4" name="Title 1">
            <a:extLst>
              <a:ext uri="{FF2B5EF4-FFF2-40B4-BE49-F238E27FC236}">
                <a16:creationId xmlns:a16="http://schemas.microsoft.com/office/drawing/2014/main" xmlns="" id="{0B403B51-449A-F04D-8120-455AD1309D04}"/>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11" name="Picture 10">
            <a:extLst>
              <a:ext uri="{FF2B5EF4-FFF2-40B4-BE49-F238E27FC236}">
                <a16:creationId xmlns:a16="http://schemas.microsoft.com/office/drawing/2014/main" xmlns="" id="{3DCB89AE-14E3-E446-9D90-520A51340C8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4" name="Content Placeholder 3">
            <a:extLst>
              <a:ext uri="{FF2B5EF4-FFF2-40B4-BE49-F238E27FC236}">
                <a16:creationId xmlns:a16="http://schemas.microsoft.com/office/drawing/2014/main" xmlns="" id="{780518AC-5284-4348-BFA3-EB2E7703C6E7}"/>
              </a:ext>
            </a:extLst>
          </p:cNvPr>
          <p:cNvSpPr>
            <a:spLocks noGrp="1"/>
          </p:cNvSpPr>
          <p:nvPr>
            <p:ph sz="half" idx="2"/>
          </p:nvPr>
        </p:nvSpPr>
        <p:spPr>
          <a:xfrm>
            <a:off x="6187415"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xmlns="" id="{93CBE094-E58C-9C48-933C-D84E2D9153F7}"/>
              </a:ext>
            </a:extLst>
          </p:cNvPr>
          <p:cNvSpPr>
            <a:spLocks noGrp="1"/>
          </p:cNvSpPr>
          <p:nvPr>
            <p:ph sz="half" idx="10"/>
          </p:nvPr>
        </p:nvSpPr>
        <p:spPr>
          <a:xfrm>
            <a:off x="695760"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a:extLst>
              <a:ext uri="{FF2B5EF4-FFF2-40B4-BE49-F238E27FC236}">
                <a16:creationId xmlns:a16="http://schemas.microsoft.com/office/drawing/2014/main" xmlns="" id="{E64AE565-3152-D84D-A473-D02463E77880}"/>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8" name="Oval 17">
            <a:extLst>
              <a:ext uri="{FF2B5EF4-FFF2-40B4-BE49-F238E27FC236}">
                <a16:creationId xmlns:a16="http://schemas.microsoft.com/office/drawing/2014/main" xmlns="" id="{9908D209-98BF-2A4B-8298-8ECBD9E9DA5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EB6C49EE-74EB-734C-ADC5-B157448EAC83}"/>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92A4171B-28D4-784C-BD71-4A2D84F793E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 name="Oval 20">
            <a:extLst>
              <a:ext uri="{FF2B5EF4-FFF2-40B4-BE49-F238E27FC236}">
                <a16:creationId xmlns:a16="http://schemas.microsoft.com/office/drawing/2014/main" xmlns="" id="{B778F22A-8EA5-CB4E-A80D-9B523B637ADF}"/>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 name="Oval 21">
            <a:extLst>
              <a:ext uri="{FF2B5EF4-FFF2-40B4-BE49-F238E27FC236}">
                <a16:creationId xmlns:a16="http://schemas.microsoft.com/office/drawing/2014/main" xmlns="" id="{38298B80-281F-9B47-8E7B-22546316352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A738F259-801C-0A4D-BB5F-2913FC195DB0}"/>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05109AEC-F46C-9343-8876-241CA7F0CF01}"/>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6" name="Oval 35">
            <a:extLst>
              <a:ext uri="{FF2B5EF4-FFF2-40B4-BE49-F238E27FC236}">
                <a16:creationId xmlns:a16="http://schemas.microsoft.com/office/drawing/2014/main" xmlns="" id="{63965890-881F-0548-9AA6-6BEDB629FF4A}"/>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C8A682B1-016E-8448-9F6D-DA4F5A7FD212}"/>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8" name="TextBox 37">
            <a:extLst>
              <a:ext uri="{FF2B5EF4-FFF2-40B4-BE49-F238E27FC236}">
                <a16:creationId xmlns:a16="http://schemas.microsoft.com/office/drawing/2014/main" xmlns="" id="{AF073868-2303-4649-B151-B5A1C678C25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3" name="Footer Placeholder 4">
            <a:extLst>
              <a:ext uri="{FF2B5EF4-FFF2-40B4-BE49-F238E27FC236}">
                <a16:creationId xmlns:a16="http://schemas.microsoft.com/office/drawing/2014/main" xmlns="" id="{21E6C8D4-9BB3-2945-86CC-22CDCF92CF3E}"/>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3080558611"/>
      </p:ext>
    </p:extLst>
  </p:cSld>
  <p:clrMapOvr>
    <a:masterClrMapping/>
  </p:clrMapOvr>
  <p:transition spd="med"/>
</p:sldLayout>
</file>

<file path=ppt/slideLayouts/slideLayout564.xml><?xml version="1.0" encoding="utf-8"?>
<p:sldLayout xmlns:a="http://schemas.openxmlformats.org/drawingml/2006/main" xmlns:r="http://schemas.openxmlformats.org/officeDocument/2006/relationships" xmlns:p="http://schemas.openxmlformats.org/presentationml/2006/main" showMasterSp="0" preserve="1">
  <p:cSld name="Section Headline">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4" name="Title 3">
            <a:extLst>
              <a:ext uri="{FF2B5EF4-FFF2-40B4-BE49-F238E27FC236}">
                <a16:creationId xmlns:a16="http://schemas.microsoft.com/office/drawing/2014/main" xmlns="" id="{D5C0545F-2DC0-AD4C-8EEE-A6BCC558EB6B}"/>
              </a:ext>
            </a:extLst>
          </p:cNvPr>
          <p:cNvSpPr>
            <a:spLocks noGrp="1"/>
          </p:cNvSpPr>
          <p:nvPr>
            <p:ph type="title"/>
          </p:nvPr>
        </p:nvSpPr>
        <p:spPr>
          <a:xfrm>
            <a:off x="1434472" y="1311274"/>
            <a:ext cx="9361488" cy="1508126"/>
          </a:xfrm>
          <a:prstGeom prst="rect">
            <a:avLst/>
          </a:prstGeom>
        </p:spPr>
        <p:txBody>
          <a:bodyPr/>
          <a:lstStyle>
            <a:lvl1pPr algn="l">
              <a:defRPr sz="4800" b="1">
                <a:solidFill>
                  <a:schemeClr val="bg1"/>
                </a:solidFill>
              </a:defRPr>
            </a:lvl1pPr>
          </a:lstStyle>
          <a:p>
            <a:r>
              <a:rPr lang="en-US" smtClean="0"/>
              <a:t>Click to edit Master title style</a:t>
            </a:r>
            <a:endParaRPr lang="en-US" dirty="0"/>
          </a:p>
        </p:txBody>
      </p:sp>
      <p:sp>
        <p:nvSpPr>
          <p:cNvPr id="8" name="Text Placeholder 7">
            <a:extLst>
              <a:ext uri="{FF2B5EF4-FFF2-40B4-BE49-F238E27FC236}">
                <a16:creationId xmlns:a16="http://schemas.microsoft.com/office/drawing/2014/main" xmlns="" id="{24FB559D-C1CE-8747-8028-6E91AC21ED4A}"/>
              </a:ext>
            </a:extLst>
          </p:cNvPr>
          <p:cNvSpPr>
            <a:spLocks noGrp="1"/>
          </p:cNvSpPr>
          <p:nvPr>
            <p:ph type="body" sz="quarter" idx="10"/>
          </p:nvPr>
        </p:nvSpPr>
        <p:spPr>
          <a:xfrm>
            <a:off x="1434472" y="3156857"/>
            <a:ext cx="9361488" cy="28194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6" name="Oval 15">
            <a:extLst>
              <a:ext uri="{FF2B5EF4-FFF2-40B4-BE49-F238E27FC236}">
                <a16:creationId xmlns:a16="http://schemas.microsoft.com/office/drawing/2014/main" xmlns="" id="{2161CA03-F831-9A42-BF8D-F5030C57A577}"/>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59C311CC-746C-5C46-89B4-F9CE6A041F6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A5B99CD3-B95E-F840-8F3D-AB25A49BDC62}"/>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D7CD11A5-EDD9-414D-B306-B9D1B117AEB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D8A6C9D4-8C2A-4640-9716-2730F8FF2E9E}"/>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D093E14-BD23-0340-992F-1DF17F14108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FA28637D-C818-6546-AB2C-45324A86CAF9}"/>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CBF5E8B9-B337-BE44-854D-3F30AE8FBB9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86D418E-93D7-2244-8F5D-AC4BBD0618E3}"/>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8FD7F25D-6D0F-2A4F-AE75-3F187AD1802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34E28C65-A58A-F546-8B62-08E73F36B34B}"/>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842813842"/>
      </p:ext>
    </p:extLst>
  </p:cSld>
  <p:clrMapOvr>
    <a:masterClrMapping/>
  </p:clrMapOvr>
  <p:transition spd="med"/>
</p:sldLayout>
</file>

<file path=ppt/slideLayouts/slideLayout565.xml><?xml version="1.0" encoding="utf-8"?>
<p:sldLayout xmlns:a="http://schemas.openxmlformats.org/drawingml/2006/main" xmlns:r="http://schemas.openxmlformats.org/officeDocument/2006/relationships" xmlns:p="http://schemas.openxmlformats.org/presentationml/2006/main" showMasterSp="0" preserve="1">
  <p:cSld name="Section Headline Image Right">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7" name="Picture Placeholder 6">
            <a:extLst>
              <a:ext uri="{FF2B5EF4-FFF2-40B4-BE49-F238E27FC236}">
                <a16:creationId xmlns:a16="http://schemas.microsoft.com/office/drawing/2014/main" xmlns="" id="{98FD5DEF-8845-E346-A3B7-5EF31727D72E}"/>
              </a:ext>
            </a:extLst>
          </p:cNvPr>
          <p:cNvSpPr>
            <a:spLocks noGrp="1"/>
          </p:cNvSpPr>
          <p:nvPr>
            <p:ph type="pic" sz="quarter" idx="13"/>
          </p:nvPr>
        </p:nvSpPr>
        <p:spPr>
          <a:xfrm>
            <a:off x="5925312" y="0"/>
            <a:ext cx="6305119" cy="6884988"/>
          </a:xfrm>
          <a:solidFill>
            <a:schemeClr val="bg1">
              <a:lumMod val="50000"/>
            </a:schemeClr>
          </a:solidFill>
        </p:spPr>
        <p:txBody>
          <a:bodyPr/>
          <a:lstStyle>
            <a:lvl1pPr marL="0" indent="0">
              <a:buNone/>
              <a:defRPr>
                <a:noFill/>
              </a:defRPr>
            </a:lvl1pPr>
          </a:lstStyle>
          <a:p>
            <a:r>
              <a:rPr lang="en-US" dirty="0" smtClean="0"/>
              <a:t>Click icon to add picture</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9" name="Title 1">
            <a:extLst>
              <a:ext uri="{FF2B5EF4-FFF2-40B4-BE49-F238E27FC236}">
                <a16:creationId xmlns:a16="http://schemas.microsoft.com/office/drawing/2014/main" xmlns="" id="{3E7C1AFB-42A8-7C43-8A0A-F4D5B06C7553}"/>
              </a:ext>
            </a:extLst>
          </p:cNvPr>
          <p:cNvSpPr>
            <a:spLocks noGrp="1"/>
          </p:cNvSpPr>
          <p:nvPr>
            <p:ph type="title"/>
          </p:nvPr>
        </p:nvSpPr>
        <p:spPr>
          <a:xfrm>
            <a:off x="609601" y="366047"/>
            <a:ext cx="4968240" cy="1508126"/>
          </a:xfrm>
          <a:prstGeom prst="rect">
            <a:avLst/>
          </a:prstGeom>
        </p:spPr>
        <p:txBody>
          <a:bodyPr/>
          <a:lstStyle/>
          <a:p>
            <a:r>
              <a:rPr lang="en-US" smtClean="0"/>
              <a:t>Click to edit Master title style</a:t>
            </a:r>
            <a:endParaRPr lang="en-US" dirty="0"/>
          </a:p>
        </p:txBody>
      </p:sp>
      <p:sp>
        <p:nvSpPr>
          <p:cNvPr id="10" name="Text Placeholder 9">
            <a:extLst>
              <a:ext uri="{FF2B5EF4-FFF2-40B4-BE49-F238E27FC236}">
                <a16:creationId xmlns:a16="http://schemas.microsoft.com/office/drawing/2014/main" xmlns="" id="{995CB6CA-D25C-644C-9DDA-C9C031EB14CA}"/>
              </a:ext>
            </a:extLst>
          </p:cNvPr>
          <p:cNvSpPr>
            <a:spLocks noGrp="1"/>
          </p:cNvSpPr>
          <p:nvPr>
            <p:ph type="body" sz="quarter" idx="12"/>
          </p:nvPr>
        </p:nvSpPr>
        <p:spPr>
          <a:xfrm>
            <a:off x="609600" y="2198913"/>
            <a:ext cx="4968240" cy="413679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Oval 16">
            <a:extLst>
              <a:ext uri="{FF2B5EF4-FFF2-40B4-BE49-F238E27FC236}">
                <a16:creationId xmlns:a16="http://schemas.microsoft.com/office/drawing/2014/main" xmlns="" id="{823F7FCB-6635-8547-A913-042F71665ECE}"/>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84C5EAA-9890-6D4F-B6DD-06E08EC943C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BB514545-6D0C-734A-9600-67C80E4F962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1D795F89-F616-B045-A0F1-65C5B7C1C16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06854A1C-013F-CD42-A9D1-FDBB4C667153}"/>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09422DF1-0EFA-C742-BB28-AAF9C6054EA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B78A4FCD-EC75-884E-AFE1-DE4786E9B4A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2" name="Oval 31">
            <a:extLst>
              <a:ext uri="{FF2B5EF4-FFF2-40B4-BE49-F238E27FC236}">
                <a16:creationId xmlns:a16="http://schemas.microsoft.com/office/drawing/2014/main" xmlns="" id="{E0ECCD77-613C-5543-B304-CB32BE0607B5}"/>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C93EA8AD-0425-A242-AD86-5A3F4710A1F8}"/>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4" name="TextBox 33">
            <a:extLst>
              <a:ext uri="{FF2B5EF4-FFF2-40B4-BE49-F238E27FC236}">
                <a16:creationId xmlns:a16="http://schemas.microsoft.com/office/drawing/2014/main" xmlns="" id="{F77D096F-E9B5-AA45-BCC4-A3F00ECC15DF}"/>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1" name="Footer Placeholder 4">
            <a:extLst>
              <a:ext uri="{FF2B5EF4-FFF2-40B4-BE49-F238E27FC236}">
                <a16:creationId xmlns:a16="http://schemas.microsoft.com/office/drawing/2014/main" xmlns="" id="{85662AD4-C1FE-554F-848C-819470A5890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251444788"/>
      </p:ext>
    </p:extLst>
  </p:cSld>
  <p:clrMapOvr>
    <a:masterClrMapping/>
  </p:clrMapOvr>
  <p:transition spd="med"/>
</p:sldLayout>
</file>

<file path=ppt/slideLayouts/slideLayout566.xml><?xml version="1.0" encoding="utf-8"?>
<p:sldLayout xmlns:a="http://schemas.openxmlformats.org/drawingml/2006/main" xmlns:r="http://schemas.openxmlformats.org/officeDocument/2006/relationships" xmlns:p="http://schemas.openxmlformats.org/presentationml/2006/main" showMasterSp="0" preserve="1">
  <p:cSld name="Section Headline Image Top">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3" name="Picture Placeholder 2">
            <a:extLst>
              <a:ext uri="{FF2B5EF4-FFF2-40B4-BE49-F238E27FC236}">
                <a16:creationId xmlns:a16="http://schemas.microsoft.com/office/drawing/2014/main" xmlns="" id="{61E50E3B-71A1-7143-B226-BC52CDEF4081}"/>
              </a:ext>
            </a:extLst>
          </p:cNvPr>
          <p:cNvSpPr>
            <a:spLocks noGrp="1"/>
          </p:cNvSpPr>
          <p:nvPr>
            <p:ph type="pic" sz="quarter" idx="10"/>
          </p:nvPr>
        </p:nvSpPr>
        <p:spPr>
          <a:xfrm>
            <a:off x="0" y="0"/>
            <a:ext cx="12230432" cy="4297363"/>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9" name="Title 1">
            <a:extLst>
              <a:ext uri="{FF2B5EF4-FFF2-40B4-BE49-F238E27FC236}">
                <a16:creationId xmlns:a16="http://schemas.microsoft.com/office/drawing/2014/main" xmlns="" id="{6A4B1AF3-67B6-7549-90E1-391138404C9D}"/>
              </a:ext>
            </a:extLst>
          </p:cNvPr>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0" name="Text Placeholder 3">
            <a:extLst>
              <a:ext uri="{FF2B5EF4-FFF2-40B4-BE49-F238E27FC236}">
                <a16:creationId xmlns:a16="http://schemas.microsoft.com/office/drawing/2014/main" xmlns="" id="{4ED528F5-3E4C-C645-AA07-F1CE93C10175}"/>
              </a:ext>
            </a:extLst>
          </p:cNvPr>
          <p:cNvSpPr>
            <a:spLocks noGrp="1"/>
          </p:cNvSpPr>
          <p:nvPr>
            <p:ph type="body" sz="half" idx="11"/>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Oval 16">
            <a:extLst>
              <a:ext uri="{FF2B5EF4-FFF2-40B4-BE49-F238E27FC236}">
                <a16:creationId xmlns:a16="http://schemas.microsoft.com/office/drawing/2014/main" xmlns="" id="{46B0CBD1-34C8-DA42-9F50-61C10F7A0E0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422BA68C-503B-F348-9865-CE71E28D303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2C885681-6F08-F34A-91C1-1CCA0A3A9BD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A61E0FD0-C7A1-F442-8BF9-9AAFDD98CED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F5FBBC50-F96B-8A46-AD87-A9EF28413F10}"/>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8D2F63F-8326-1B46-957C-930CAA61C76C}"/>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6F206250-E97E-0943-8036-5AD1C0F9E728}"/>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519B677C-CE8F-2D44-A748-C339BF7F525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6CA763AF-8998-DE4A-84AF-BB772C446EEB}"/>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19FC6FB5-83E4-834D-B047-49459EDAF9A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1319DA8D-2E78-8140-AFC5-6CA4C5583CA9}"/>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2560044151"/>
      </p:ext>
    </p:extLst>
  </p:cSld>
  <p:clrMapOvr>
    <a:masterClrMapping/>
  </p:clrMapOvr>
  <p:transition spd="med"/>
</p:sldLayout>
</file>

<file path=ppt/slideLayouts/slideLayout567.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xmlns="" id="{EFEE61D0-22FD-F144-9C72-2BF46C79D28F}"/>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xmlns="" id="{62C6BBF0-7BBA-4B4D-A30C-4B11EF13D8F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xmlns="" id="{1A4630F0-C9FC-AE42-A7D6-C7006ED0963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B4EC4B4C-D11E-EA4F-9B19-1BAAA539963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B052DFF-E61F-1E45-8C89-CC54A6F29C9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1E4BBF58-ED40-9546-82AA-F2152073AF8E}"/>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TextBox 27">
            <a:extLst>
              <a:ext uri="{FF2B5EF4-FFF2-40B4-BE49-F238E27FC236}">
                <a16:creationId xmlns:a16="http://schemas.microsoft.com/office/drawing/2014/main" xmlns="" id="{94FC568B-2F3D-DE4C-A657-7F982D14B4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29" name="Oval 28">
            <a:extLst>
              <a:ext uri="{FF2B5EF4-FFF2-40B4-BE49-F238E27FC236}">
                <a16:creationId xmlns:a16="http://schemas.microsoft.com/office/drawing/2014/main" xmlns="" id="{E2461216-0A32-494A-8AEE-F1744A2C297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TextBox 29">
            <a:extLst>
              <a:ext uri="{FF2B5EF4-FFF2-40B4-BE49-F238E27FC236}">
                <a16:creationId xmlns:a16="http://schemas.microsoft.com/office/drawing/2014/main" xmlns="" id="{3B462CF0-BAC6-924C-92D2-9F0777401529}"/>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1" name="TextBox 30">
            <a:extLst>
              <a:ext uri="{FF2B5EF4-FFF2-40B4-BE49-F238E27FC236}">
                <a16:creationId xmlns:a16="http://schemas.microsoft.com/office/drawing/2014/main" xmlns="" id="{D81AA3AE-229E-FB45-B815-22EFA3FA1EF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3" name="Footer Placeholder 4">
            <a:extLst>
              <a:ext uri="{FF2B5EF4-FFF2-40B4-BE49-F238E27FC236}">
                <a16:creationId xmlns:a16="http://schemas.microsoft.com/office/drawing/2014/main" xmlns="" id="{8A0062EF-7CE4-5749-83CE-1F1BBEB3441F}"/>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4" name="Slide Number">
            <a:extLst>
              <a:ext uri="{FF2B5EF4-FFF2-40B4-BE49-F238E27FC236}">
                <a16:creationId xmlns:a16="http://schemas.microsoft.com/office/drawing/2014/main" xmlns="" id="{85A08613-DB98-8748-B9E4-4B3F245C6BBB}"/>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3709063834"/>
      </p:ext>
    </p:extLst>
  </p:cSld>
  <p:clrMapOvr>
    <a:masterClrMapping/>
  </p:clrMapOvr>
  <p:transition spd="med"/>
</p:sldLayout>
</file>

<file path=ppt/slideLayouts/slideLayout568.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xmlns="" id="{883940C1-85B6-6C47-A5CC-B2AD2BD9685D}"/>
              </a:ext>
            </a:extLst>
          </p:cNvPr>
          <p:cNvPicPr>
            <a:picLocks noChangeAspect="1"/>
          </p:cNvPicPr>
          <p:nvPr/>
        </p:nvPicPr>
        <p:blipFill>
          <a:blip r:embed="rId2">
            <a:extLst/>
          </a:blip>
          <a:stretch>
            <a:fillRect/>
          </a:stretch>
        </p:blipFill>
        <p:spPr>
          <a:xfrm>
            <a:off x="3885338" y="3022106"/>
            <a:ext cx="4421325" cy="813789"/>
          </a:xfrm>
          <a:prstGeom prst="rect">
            <a:avLst/>
          </a:prstGeom>
          <a:ln w="12700">
            <a:miter lim="400000"/>
          </a:ln>
          <a:extLst>
            <a:ext uri="{C572A759-6A51-4108-AA02-DFA0A04FC94B}">
              <ma14:wrappingTextBoxFlag xmlns:ma14="http://schemas.microsoft.com/office/mac/drawingml/2011/main" xmlns:m="http://schemas.openxmlformats.org/officeDocument/2006/math" xmlns:a14="http://schemas.microsoft.com/office/drawing/2010/main" xmlns="" val="1"/>
            </a:ext>
          </a:extLst>
        </p:spPr>
      </p:pic>
      <p:sp>
        <p:nvSpPr>
          <p:cNvPr id="13" name="Oval 12">
            <a:extLst>
              <a:ext uri="{FF2B5EF4-FFF2-40B4-BE49-F238E27FC236}">
                <a16:creationId xmlns:a16="http://schemas.microsoft.com/office/drawing/2014/main" xmlns="" id="{4B6B078F-6B5B-4649-88CA-4457B64650BC}"/>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5AEDA168-4692-CA42-BBA4-95BEA61E202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01B1B357-5070-E64B-B2AB-C7A6C8B0EA88}"/>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7CDEDFB-DE1D-2548-81F8-5F67B8B5B0A4}"/>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EB120519-01C4-DF4A-9C1A-EF81D2EAD132}"/>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1C268B67-8824-404D-90A8-5FC453F23DD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TextBox 28">
            <a:extLst>
              <a:ext uri="{FF2B5EF4-FFF2-40B4-BE49-F238E27FC236}">
                <a16:creationId xmlns:a16="http://schemas.microsoft.com/office/drawing/2014/main" xmlns="" id="{9C99406D-50EC-C74A-BE89-235970598E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0" name="Oval 29">
            <a:extLst>
              <a:ext uri="{FF2B5EF4-FFF2-40B4-BE49-F238E27FC236}">
                <a16:creationId xmlns:a16="http://schemas.microsoft.com/office/drawing/2014/main" xmlns="" id="{168DB5F2-1918-AD47-B02B-3F1311BB9011}"/>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A97B3ABF-B225-9240-BE8E-E95B0968FFB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2" name="TextBox 31">
            <a:extLst>
              <a:ext uri="{FF2B5EF4-FFF2-40B4-BE49-F238E27FC236}">
                <a16:creationId xmlns:a16="http://schemas.microsoft.com/office/drawing/2014/main" xmlns="" id="{49B81795-551B-B14E-B662-85CFEDDA1217}"/>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5" name="Footer Placeholder 4">
            <a:extLst>
              <a:ext uri="{FF2B5EF4-FFF2-40B4-BE49-F238E27FC236}">
                <a16:creationId xmlns:a16="http://schemas.microsoft.com/office/drawing/2014/main" xmlns="" id="{2C5569A5-C8D5-F047-A786-FE20EBC750E1}"/>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6" name="Slide Number">
            <a:extLst>
              <a:ext uri="{FF2B5EF4-FFF2-40B4-BE49-F238E27FC236}">
                <a16:creationId xmlns:a16="http://schemas.microsoft.com/office/drawing/2014/main" xmlns=""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2482349546"/>
      </p:ext>
    </p:extLst>
  </p:cSld>
  <p:clrMapOvr>
    <a:masterClrMapping/>
  </p:clrMapOvr>
  <p:transition spd="med"/>
</p:sldLayout>
</file>

<file path=ppt/slideLayouts/slideLayout569.xml><?xml version="1.0" encoding="utf-8"?>
<p:sldLayout xmlns:a="http://schemas.openxmlformats.org/drawingml/2006/main" xmlns:r="http://schemas.openxmlformats.org/officeDocument/2006/relationships" xmlns:p="http://schemas.openxmlformats.org/presentationml/2006/main" showMasterSp="0" preserve="1">
  <p:cSld name="Content slid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0">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0" cap="none" spc="0" normalizeH="0" baseline="0" noProof="0" dirty="0">
              <a:ln>
                <a:noFill/>
              </a:ln>
              <a:solidFill>
                <a:srgbClr val="FFFFFF"/>
              </a:solidFill>
              <a:effectLst/>
              <a:uLnTx/>
              <a:uFillTx/>
              <a:latin typeface="Arial"/>
              <a:ea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490538" y="1719263"/>
            <a:ext cx="11137900" cy="4083050"/>
          </a:xfr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100" b="0" i="0" u="none" strike="noStrike" kern="0" cap="none" spc="0" normalizeH="0" baseline="0" noProof="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sz="1100" b="0" i="0" u="none" strike="noStrike" kern="0" cap="none" spc="0" normalizeH="0" baseline="0" noProof="0" dirty="0">
              <a:ln>
                <a:noFill/>
              </a:ln>
              <a:solidFill>
                <a:srgbClr val="929292"/>
              </a:solidFill>
              <a:effectLst/>
              <a:uLnTx/>
              <a:uFillTx/>
              <a:latin typeface="Calibri"/>
              <a:cs typeface="Calibri"/>
              <a:sym typeface="Calibri"/>
            </a:endParaRPr>
          </a:p>
        </p:txBody>
      </p:sp>
    </p:spTree>
    <p:extLst>
      <p:ext uri="{BB962C8B-B14F-4D97-AF65-F5344CB8AC3E}">
        <p14:creationId xmlns:p14="http://schemas.microsoft.com/office/powerpoint/2010/main" val="1637104018"/>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984809900"/>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showMasterSp="0" preserve="1">
  <p:cSld name="2_Title and Content">
    <p:bg>
      <p:bgPr>
        <a:blipFill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509" name="think-cell Slide" r:id="rId5" imgW="395" imgH="396" progId="TCLayout.ActiveDocument.1">
                  <p:embed/>
                </p:oleObj>
              </mc:Choice>
              <mc:Fallback>
                <p:oleObj name="think-cell Slide" r:id="rId5" imgW="395" imgH="396"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32" name="Group 3"/>
          <p:cNvGrpSpPr/>
          <p:nvPr/>
        </p:nvGrpSpPr>
        <p:grpSpPr>
          <a:xfrm>
            <a:off x="-635621" y="1416205"/>
            <a:ext cx="412597" cy="1564224"/>
            <a:chOff x="0" y="0"/>
            <a:chExt cx="412595" cy="1564223"/>
          </a:xfrm>
        </p:grpSpPr>
        <p:sp>
          <p:nvSpPr>
            <p:cNvPr id="28" name="Rectangle 4"/>
            <p:cNvSpPr/>
            <p:nvPr/>
          </p:nvSpPr>
          <p:spPr>
            <a:xfrm>
              <a:off x="0" y="-1"/>
              <a:ext cx="412596" cy="345690"/>
            </a:xfrm>
            <a:prstGeom prst="rect">
              <a:avLst/>
            </a:prstGeom>
            <a:solidFill>
              <a:srgbClr val="0066B1"/>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29" name="Rectangle 5"/>
            <p:cNvSpPr/>
            <p:nvPr/>
          </p:nvSpPr>
          <p:spPr>
            <a:xfrm>
              <a:off x="0" y="400892"/>
              <a:ext cx="412596" cy="345690"/>
            </a:xfrm>
            <a:prstGeom prst="rect">
              <a:avLst/>
            </a:prstGeom>
            <a:solidFill>
              <a:srgbClr val="00AEEF"/>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0" name="Rectangle 8"/>
            <p:cNvSpPr/>
            <p:nvPr/>
          </p:nvSpPr>
          <p:spPr>
            <a:xfrm>
              <a:off x="0" y="809713"/>
              <a:ext cx="412596" cy="345690"/>
            </a:xfrm>
            <a:prstGeom prst="rect">
              <a:avLst/>
            </a:prstGeom>
            <a:solidFill>
              <a:srgbClr val="009D88"/>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1" name="Rectangle 9"/>
            <p:cNvSpPr/>
            <p:nvPr/>
          </p:nvSpPr>
          <p:spPr>
            <a:xfrm>
              <a:off x="0" y="1218535"/>
              <a:ext cx="412596" cy="345689"/>
            </a:xfrm>
            <a:prstGeom prst="rect">
              <a:avLst/>
            </a:prstGeom>
            <a:solidFill>
              <a:srgbClr val="60B34B"/>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grpSp>
      <p:sp>
        <p:nvSpPr>
          <p:cNvPr id="33" name="Rectangle"/>
          <p:cNvSpPr/>
          <p:nvPr/>
        </p:nvSpPr>
        <p:spPr>
          <a:xfrm>
            <a:off x="-19216" y="-3918"/>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3" name="Title 2"/>
          <p:cNvSpPr>
            <a:spLocks noGrp="1"/>
          </p:cNvSpPr>
          <p:nvPr>
            <p:ph type="title"/>
          </p:nvPr>
        </p:nvSpPr>
        <p:spPr>
          <a:xfrm>
            <a:off x="609600" y="148059"/>
            <a:ext cx="10972800" cy="755651"/>
          </a:xfrm>
        </p:spPr>
        <p:txBody>
          <a:bodyPr/>
          <a:lstStyle>
            <a:lvl1pPr>
              <a:defRPr sz="2400" b="1">
                <a:solidFill>
                  <a:srgbClr val="FFFFFF"/>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4" name="TextBox 3"/>
          <p:cNvSpPr txBox="1"/>
          <p:nvPr/>
        </p:nvSpPr>
        <p:spPr>
          <a:xfrm>
            <a:off x="11582400" y="6605917"/>
            <a:ext cx="46672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929292"/>
                </a:solidFill>
                <a:effectLst/>
                <a:uLnTx/>
                <a:uFillTx/>
                <a:latin typeface="Arial" panose="020B0604020202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929292"/>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3796111"/>
      </p:ext>
    </p:extLst>
  </p:cSld>
  <p:clrMapOvr>
    <a:masterClrMapping/>
  </p:clrMapOvr>
  <p:transition spd="med"/>
  <p:extLst mod="1">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5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452654637"/>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title" preserve="1">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89000" y="1149350"/>
            <a:ext cx="10414000" cy="2324100"/>
          </a:xfrm>
          <a:prstGeom prst="rect">
            <a:avLst/>
          </a:prstGeom>
        </p:spPr>
        <p:txBody>
          <a:bodyPr tIns="22860" bIns="22860" anchor="b"/>
          <a:lstStyle/>
          <a:p>
            <a:r>
              <a:rPr lang="en-US" smtClean="0"/>
              <a:t>Click to edit Master title style</a:t>
            </a:r>
            <a:endParaRPr/>
          </a:p>
        </p:txBody>
      </p:sp>
      <p:sp>
        <p:nvSpPr>
          <p:cNvPr id="12" name="Body Level One…"/>
          <p:cNvSpPr txBox="1">
            <a:spLocks noGrp="1"/>
          </p:cNvSpPr>
          <p:nvPr>
            <p:ph type="body" sz="quarter" idx="1"/>
          </p:nvPr>
        </p:nvSpPr>
        <p:spPr>
          <a:xfrm>
            <a:off x="889000" y="3536950"/>
            <a:ext cx="10414000" cy="793750"/>
          </a:xfrm>
          <a:prstGeom prst="rect">
            <a:avLst/>
          </a:prstGeom>
        </p:spPr>
        <p:txBody>
          <a:bodyPr tIns="22860" bIns="22860"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Slide Number"/>
          <p:cNvSpPr txBox="1">
            <a:spLocks noGrp="1"/>
          </p:cNvSpPr>
          <p:nvPr>
            <p:ph type="sldNum" sz="quarter" idx="2"/>
          </p:nvPr>
        </p:nvSpPr>
        <p:spPr>
          <a:xfrm>
            <a:off x="11869738" y="6605588"/>
            <a:ext cx="258192" cy="215444"/>
          </a:xfrm>
          <a:prstGeom prst="rect">
            <a:avLst/>
          </a:prstGeom>
        </p:spPr>
        <p:txBody>
          <a:bodyPr tIns="22860" bIns="22860"/>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139306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3517267452"/>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showMasterSp="0" preserve="1">
  <p:cSld name="1_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Complimentary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EECE1">
                    <a:lumMod val="75000"/>
                  </a:srgbClr>
                </a:solidFill>
                <a:effectLst/>
                <a:uLnTx/>
                <a:uFillTx/>
                <a:latin typeface="Calibri"/>
                <a:cs typeface="Calibri"/>
              </a:rPr>
              <a:t>Copyright © 2018 Sterlite Tech.</a:t>
            </a:r>
          </a:p>
        </p:txBody>
      </p:sp>
      <p:sp>
        <p:nvSpPr>
          <p:cNvPr id="3" name="Picture Placeholder 2"/>
          <p:cNvSpPr>
            <a:spLocks noGrp="1"/>
          </p:cNvSpPr>
          <p:nvPr>
            <p:ph type="pic" sz="quarter" idx="10"/>
          </p:nvPr>
        </p:nvSpPr>
        <p:spPr>
          <a:xfrm>
            <a:off x="7543800" y="1404735"/>
            <a:ext cx="1645920" cy="1645920"/>
          </a:xfrm>
        </p:spPr>
        <p:txBody>
          <a:bodyPr/>
          <a:lstStyle/>
          <a:p>
            <a:r>
              <a:rPr lang="en-US" dirty="0" smtClean="0"/>
              <a:t>Click icon to add picture</a:t>
            </a:r>
            <a:endParaRPr lang="en-US" dirty="0"/>
          </a:p>
        </p:txBody>
      </p:sp>
    </p:spTree>
    <p:extLst>
      <p:ext uri="{BB962C8B-B14F-4D97-AF65-F5344CB8AC3E}">
        <p14:creationId xmlns:p14="http://schemas.microsoft.com/office/powerpoint/2010/main" val="245697497"/>
      </p:ext>
    </p:extLst>
  </p:cSld>
  <p:clrMapOvr>
    <a:masterClrMapping/>
  </p:clrMapOvr>
  <p:transition spd="med"/>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3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a:xfrm>
            <a:off x="331424" y="1298961"/>
            <a:ext cx="11357472" cy="4725602"/>
          </a:xfrm>
        </p:spPr>
        <p:txBody>
          <a:bodyPr/>
          <a:lstStyle>
            <a:lvl2pPr>
              <a:defRPr>
                <a:solidFill>
                  <a:srgbClr val="7D8184"/>
                </a:solidFill>
              </a:defRPr>
            </a:lvl2pPr>
            <a:lvl3pPr>
              <a:defRPr>
                <a:solidFill>
                  <a:srgbClr val="7D8184"/>
                </a:solidFill>
              </a:defRPr>
            </a:lvl3pPr>
            <a:lvl4pPr>
              <a:defRPr>
                <a:solidFill>
                  <a:srgbClr val="7D8184"/>
                </a:solidFill>
              </a:defRPr>
            </a:lvl4pPr>
            <a:lvl5pPr>
              <a:defRPr>
                <a:solidFill>
                  <a:srgbClr val="7D818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Tree>
    <p:extLst>
      <p:ext uri="{BB962C8B-B14F-4D97-AF65-F5344CB8AC3E}">
        <p14:creationId xmlns:p14="http://schemas.microsoft.com/office/powerpoint/2010/main" val="41684267"/>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7B7E81F-AC26-9E45-828D-195CCD57BD0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1016" y="490713"/>
            <a:ext cx="2822413" cy="517105"/>
          </a:xfrm>
          <a:prstGeom prst="rect">
            <a:avLst/>
          </a:prstGeom>
        </p:spPr>
      </p:pic>
      <p:sp>
        <p:nvSpPr>
          <p:cNvPr id="5" name="Title 4">
            <a:extLst>
              <a:ext uri="{FF2B5EF4-FFF2-40B4-BE49-F238E27FC236}">
                <a16:creationId xmlns:a16="http://schemas.microsoft.com/office/drawing/2014/main" xmlns="" id="{3E1123C6-DEC0-0D41-9525-9436A7FCCC26}"/>
              </a:ext>
            </a:extLst>
          </p:cNvPr>
          <p:cNvSpPr>
            <a:spLocks noGrp="1"/>
          </p:cNvSpPr>
          <p:nvPr>
            <p:ph type="title"/>
          </p:nvPr>
        </p:nvSpPr>
        <p:spPr>
          <a:xfrm>
            <a:off x="639061" y="2028063"/>
            <a:ext cx="10972800" cy="2814411"/>
          </a:xfrm>
          <a:prstGeom prst="rect">
            <a:avLst/>
          </a:prstGeom>
        </p:spPr>
        <p:txBody>
          <a:bodyPr/>
          <a:lstStyle>
            <a:lvl1pPr>
              <a:defRPr sz="6000" b="1"/>
            </a:lvl1pPr>
          </a:lstStyle>
          <a:p>
            <a:r>
              <a:rPr lang="en-US" smtClean="0"/>
              <a:t>Click to edit Master title style</a:t>
            </a:r>
            <a:endParaRPr lang="en-US" dirty="0"/>
          </a:p>
        </p:txBody>
      </p:sp>
      <p:sp>
        <p:nvSpPr>
          <p:cNvPr id="6" name="Date Placeholder 1">
            <a:extLst>
              <a:ext uri="{FF2B5EF4-FFF2-40B4-BE49-F238E27FC236}">
                <a16:creationId xmlns:a16="http://schemas.microsoft.com/office/drawing/2014/main" xmlns="" id="{F834F6D2-EF2F-BE48-9123-3E204FAEA5B8}"/>
              </a:ext>
            </a:extLst>
          </p:cNvPr>
          <p:cNvSpPr>
            <a:spLocks noGrp="1"/>
          </p:cNvSpPr>
          <p:nvPr>
            <p:ph type="dt" sz="half" idx="10"/>
          </p:nvPr>
        </p:nvSpPr>
        <p:spPr>
          <a:xfrm>
            <a:off x="8974667" y="490713"/>
            <a:ext cx="2637193" cy="365125"/>
          </a:xfrm>
          <a:prstGeom prst="rect">
            <a:avLst/>
          </a:prstGeom>
        </p:spPr>
        <p:txBody>
          <a:bodyPr lIns="90000"/>
          <a:lstStyle>
            <a:lvl1pPr algn="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9C6505-0DB4-4F42-9517-8EE46F733C69}"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22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8" name="Subtitle 2">
            <a:extLst>
              <a:ext uri="{FF2B5EF4-FFF2-40B4-BE49-F238E27FC236}">
                <a16:creationId xmlns:a16="http://schemas.microsoft.com/office/drawing/2014/main" xmlns="" id="{3A38AA8A-CB4E-5A46-80A2-884EE068309D}"/>
              </a:ext>
            </a:extLst>
          </p:cNvPr>
          <p:cNvSpPr>
            <a:spLocks noGrp="1"/>
          </p:cNvSpPr>
          <p:nvPr>
            <p:ph type="subTitle" idx="1"/>
          </p:nvPr>
        </p:nvSpPr>
        <p:spPr>
          <a:xfrm>
            <a:off x="639061" y="5243813"/>
            <a:ext cx="10950845" cy="434974"/>
          </a:xfrm>
          <a:prstGeom prst="rect">
            <a:avLst/>
          </a:prstGeom>
        </p:spPr>
        <p:txBody>
          <a:bodyPr anchor="t"/>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Footer Placeholder 4">
            <a:extLst>
              <a:ext uri="{FF2B5EF4-FFF2-40B4-BE49-F238E27FC236}">
                <a16:creationId xmlns:a16="http://schemas.microsoft.com/office/drawing/2014/main" xmlns="" id="{B2D87880-BB7D-0540-BA4F-ED0941AE615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844167248"/>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showMasterSp="0" preserve="1">
  <p:cSld name="Topic Slide">
    <p:spTree>
      <p:nvGrpSpPr>
        <p:cNvPr id="1" name=""/>
        <p:cNvGrpSpPr/>
        <p:nvPr/>
      </p:nvGrpSpPr>
      <p:grpSpPr>
        <a:xfrm>
          <a:off x="0" y="0"/>
          <a:ext cx="0" cy="0"/>
          <a:chOff x="0" y="0"/>
          <a:chExt cx="0" cy="0"/>
        </a:xfrm>
      </p:grpSpPr>
      <p:pic>
        <p:nvPicPr>
          <p:cNvPr id="28" name="shutterstock_380731009.jpg" descr="shutterstock_380731009.jpg"/>
          <p:cNvPicPr>
            <a:picLocks noChangeAspect="1"/>
          </p:cNvPicPr>
          <p:nvPr/>
        </p:nvPicPr>
        <p:blipFill>
          <a:blip r:embed="rId2">
            <a:alphaModFix amt="23704"/>
            <a:extLst/>
          </a:blip>
          <a:stretch>
            <a:fillRect/>
          </a:stretch>
        </p:blipFill>
        <p:spPr>
          <a:xfrm>
            <a:off x="-1799" y="-1"/>
            <a:ext cx="4689602" cy="6876037"/>
          </a:xfrm>
          <a:prstGeom prst="rect">
            <a:avLst/>
          </a:prstGeom>
          <a:ln w="12700">
            <a:miter lim="400000"/>
          </a:ln>
        </p:spPr>
      </p:pic>
      <p:sp>
        <p:nvSpPr>
          <p:cNvPr id="29" name="Rectangle"/>
          <p:cNvSpPr/>
          <p:nvPr/>
        </p:nvSpPr>
        <p:spPr>
          <a:xfrm>
            <a:off x="-1799" y="0"/>
            <a:ext cx="4695012" cy="6885693"/>
          </a:xfrm>
          <a:prstGeom prst="rect">
            <a:avLst/>
          </a:prstGeom>
          <a:gradFill>
            <a:gsLst>
              <a:gs pos="0">
                <a:srgbClr val="0D29B3">
                  <a:alpha val="82747"/>
                </a:srgbClr>
              </a:gs>
              <a:gs pos="100000">
                <a:srgbClr val="18D521">
                  <a:alpha val="82747"/>
                </a:srgbClr>
              </a:gs>
            </a:gsLst>
            <a:lin ang="2413842"/>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32" name="Slide Numbe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pic>
        <p:nvPicPr>
          <p:cNvPr id="7" name="Picture 6">
            <a:extLst>
              <a:ext uri="{FF2B5EF4-FFF2-40B4-BE49-F238E27FC236}">
                <a16:creationId xmlns:a16="http://schemas.microsoft.com/office/drawing/2014/main" xmlns="" id="{3651D1D6-6833-1245-A1D4-7B5D84864F2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606" y="523371"/>
            <a:ext cx="2158384" cy="395446"/>
          </a:xfrm>
          <a:prstGeom prst="rect">
            <a:avLst/>
          </a:prstGeom>
        </p:spPr>
      </p:pic>
      <p:sp>
        <p:nvSpPr>
          <p:cNvPr id="4" name="Text Placeholder 3">
            <a:extLst>
              <a:ext uri="{FF2B5EF4-FFF2-40B4-BE49-F238E27FC236}">
                <a16:creationId xmlns:a16="http://schemas.microsoft.com/office/drawing/2014/main" xmlns="" id="{AEDD56F7-CC45-4345-B01D-007AA63E8181}"/>
              </a:ext>
            </a:extLst>
          </p:cNvPr>
          <p:cNvSpPr>
            <a:spLocks noGrp="1"/>
          </p:cNvSpPr>
          <p:nvPr>
            <p:ph type="body" sz="quarter" idx="10"/>
          </p:nvPr>
        </p:nvSpPr>
        <p:spPr>
          <a:xfrm>
            <a:off x="5562600" y="1817688"/>
            <a:ext cx="5138738" cy="3168650"/>
          </a:xfrm>
          <a:prstGeom prst="rect">
            <a:avLst/>
          </a:prstGeom>
        </p:spPr>
        <p:txBody>
          <a:bodyPr anchor="ct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Placeholder 1">
            <a:extLst>
              <a:ext uri="{FF2B5EF4-FFF2-40B4-BE49-F238E27FC236}">
                <a16:creationId xmlns:a16="http://schemas.microsoft.com/office/drawing/2014/main" xmlns="" id="{3AD8F225-CDEA-2341-A0F3-02AC36186651}"/>
              </a:ext>
            </a:extLst>
          </p:cNvPr>
          <p:cNvSpPr>
            <a:spLocks noGrp="1"/>
          </p:cNvSpPr>
          <p:nvPr>
            <p:ph type="title"/>
          </p:nvPr>
        </p:nvSpPr>
        <p:spPr>
          <a:xfrm>
            <a:off x="524655" y="2228363"/>
            <a:ext cx="3636694" cy="2419308"/>
          </a:xfrm>
          <a:prstGeom prst="rect">
            <a:avLst/>
          </a:prstGeom>
          <a:effectLst>
            <a:outerShdw blurRad="50800" dir="14400000">
              <a:srgbClr val="000000">
                <a:alpha val="60000"/>
              </a:srgbClr>
            </a:outerShdw>
          </a:effectLst>
        </p:spPr>
        <p:txBody>
          <a:bodyPr vert="horz" lIns="91440" tIns="45720" rIns="91440" bIns="45720" rtlCol="0" anchor="ctr">
            <a:noAutofit/>
          </a:bodyPr>
          <a:lstStyle/>
          <a:p>
            <a:r>
              <a:rPr lang="en-US" smtClean="0"/>
              <a:t>Click to edit Master title style</a:t>
            </a:r>
            <a:endParaRPr lang="en-US" dirty="0"/>
          </a:p>
        </p:txBody>
      </p:sp>
      <p:sp>
        <p:nvSpPr>
          <p:cNvPr id="18" name="Oval 17">
            <a:extLst>
              <a:ext uri="{FF2B5EF4-FFF2-40B4-BE49-F238E27FC236}">
                <a16:creationId xmlns:a16="http://schemas.microsoft.com/office/drawing/2014/main" xmlns="" id="{250FC4BB-3987-0846-AAAF-4626EF25E880}"/>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C0A3AFB2-9E67-0B4B-B83A-3FB7DED2F8B7}"/>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0696B8A1-59BE-354F-B966-FAAE465D156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9999621F-F68B-B448-A273-E25305FCD7E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Oval 34">
            <a:extLst>
              <a:ext uri="{FF2B5EF4-FFF2-40B4-BE49-F238E27FC236}">
                <a16:creationId xmlns:a16="http://schemas.microsoft.com/office/drawing/2014/main" xmlns="" id="{B137514E-A55B-9B40-8A7A-A746633001F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Oval 35">
            <a:extLst>
              <a:ext uri="{FF2B5EF4-FFF2-40B4-BE49-F238E27FC236}">
                <a16:creationId xmlns:a16="http://schemas.microsoft.com/office/drawing/2014/main" xmlns="" id="{4DE61A4F-BAFF-884E-9839-7B44E1B3DCB5}"/>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FC988D02-C8B1-6C48-9C28-A2A9DB8CDC7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8" name="Oval 37">
            <a:extLst>
              <a:ext uri="{FF2B5EF4-FFF2-40B4-BE49-F238E27FC236}">
                <a16:creationId xmlns:a16="http://schemas.microsoft.com/office/drawing/2014/main" xmlns="" id="{D23CE807-6079-914A-8F5C-73C658630709}"/>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9" name="TextBox 38">
            <a:extLst>
              <a:ext uri="{FF2B5EF4-FFF2-40B4-BE49-F238E27FC236}">
                <a16:creationId xmlns:a16="http://schemas.microsoft.com/office/drawing/2014/main" xmlns="" id="{8386261F-EB91-1F4C-9340-2137E4E5727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40" name="TextBox 39">
            <a:extLst>
              <a:ext uri="{FF2B5EF4-FFF2-40B4-BE49-F238E27FC236}">
                <a16:creationId xmlns:a16="http://schemas.microsoft.com/office/drawing/2014/main" xmlns="" id="{69D206C8-684A-DF4A-9958-8AB38911CC6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8C0ED276-484A-E24D-90A1-22865E2328FD}"/>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2244491706"/>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showMasterSp="0" preserve="1">
  <p:cSld name="Title &amp; Content">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7" name="Oval 16">
            <a:extLst>
              <a:ext uri="{FF2B5EF4-FFF2-40B4-BE49-F238E27FC236}">
                <a16:creationId xmlns:a16="http://schemas.microsoft.com/office/drawing/2014/main" xmlns="" id="{521B9F41-F234-5646-8C69-31DB1DDE0F7A}"/>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F74820F-00D0-3144-9F5F-E63C0E86852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41A83626-8724-9645-A457-B6947B936126}"/>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BA8B78A6-FFFF-A34A-A215-A200C015C9E0}"/>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757E2777-89F5-C845-8CEA-52FB08D6DA28}"/>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C8660B14-6FB3-794C-AA6A-399EFDD5777F}"/>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3A9ECFFF-C4EB-0948-BA91-2631A7564B83}"/>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4" name="Oval 33">
            <a:extLst>
              <a:ext uri="{FF2B5EF4-FFF2-40B4-BE49-F238E27FC236}">
                <a16:creationId xmlns:a16="http://schemas.microsoft.com/office/drawing/2014/main" xmlns="" id="{EBC27F33-7866-4F4A-9FCF-1DF9C5ACAE7D}"/>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8AA9D110-9BF5-7947-9FAE-921099CA6FC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6" name="TextBox 35">
            <a:extLst>
              <a:ext uri="{FF2B5EF4-FFF2-40B4-BE49-F238E27FC236}">
                <a16:creationId xmlns:a16="http://schemas.microsoft.com/office/drawing/2014/main" xmlns="" id="{F422A268-4CEA-F743-8CD9-CE9C39DDAB51}"/>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D4498B79-858E-1543-BA26-1BD641D46B96}"/>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2872864698"/>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showMasterSp="0" preserve="1">
  <p:cSld name="Content &amp; Pictur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5672518"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5" name="Picture Placeholder 4">
            <a:extLst>
              <a:ext uri="{FF2B5EF4-FFF2-40B4-BE49-F238E27FC236}">
                <a16:creationId xmlns:a16="http://schemas.microsoft.com/office/drawing/2014/main" xmlns="" id="{93B2D6CA-03F6-204A-9BFB-9B67A55CEEA5}"/>
              </a:ext>
            </a:extLst>
          </p:cNvPr>
          <p:cNvSpPr>
            <a:spLocks noGrp="1"/>
          </p:cNvSpPr>
          <p:nvPr>
            <p:ph type="pic" sz="quarter" idx="11"/>
          </p:nvPr>
        </p:nvSpPr>
        <p:spPr>
          <a:xfrm>
            <a:off x="6785102" y="1755395"/>
            <a:ext cx="4552950" cy="4260850"/>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18" name="Oval 17">
            <a:extLst>
              <a:ext uri="{FF2B5EF4-FFF2-40B4-BE49-F238E27FC236}">
                <a16:creationId xmlns:a16="http://schemas.microsoft.com/office/drawing/2014/main" xmlns="" id="{8436E0F2-D8C2-FA4E-9D96-4010720499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3F661171-27DA-E94F-84A2-96827FA216FE}"/>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61BD7761-32B1-9648-9DDE-07F5C42745B9}"/>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BE227ACB-604C-FE43-900D-B8C42DD4B2A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637EC087-14C6-7349-B258-4BD4FAF0940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446A7708-7131-1D42-A109-D6BE3E436DD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4537B54-4EAC-D145-82B9-E58C7DE63DEB}"/>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5" name="Oval 34">
            <a:extLst>
              <a:ext uri="{FF2B5EF4-FFF2-40B4-BE49-F238E27FC236}">
                <a16:creationId xmlns:a16="http://schemas.microsoft.com/office/drawing/2014/main" xmlns="" id="{5A97258D-267E-224D-BF46-87AF6D24C916}"/>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TextBox 35">
            <a:extLst>
              <a:ext uri="{FF2B5EF4-FFF2-40B4-BE49-F238E27FC236}">
                <a16:creationId xmlns:a16="http://schemas.microsoft.com/office/drawing/2014/main" xmlns="" id="{D763D1AE-C8CF-6B4D-9843-76499B4CCCB0}"/>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7" name="TextBox 36">
            <a:extLst>
              <a:ext uri="{FF2B5EF4-FFF2-40B4-BE49-F238E27FC236}">
                <a16:creationId xmlns:a16="http://schemas.microsoft.com/office/drawing/2014/main" xmlns="" id="{CBB2BCC7-8421-624B-96E7-C034DFCA9C5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9EE1F2A5-255C-194A-99D1-517A562F2F25}"/>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1127579792"/>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99859574"/>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showMasterSp="0" preserve="1">
  <p:cSld name="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4115093934"/>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58" name="Rectangle"/>
          <p:cNvSpPr/>
          <p:nvPr/>
        </p:nvSpPr>
        <p:spPr>
          <a:xfrm>
            <a:off x="0" y="-3918"/>
            <a:ext cx="12211216"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4" name="Title 1">
            <a:extLst>
              <a:ext uri="{FF2B5EF4-FFF2-40B4-BE49-F238E27FC236}">
                <a16:creationId xmlns:a16="http://schemas.microsoft.com/office/drawing/2014/main" xmlns="" id="{0B403B51-449A-F04D-8120-455AD1309D04}"/>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11" name="Picture 10">
            <a:extLst>
              <a:ext uri="{FF2B5EF4-FFF2-40B4-BE49-F238E27FC236}">
                <a16:creationId xmlns:a16="http://schemas.microsoft.com/office/drawing/2014/main" xmlns="" id="{3DCB89AE-14E3-E446-9D90-520A51340C8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4" name="Content Placeholder 3">
            <a:extLst>
              <a:ext uri="{FF2B5EF4-FFF2-40B4-BE49-F238E27FC236}">
                <a16:creationId xmlns:a16="http://schemas.microsoft.com/office/drawing/2014/main" xmlns="" id="{780518AC-5284-4348-BFA3-EB2E7703C6E7}"/>
              </a:ext>
            </a:extLst>
          </p:cNvPr>
          <p:cNvSpPr>
            <a:spLocks noGrp="1"/>
          </p:cNvSpPr>
          <p:nvPr>
            <p:ph sz="half" idx="2"/>
          </p:nvPr>
        </p:nvSpPr>
        <p:spPr>
          <a:xfrm>
            <a:off x="6187415"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xmlns="" id="{93CBE094-E58C-9C48-933C-D84E2D9153F7}"/>
              </a:ext>
            </a:extLst>
          </p:cNvPr>
          <p:cNvSpPr>
            <a:spLocks noGrp="1"/>
          </p:cNvSpPr>
          <p:nvPr>
            <p:ph sz="half" idx="10"/>
          </p:nvPr>
        </p:nvSpPr>
        <p:spPr>
          <a:xfrm>
            <a:off x="695760"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a:extLst>
              <a:ext uri="{FF2B5EF4-FFF2-40B4-BE49-F238E27FC236}">
                <a16:creationId xmlns:a16="http://schemas.microsoft.com/office/drawing/2014/main" xmlns="" id="{E64AE565-3152-D84D-A473-D02463E77880}"/>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8" name="Oval 17">
            <a:extLst>
              <a:ext uri="{FF2B5EF4-FFF2-40B4-BE49-F238E27FC236}">
                <a16:creationId xmlns:a16="http://schemas.microsoft.com/office/drawing/2014/main" xmlns="" id="{9908D209-98BF-2A4B-8298-8ECBD9E9DA5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EB6C49EE-74EB-734C-ADC5-B157448EAC83}"/>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92A4171B-28D4-784C-BD71-4A2D84F793E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 name="Oval 20">
            <a:extLst>
              <a:ext uri="{FF2B5EF4-FFF2-40B4-BE49-F238E27FC236}">
                <a16:creationId xmlns:a16="http://schemas.microsoft.com/office/drawing/2014/main" xmlns="" id="{B778F22A-8EA5-CB4E-A80D-9B523B637ADF}"/>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 name="Oval 21">
            <a:extLst>
              <a:ext uri="{FF2B5EF4-FFF2-40B4-BE49-F238E27FC236}">
                <a16:creationId xmlns:a16="http://schemas.microsoft.com/office/drawing/2014/main" xmlns="" id="{38298B80-281F-9B47-8E7B-22546316352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A738F259-801C-0A4D-BB5F-2913FC195DB0}"/>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05109AEC-F46C-9343-8876-241CA7F0CF01}"/>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6" name="Oval 35">
            <a:extLst>
              <a:ext uri="{FF2B5EF4-FFF2-40B4-BE49-F238E27FC236}">
                <a16:creationId xmlns:a16="http://schemas.microsoft.com/office/drawing/2014/main" xmlns="" id="{63965890-881F-0548-9AA6-6BEDB629FF4A}"/>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C8A682B1-016E-8448-9F6D-DA4F5A7FD212}"/>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8" name="TextBox 37">
            <a:extLst>
              <a:ext uri="{FF2B5EF4-FFF2-40B4-BE49-F238E27FC236}">
                <a16:creationId xmlns:a16="http://schemas.microsoft.com/office/drawing/2014/main" xmlns="" id="{AF073868-2303-4649-B151-B5A1C678C25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3" name="Footer Placeholder 4">
            <a:extLst>
              <a:ext uri="{FF2B5EF4-FFF2-40B4-BE49-F238E27FC236}">
                <a16:creationId xmlns:a16="http://schemas.microsoft.com/office/drawing/2014/main" xmlns="" id="{21E6C8D4-9BB3-2945-86CC-22CDCF92CF3E}"/>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1248385162"/>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showMasterSp="0" preserve="1">
  <p:cSld name="Section Headline">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4" name="Title 3">
            <a:extLst>
              <a:ext uri="{FF2B5EF4-FFF2-40B4-BE49-F238E27FC236}">
                <a16:creationId xmlns:a16="http://schemas.microsoft.com/office/drawing/2014/main" xmlns="" id="{D5C0545F-2DC0-AD4C-8EEE-A6BCC558EB6B}"/>
              </a:ext>
            </a:extLst>
          </p:cNvPr>
          <p:cNvSpPr>
            <a:spLocks noGrp="1"/>
          </p:cNvSpPr>
          <p:nvPr>
            <p:ph type="title"/>
          </p:nvPr>
        </p:nvSpPr>
        <p:spPr>
          <a:xfrm>
            <a:off x="1434472" y="1311274"/>
            <a:ext cx="9361488" cy="1508126"/>
          </a:xfrm>
          <a:prstGeom prst="rect">
            <a:avLst/>
          </a:prstGeom>
        </p:spPr>
        <p:txBody>
          <a:bodyPr/>
          <a:lstStyle>
            <a:lvl1pPr algn="l">
              <a:defRPr sz="4800" b="1">
                <a:solidFill>
                  <a:schemeClr val="bg1"/>
                </a:solidFill>
              </a:defRPr>
            </a:lvl1pPr>
          </a:lstStyle>
          <a:p>
            <a:r>
              <a:rPr lang="en-US" smtClean="0"/>
              <a:t>Click to edit Master title style</a:t>
            </a:r>
            <a:endParaRPr lang="en-US" dirty="0"/>
          </a:p>
        </p:txBody>
      </p:sp>
      <p:sp>
        <p:nvSpPr>
          <p:cNvPr id="8" name="Text Placeholder 7">
            <a:extLst>
              <a:ext uri="{FF2B5EF4-FFF2-40B4-BE49-F238E27FC236}">
                <a16:creationId xmlns:a16="http://schemas.microsoft.com/office/drawing/2014/main" xmlns="" id="{24FB559D-C1CE-8747-8028-6E91AC21ED4A}"/>
              </a:ext>
            </a:extLst>
          </p:cNvPr>
          <p:cNvSpPr>
            <a:spLocks noGrp="1"/>
          </p:cNvSpPr>
          <p:nvPr>
            <p:ph type="body" sz="quarter" idx="10"/>
          </p:nvPr>
        </p:nvSpPr>
        <p:spPr>
          <a:xfrm>
            <a:off x="1434472" y="3156857"/>
            <a:ext cx="9361488" cy="28194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6" name="Oval 15">
            <a:extLst>
              <a:ext uri="{FF2B5EF4-FFF2-40B4-BE49-F238E27FC236}">
                <a16:creationId xmlns:a16="http://schemas.microsoft.com/office/drawing/2014/main" xmlns="" id="{2161CA03-F831-9A42-BF8D-F5030C57A577}"/>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59C311CC-746C-5C46-89B4-F9CE6A041F6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A5B99CD3-B95E-F840-8F3D-AB25A49BDC62}"/>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D7CD11A5-EDD9-414D-B306-B9D1B117AEB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D8A6C9D4-8C2A-4640-9716-2730F8FF2E9E}"/>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D093E14-BD23-0340-992F-1DF17F14108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FA28637D-C818-6546-AB2C-45324A86CAF9}"/>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CBF5E8B9-B337-BE44-854D-3F30AE8FBB9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86D418E-93D7-2244-8F5D-AC4BBD0618E3}"/>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8FD7F25D-6D0F-2A4F-AE75-3F187AD1802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34E28C65-A58A-F546-8B62-08E73F36B34B}"/>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2350282142"/>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showMasterSp="0" preserve="1">
  <p:cSld name="Section Headline Image Right">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7" name="Picture Placeholder 6">
            <a:extLst>
              <a:ext uri="{FF2B5EF4-FFF2-40B4-BE49-F238E27FC236}">
                <a16:creationId xmlns:a16="http://schemas.microsoft.com/office/drawing/2014/main" xmlns="" id="{98FD5DEF-8845-E346-A3B7-5EF31727D72E}"/>
              </a:ext>
            </a:extLst>
          </p:cNvPr>
          <p:cNvSpPr>
            <a:spLocks noGrp="1"/>
          </p:cNvSpPr>
          <p:nvPr>
            <p:ph type="pic" sz="quarter" idx="13"/>
          </p:nvPr>
        </p:nvSpPr>
        <p:spPr>
          <a:xfrm>
            <a:off x="5925312" y="0"/>
            <a:ext cx="6305119" cy="6884988"/>
          </a:xfrm>
          <a:solidFill>
            <a:schemeClr val="bg1">
              <a:lumMod val="50000"/>
            </a:schemeClr>
          </a:solidFill>
        </p:spPr>
        <p:txBody>
          <a:bodyPr/>
          <a:lstStyle>
            <a:lvl1pPr marL="0" indent="0">
              <a:buNone/>
              <a:defRPr>
                <a:noFill/>
              </a:defRPr>
            </a:lvl1pPr>
          </a:lstStyle>
          <a:p>
            <a:r>
              <a:rPr lang="en-US" dirty="0" smtClean="0"/>
              <a:t>Click icon to add picture</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9" name="Title 1">
            <a:extLst>
              <a:ext uri="{FF2B5EF4-FFF2-40B4-BE49-F238E27FC236}">
                <a16:creationId xmlns:a16="http://schemas.microsoft.com/office/drawing/2014/main" xmlns="" id="{3E7C1AFB-42A8-7C43-8A0A-F4D5B06C7553}"/>
              </a:ext>
            </a:extLst>
          </p:cNvPr>
          <p:cNvSpPr>
            <a:spLocks noGrp="1"/>
          </p:cNvSpPr>
          <p:nvPr>
            <p:ph type="title"/>
          </p:nvPr>
        </p:nvSpPr>
        <p:spPr>
          <a:xfrm>
            <a:off x="609601" y="366047"/>
            <a:ext cx="4968240" cy="1508126"/>
          </a:xfrm>
          <a:prstGeom prst="rect">
            <a:avLst/>
          </a:prstGeom>
        </p:spPr>
        <p:txBody>
          <a:bodyPr/>
          <a:lstStyle/>
          <a:p>
            <a:r>
              <a:rPr lang="en-US" smtClean="0"/>
              <a:t>Click to edit Master title style</a:t>
            </a:r>
            <a:endParaRPr lang="en-US" dirty="0"/>
          </a:p>
        </p:txBody>
      </p:sp>
      <p:sp>
        <p:nvSpPr>
          <p:cNvPr id="10" name="Text Placeholder 9">
            <a:extLst>
              <a:ext uri="{FF2B5EF4-FFF2-40B4-BE49-F238E27FC236}">
                <a16:creationId xmlns:a16="http://schemas.microsoft.com/office/drawing/2014/main" xmlns="" id="{995CB6CA-D25C-644C-9DDA-C9C031EB14CA}"/>
              </a:ext>
            </a:extLst>
          </p:cNvPr>
          <p:cNvSpPr>
            <a:spLocks noGrp="1"/>
          </p:cNvSpPr>
          <p:nvPr>
            <p:ph type="body" sz="quarter" idx="12"/>
          </p:nvPr>
        </p:nvSpPr>
        <p:spPr>
          <a:xfrm>
            <a:off x="609600" y="2198913"/>
            <a:ext cx="4968240" cy="413679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Oval 16">
            <a:extLst>
              <a:ext uri="{FF2B5EF4-FFF2-40B4-BE49-F238E27FC236}">
                <a16:creationId xmlns:a16="http://schemas.microsoft.com/office/drawing/2014/main" xmlns="" id="{823F7FCB-6635-8547-A913-042F71665ECE}"/>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84C5EAA-9890-6D4F-B6DD-06E08EC943C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BB514545-6D0C-734A-9600-67C80E4F962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1D795F89-F616-B045-A0F1-65C5B7C1C16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06854A1C-013F-CD42-A9D1-FDBB4C667153}"/>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09422DF1-0EFA-C742-BB28-AAF9C6054EA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B78A4FCD-EC75-884E-AFE1-DE4786E9B4A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2" name="Oval 31">
            <a:extLst>
              <a:ext uri="{FF2B5EF4-FFF2-40B4-BE49-F238E27FC236}">
                <a16:creationId xmlns:a16="http://schemas.microsoft.com/office/drawing/2014/main" xmlns="" id="{E0ECCD77-613C-5543-B304-CB32BE0607B5}"/>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C93EA8AD-0425-A242-AD86-5A3F4710A1F8}"/>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4" name="TextBox 33">
            <a:extLst>
              <a:ext uri="{FF2B5EF4-FFF2-40B4-BE49-F238E27FC236}">
                <a16:creationId xmlns:a16="http://schemas.microsoft.com/office/drawing/2014/main" xmlns="" id="{F77D096F-E9B5-AA45-BCC4-A3F00ECC15DF}"/>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1" name="Footer Placeholder 4">
            <a:extLst>
              <a:ext uri="{FF2B5EF4-FFF2-40B4-BE49-F238E27FC236}">
                <a16:creationId xmlns:a16="http://schemas.microsoft.com/office/drawing/2014/main" xmlns="" id="{85662AD4-C1FE-554F-848C-819470A5890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2147886461"/>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showMasterSp="0" preserve="1">
  <p:cSld name="Section Headline Image Top">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3" name="Picture Placeholder 2">
            <a:extLst>
              <a:ext uri="{FF2B5EF4-FFF2-40B4-BE49-F238E27FC236}">
                <a16:creationId xmlns:a16="http://schemas.microsoft.com/office/drawing/2014/main" xmlns="" id="{61E50E3B-71A1-7143-B226-BC52CDEF4081}"/>
              </a:ext>
            </a:extLst>
          </p:cNvPr>
          <p:cNvSpPr>
            <a:spLocks noGrp="1"/>
          </p:cNvSpPr>
          <p:nvPr>
            <p:ph type="pic" sz="quarter" idx="10"/>
          </p:nvPr>
        </p:nvSpPr>
        <p:spPr>
          <a:xfrm>
            <a:off x="0" y="0"/>
            <a:ext cx="12230432" cy="4297363"/>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9" name="Title 1">
            <a:extLst>
              <a:ext uri="{FF2B5EF4-FFF2-40B4-BE49-F238E27FC236}">
                <a16:creationId xmlns:a16="http://schemas.microsoft.com/office/drawing/2014/main" xmlns="" id="{6A4B1AF3-67B6-7549-90E1-391138404C9D}"/>
              </a:ext>
            </a:extLst>
          </p:cNvPr>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0" name="Text Placeholder 3">
            <a:extLst>
              <a:ext uri="{FF2B5EF4-FFF2-40B4-BE49-F238E27FC236}">
                <a16:creationId xmlns:a16="http://schemas.microsoft.com/office/drawing/2014/main" xmlns="" id="{4ED528F5-3E4C-C645-AA07-F1CE93C10175}"/>
              </a:ext>
            </a:extLst>
          </p:cNvPr>
          <p:cNvSpPr>
            <a:spLocks noGrp="1"/>
          </p:cNvSpPr>
          <p:nvPr>
            <p:ph type="body" sz="half" idx="11"/>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Oval 16">
            <a:extLst>
              <a:ext uri="{FF2B5EF4-FFF2-40B4-BE49-F238E27FC236}">
                <a16:creationId xmlns:a16="http://schemas.microsoft.com/office/drawing/2014/main" xmlns="" id="{46B0CBD1-34C8-DA42-9F50-61C10F7A0E0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422BA68C-503B-F348-9865-CE71E28D303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2C885681-6F08-F34A-91C1-1CCA0A3A9BD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A61E0FD0-C7A1-F442-8BF9-9AAFDD98CED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F5FBBC50-F96B-8A46-AD87-A9EF28413F10}"/>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8D2F63F-8326-1B46-957C-930CAA61C76C}"/>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6F206250-E97E-0943-8036-5AD1C0F9E728}"/>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519B677C-CE8F-2D44-A748-C339BF7F525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6CA763AF-8998-DE4A-84AF-BB772C446EEB}"/>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19FC6FB5-83E4-834D-B047-49459EDAF9A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1319DA8D-2E78-8140-AFC5-6CA4C5583CA9}"/>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357142488"/>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xmlns="" id="{EFEE61D0-22FD-F144-9C72-2BF46C79D28F}"/>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xmlns="" id="{62C6BBF0-7BBA-4B4D-A30C-4B11EF13D8F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xmlns="" id="{1A4630F0-C9FC-AE42-A7D6-C7006ED0963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B4EC4B4C-D11E-EA4F-9B19-1BAAA539963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B052DFF-E61F-1E45-8C89-CC54A6F29C9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1E4BBF58-ED40-9546-82AA-F2152073AF8E}"/>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TextBox 27">
            <a:extLst>
              <a:ext uri="{FF2B5EF4-FFF2-40B4-BE49-F238E27FC236}">
                <a16:creationId xmlns:a16="http://schemas.microsoft.com/office/drawing/2014/main" xmlns="" id="{94FC568B-2F3D-DE4C-A657-7F982D14B4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29" name="Oval 28">
            <a:extLst>
              <a:ext uri="{FF2B5EF4-FFF2-40B4-BE49-F238E27FC236}">
                <a16:creationId xmlns:a16="http://schemas.microsoft.com/office/drawing/2014/main" xmlns="" id="{E2461216-0A32-494A-8AEE-F1744A2C297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TextBox 29">
            <a:extLst>
              <a:ext uri="{FF2B5EF4-FFF2-40B4-BE49-F238E27FC236}">
                <a16:creationId xmlns:a16="http://schemas.microsoft.com/office/drawing/2014/main" xmlns="" id="{3B462CF0-BAC6-924C-92D2-9F0777401529}"/>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1" name="TextBox 30">
            <a:extLst>
              <a:ext uri="{FF2B5EF4-FFF2-40B4-BE49-F238E27FC236}">
                <a16:creationId xmlns:a16="http://schemas.microsoft.com/office/drawing/2014/main" xmlns="" id="{D81AA3AE-229E-FB45-B815-22EFA3FA1EF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3" name="Footer Placeholder 4">
            <a:extLst>
              <a:ext uri="{FF2B5EF4-FFF2-40B4-BE49-F238E27FC236}">
                <a16:creationId xmlns:a16="http://schemas.microsoft.com/office/drawing/2014/main" xmlns="" id="{8A0062EF-7CE4-5749-83CE-1F1BBEB3441F}"/>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4" name="Slide Number">
            <a:extLst>
              <a:ext uri="{FF2B5EF4-FFF2-40B4-BE49-F238E27FC236}">
                <a16:creationId xmlns:a16="http://schemas.microsoft.com/office/drawing/2014/main" xmlns="" id="{85A08613-DB98-8748-B9E4-4B3F245C6BBB}"/>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2155500311"/>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xmlns="" id="{883940C1-85B6-6C47-A5CC-B2AD2BD9685D}"/>
              </a:ext>
            </a:extLst>
          </p:cNvPr>
          <p:cNvPicPr>
            <a:picLocks noChangeAspect="1"/>
          </p:cNvPicPr>
          <p:nvPr/>
        </p:nvPicPr>
        <p:blipFill>
          <a:blip r:embed="rId2">
            <a:extLst/>
          </a:blip>
          <a:stretch>
            <a:fillRect/>
          </a:stretch>
        </p:blipFill>
        <p:spPr>
          <a:xfrm>
            <a:off x="3885338" y="3022106"/>
            <a:ext cx="4421325" cy="813789"/>
          </a:xfrm>
          <a:prstGeom prst="rect">
            <a:avLst/>
          </a:prstGeom>
          <a:ln w="12700">
            <a:miter lim="400000"/>
          </a:ln>
          <a:extLst>
            <a:ext uri="{C572A759-6A51-4108-AA02-DFA0A04FC94B}">
              <ma14:wrappingTextBoxFlag xmlns:ma14="http://schemas.microsoft.com/office/mac/drawingml/2011/main" xmlns:m="http://schemas.openxmlformats.org/officeDocument/2006/math" xmlns:a14="http://schemas.microsoft.com/office/drawing/2010/main" xmlns="" val="1"/>
            </a:ext>
          </a:extLst>
        </p:spPr>
      </p:pic>
      <p:sp>
        <p:nvSpPr>
          <p:cNvPr id="13" name="Oval 12">
            <a:extLst>
              <a:ext uri="{FF2B5EF4-FFF2-40B4-BE49-F238E27FC236}">
                <a16:creationId xmlns:a16="http://schemas.microsoft.com/office/drawing/2014/main" xmlns="" id="{4B6B078F-6B5B-4649-88CA-4457B64650BC}"/>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5AEDA168-4692-CA42-BBA4-95BEA61E202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01B1B357-5070-E64B-B2AB-C7A6C8B0EA88}"/>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7CDEDFB-DE1D-2548-81F8-5F67B8B5B0A4}"/>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EB120519-01C4-DF4A-9C1A-EF81D2EAD132}"/>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1C268B67-8824-404D-90A8-5FC453F23DD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TextBox 28">
            <a:extLst>
              <a:ext uri="{FF2B5EF4-FFF2-40B4-BE49-F238E27FC236}">
                <a16:creationId xmlns:a16="http://schemas.microsoft.com/office/drawing/2014/main" xmlns="" id="{9C99406D-50EC-C74A-BE89-235970598E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0" name="Oval 29">
            <a:extLst>
              <a:ext uri="{FF2B5EF4-FFF2-40B4-BE49-F238E27FC236}">
                <a16:creationId xmlns:a16="http://schemas.microsoft.com/office/drawing/2014/main" xmlns="" id="{168DB5F2-1918-AD47-B02B-3F1311BB9011}"/>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A97B3ABF-B225-9240-BE8E-E95B0968FFB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2" name="TextBox 31">
            <a:extLst>
              <a:ext uri="{FF2B5EF4-FFF2-40B4-BE49-F238E27FC236}">
                <a16:creationId xmlns:a16="http://schemas.microsoft.com/office/drawing/2014/main" xmlns="" id="{49B81795-551B-B14E-B662-85CFEDDA1217}"/>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5" name="Footer Placeholder 4">
            <a:extLst>
              <a:ext uri="{FF2B5EF4-FFF2-40B4-BE49-F238E27FC236}">
                <a16:creationId xmlns:a16="http://schemas.microsoft.com/office/drawing/2014/main" xmlns="" id="{2C5569A5-C8D5-F047-A786-FE20EBC750E1}"/>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6" name="Slide Number">
            <a:extLst>
              <a:ext uri="{FF2B5EF4-FFF2-40B4-BE49-F238E27FC236}">
                <a16:creationId xmlns:a16="http://schemas.microsoft.com/office/drawing/2014/main" xmlns=""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2400083995"/>
      </p:ext>
    </p:extLst>
  </p:cSld>
  <p:clrMapOvr>
    <a:masterClrMapping/>
  </p:clrMapOvr>
  <p:transition spd="med"/>
</p:sldLayout>
</file>

<file path=ppt/slideLayouts/slideLayout587.xml><?xml version="1.0" encoding="utf-8"?>
<p:sldLayout xmlns:a="http://schemas.openxmlformats.org/drawingml/2006/main" xmlns:r="http://schemas.openxmlformats.org/officeDocument/2006/relationships" xmlns:p="http://schemas.openxmlformats.org/presentationml/2006/main" showMasterSp="0" preserve="1">
  <p:cSld name="Content slid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0">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0" cap="none" spc="0" normalizeH="0" baseline="0" noProof="0" dirty="0">
              <a:ln>
                <a:noFill/>
              </a:ln>
              <a:solidFill>
                <a:srgbClr val="FFFFFF"/>
              </a:solidFill>
              <a:effectLst/>
              <a:uLnTx/>
              <a:uFillTx/>
              <a:latin typeface="Arial"/>
              <a:ea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490538" y="1719263"/>
            <a:ext cx="11137900" cy="4083050"/>
          </a:xfr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100" b="0" i="0" u="none" strike="noStrike" kern="0" cap="none" spc="0" normalizeH="0" baseline="0" noProof="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sz="1100" b="0" i="0" u="none" strike="noStrike" kern="0" cap="none" spc="0" normalizeH="0" baseline="0" noProof="0" dirty="0">
              <a:ln>
                <a:noFill/>
              </a:ln>
              <a:solidFill>
                <a:srgbClr val="929292"/>
              </a:solidFill>
              <a:effectLst/>
              <a:uLnTx/>
              <a:uFillTx/>
              <a:latin typeface="Calibri"/>
              <a:cs typeface="Calibri"/>
              <a:sym typeface="Calibri"/>
            </a:endParaRPr>
          </a:p>
        </p:txBody>
      </p:sp>
    </p:spTree>
    <p:extLst>
      <p:ext uri="{BB962C8B-B14F-4D97-AF65-F5344CB8AC3E}">
        <p14:creationId xmlns:p14="http://schemas.microsoft.com/office/powerpoint/2010/main" val="1783060805"/>
      </p:ext>
    </p:extLst>
  </p:cSld>
  <p:clrMapOvr>
    <a:masterClrMapping/>
  </p:clrMapOvr>
  <p:transition spd="med"/>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preserve="1">
  <p:cSld name="2_Title and Content">
    <p:bg>
      <p:bgPr>
        <a:blipFill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57" name="think-cell Slide" r:id="rId5" imgW="395" imgH="396" progId="TCLayout.ActiveDocument.1">
                  <p:embed/>
                </p:oleObj>
              </mc:Choice>
              <mc:Fallback>
                <p:oleObj name="think-cell Slide" r:id="rId5" imgW="395" imgH="396"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32" name="Group 3"/>
          <p:cNvGrpSpPr/>
          <p:nvPr/>
        </p:nvGrpSpPr>
        <p:grpSpPr>
          <a:xfrm>
            <a:off x="-635621" y="1416205"/>
            <a:ext cx="412597" cy="1564224"/>
            <a:chOff x="0" y="0"/>
            <a:chExt cx="412595" cy="1564223"/>
          </a:xfrm>
        </p:grpSpPr>
        <p:sp>
          <p:nvSpPr>
            <p:cNvPr id="28" name="Rectangle 4"/>
            <p:cNvSpPr/>
            <p:nvPr/>
          </p:nvSpPr>
          <p:spPr>
            <a:xfrm>
              <a:off x="0" y="-1"/>
              <a:ext cx="412596" cy="345690"/>
            </a:xfrm>
            <a:prstGeom prst="rect">
              <a:avLst/>
            </a:prstGeom>
            <a:solidFill>
              <a:srgbClr val="0066B1"/>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29" name="Rectangle 5"/>
            <p:cNvSpPr/>
            <p:nvPr/>
          </p:nvSpPr>
          <p:spPr>
            <a:xfrm>
              <a:off x="0" y="400892"/>
              <a:ext cx="412596" cy="345690"/>
            </a:xfrm>
            <a:prstGeom prst="rect">
              <a:avLst/>
            </a:prstGeom>
            <a:solidFill>
              <a:srgbClr val="00AEEF"/>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0" name="Rectangle 8"/>
            <p:cNvSpPr/>
            <p:nvPr/>
          </p:nvSpPr>
          <p:spPr>
            <a:xfrm>
              <a:off x="0" y="809713"/>
              <a:ext cx="412596" cy="345690"/>
            </a:xfrm>
            <a:prstGeom prst="rect">
              <a:avLst/>
            </a:prstGeom>
            <a:solidFill>
              <a:srgbClr val="009D88"/>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1" name="Rectangle 9"/>
            <p:cNvSpPr/>
            <p:nvPr/>
          </p:nvSpPr>
          <p:spPr>
            <a:xfrm>
              <a:off x="0" y="1218535"/>
              <a:ext cx="412596" cy="345689"/>
            </a:xfrm>
            <a:prstGeom prst="rect">
              <a:avLst/>
            </a:prstGeom>
            <a:solidFill>
              <a:srgbClr val="60B34B"/>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grpSp>
      <p:sp>
        <p:nvSpPr>
          <p:cNvPr id="33" name="Rectangle"/>
          <p:cNvSpPr/>
          <p:nvPr/>
        </p:nvSpPr>
        <p:spPr>
          <a:xfrm>
            <a:off x="-19216" y="-3918"/>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3" name="Title 2"/>
          <p:cNvSpPr>
            <a:spLocks noGrp="1"/>
          </p:cNvSpPr>
          <p:nvPr>
            <p:ph type="title"/>
          </p:nvPr>
        </p:nvSpPr>
        <p:spPr>
          <a:xfrm>
            <a:off x="609600" y="148059"/>
            <a:ext cx="10972800" cy="755651"/>
          </a:xfrm>
        </p:spPr>
        <p:txBody>
          <a:bodyPr/>
          <a:lstStyle>
            <a:lvl1pPr>
              <a:defRPr sz="2400" b="1">
                <a:solidFill>
                  <a:srgbClr val="FFFFFF"/>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4" name="TextBox 3"/>
          <p:cNvSpPr txBox="1"/>
          <p:nvPr/>
        </p:nvSpPr>
        <p:spPr>
          <a:xfrm>
            <a:off x="11582400" y="6605917"/>
            <a:ext cx="46672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929292"/>
                </a:solidFill>
                <a:effectLst/>
                <a:uLnTx/>
                <a:uFillTx/>
                <a:latin typeface="Arial" panose="020B0604020202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929292"/>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7736144"/>
      </p:ext>
    </p:extLst>
  </p:cSld>
  <p:clrMapOvr>
    <a:masterClrMapping/>
  </p:clrMapOvr>
  <p:transition spd="med"/>
  <p:extLst mod="1">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5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9410250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979828585"/>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type="title" preserve="1">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89000" y="1149350"/>
            <a:ext cx="10414000" cy="2324100"/>
          </a:xfrm>
          <a:prstGeom prst="rect">
            <a:avLst/>
          </a:prstGeom>
        </p:spPr>
        <p:txBody>
          <a:bodyPr tIns="22860" bIns="22860" anchor="b"/>
          <a:lstStyle/>
          <a:p>
            <a:r>
              <a:rPr lang="en-US" smtClean="0"/>
              <a:t>Click to edit Master title style</a:t>
            </a:r>
            <a:endParaRPr/>
          </a:p>
        </p:txBody>
      </p:sp>
      <p:sp>
        <p:nvSpPr>
          <p:cNvPr id="12" name="Body Level One…"/>
          <p:cNvSpPr txBox="1">
            <a:spLocks noGrp="1"/>
          </p:cNvSpPr>
          <p:nvPr>
            <p:ph type="body" sz="quarter" idx="1"/>
          </p:nvPr>
        </p:nvSpPr>
        <p:spPr>
          <a:xfrm>
            <a:off x="889000" y="3536950"/>
            <a:ext cx="10414000" cy="793750"/>
          </a:xfrm>
          <a:prstGeom prst="rect">
            <a:avLst/>
          </a:prstGeom>
        </p:spPr>
        <p:txBody>
          <a:bodyPr tIns="22860" bIns="22860"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Slide Number"/>
          <p:cNvSpPr txBox="1">
            <a:spLocks noGrp="1"/>
          </p:cNvSpPr>
          <p:nvPr>
            <p:ph type="sldNum" sz="quarter" idx="2"/>
          </p:nvPr>
        </p:nvSpPr>
        <p:spPr>
          <a:xfrm>
            <a:off x="11869738" y="6605588"/>
            <a:ext cx="258192" cy="215444"/>
          </a:xfrm>
          <a:prstGeom prst="rect">
            <a:avLst/>
          </a:prstGeom>
        </p:spPr>
        <p:txBody>
          <a:bodyPr tIns="22860" bIns="22860"/>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2704898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2205749906"/>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showMasterSp="0" preserve="1">
  <p:cSld name="1_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Complimentary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EECE1">
                    <a:lumMod val="75000"/>
                  </a:srgbClr>
                </a:solidFill>
                <a:effectLst/>
                <a:uLnTx/>
                <a:uFillTx/>
                <a:latin typeface="Calibri"/>
                <a:cs typeface="Calibri"/>
              </a:rPr>
              <a:t>Copyright © 2018 Sterlite Tech.</a:t>
            </a:r>
          </a:p>
        </p:txBody>
      </p:sp>
      <p:sp>
        <p:nvSpPr>
          <p:cNvPr id="3" name="Picture Placeholder 2"/>
          <p:cNvSpPr>
            <a:spLocks noGrp="1"/>
          </p:cNvSpPr>
          <p:nvPr>
            <p:ph type="pic" sz="quarter" idx="10"/>
          </p:nvPr>
        </p:nvSpPr>
        <p:spPr>
          <a:xfrm>
            <a:off x="7543800" y="1404735"/>
            <a:ext cx="1645920" cy="1645920"/>
          </a:xfrm>
        </p:spPr>
        <p:txBody>
          <a:bodyPr/>
          <a:lstStyle/>
          <a:p>
            <a:r>
              <a:rPr lang="en-US" dirty="0" smtClean="0"/>
              <a:t>Click icon to add picture</a:t>
            </a:r>
            <a:endParaRPr lang="en-US" dirty="0"/>
          </a:p>
        </p:txBody>
      </p:sp>
    </p:spTree>
    <p:extLst>
      <p:ext uri="{BB962C8B-B14F-4D97-AF65-F5344CB8AC3E}">
        <p14:creationId xmlns:p14="http://schemas.microsoft.com/office/powerpoint/2010/main" val="3847063601"/>
      </p:ext>
    </p:extLst>
  </p:cSld>
  <p:clrMapOvr>
    <a:masterClrMapping/>
  </p:clrMapOvr>
  <p:transition spd="med"/>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58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a:xfrm>
            <a:off x="331424" y="1298961"/>
            <a:ext cx="11357472" cy="4725602"/>
          </a:xfrm>
        </p:spPr>
        <p:txBody>
          <a:bodyPr/>
          <a:lstStyle>
            <a:lvl2pPr>
              <a:defRPr>
                <a:solidFill>
                  <a:srgbClr val="7D8184"/>
                </a:solidFill>
              </a:defRPr>
            </a:lvl2pPr>
            <a:lvl3pPr>
              <a:defRPr>
                <a:solidFill>
                  <a:srgbClr val="7D8184"/>
                </a:solidFill>
              </a:defRPr>
            </a:lvl3pPr>
            <a:lvl4pPr>
              <a:defRPr>
                <a:solidFill>
                  <a:srgbClr val="7D8184"/>
                </a:solidFill>
              </a:defRPr>
            </a:lvl4pPr>
            <a:lvl5pPr>
              <a:defRPr>
                <a:solidFill>
                  <a:srgbClr val="7D818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Tree>
    <p:extLst>
      <p:ext uri="{BB962C8B-B14F-4D97-AF65-F5344CB8AC3E}">
        <p14:creationId xmlns:p14="http://schemas.microsoft.com/office/powerpoint/2010/main" val="466346287"/>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7B7E81F-AC26-9E45-828D-195CCD57BD0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1016" y="490713"/>
            <a:ext cx="2822413" cy="517105"/>
          </a:xfrm>
          <a:prstGeom prst="rect">
            <a:avLst/>
          </a:prstGeom>
        </p:spPr>
      </p:pic>
      <p:sp>
        <p:nvSpPr>
          <p:cNvPr id="5" name="Title 4">
            <a:extLst>
              <a:ext uri="{FF2B5EF4-FFF2-40B4-BE49-F238E27FC236}">
                <a16:creationId xmlns:a16="http://schemas.microsoft.com/office/drawing/2014/main" xmlns="" id="{3E1123C6-DEC0-0D41-9525-9436A7FCCC26}"/>
              </a:ext>
            </a:extLst>
          </p:cNvPr>
          <p:cNvSpPr>
            <a:spLocks noGrp="1"/>
          </p:cNvSpPr>
          <p:nvPr>
            <p:ph type="title"/>
          </p:nvPr>
        </p:nvSpPr>
        <p:spPr>
          <a:xfrm>
            <a:off x="639061" y="2028063"/>
            <a:ext cx="10972800" cy="2814411"/>
          </a:xfrm>
          <a:prstGeom prst="rect">
            <a:avLst/>
          </a:prstGeom>
        </p:spPr>
        <p:txBody>
          <a:bodyPr/>
          <a:lstStyle>
            <a:lvl1pPr>
              <a:defRPr sz="6000" b="1"/>
            </a:lvl1pPr>
          </a:lstStyle>
          <a:p>
            <a:r>
              <a:rPr lang="en-US" smtClean="0"/>
              <a:t>Click to edit Master title style</a:t>
            </a:r>
            <a:endParaRPr lang="en-US" dirty="0"/>
          </a:p>
        </p:txBody>
      </p:sp>
      <p:sp>
        <p:nvSpPr>
          <p:cNvPr id="6" name="Date Placeholder 1">
            <a:extLst>
              <a:ext uri="{FF2B5EF4-FFF2-40B4-BE49-F238E27FC236}">
                <a16:creationId xmlns:a16="http://schemas.microsoft.com/office/drawing/2014/main" xmlns="" id="{F834F6D2-EF2F-BE48-9123-3E204FAEA5B8}"/>
              </a:ext>
            </a:extLst>
          </p:cNvPr>
          <p:cNvSpPr>
            <a:spLocks noGrp="1"/>
          </p:cNvSpPr>
          <p:nvPr>
            <p:ph type="dt" sz="half" idx="10"/>
          </p:nvPr>
        </p:nvSpPr>
        <p:spPr>
          <a:xfrm>
            <a:off x="8974667" y="490713"/>
            <a:ext cx="2637193" cy="365125"/>
          </a:xfrm>
          <a:prstGeom prst="rect">
            <a:avLst/>
          </a:prstGeom>
        </p:spPr>
        <p:txBody>
          <a:bodyPr lIns="90000"/>
          <a:lstStyle>
            <a:lvl1pPr algn="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9C6505-0DB4-4F42-9517-8EE46F733C69}"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22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8" name="Subtitle 2">
            <a:extLst>
              <a:ext uri="{FF2B5EF4-FFF2-40B4-BE49-F238E27FC236}">
                <a16:creationId xmlns:a16="http://schemas.microsoft.com/office/drawing/2014/main" xmlns="" id="{3A38AA8A-CB4E-5A46-80A2-884EE068309D}"/>
              </a:ext>
            </a:extLst>
          </p:cNvPr>
          <p:cNvSpPr>
            <a:spLocks noGrp="1"/>
          </p:cNvSpPr>
          <p:nvPr>
            <p:ph type="subTitle" idx="1"/>
          </p:nvPr>
        </p:nvSpPr>
        <p:spPr>
          <a:xfrm>
            <a:off x="639061" y="5243813"/>
            <a:ext cx="10950845" cy="434974"/>
          </a:xfrm>
          <a:prstGeom prst="rect">
            <a:avLst/>
          </a:prstGeom>
        </p:spPr>
        <p:txBody>
          <a:bodyPr anchor="t"/>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Footer Placeholder 4">
            <a:extLst>
              <a:ext uri="{FF2B5EF4-FFF2-40B4-BE49-F238E27FC236}">
                <a16:creationId xmlns:a16="http://schemas.microsoft.com/office/drawing/2014/main" xmlns="" id="{B2D87880-BB7D-0540-BA4F-ED0941AE615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995034551"/>
      </p:ext>
    </p:extLst>
  </p:cSld>
  <p:clrMapOvr>
    <a:masterClrMapping/>
  </p:clrMapOvr>
  <p:transition spd="med"/>
</p:sldLayout>
</file>

<file path=ppt/slideLayouts/slideLayout595.xml><?xml version="1.0" encoding="utf-8"?>
<p:sldLayout xmlns:a="http://schemas.openxmlformats.org/drawingml/2006/main" xmlns:r="http://schemas.openxmlformats.org/officeDocument/2006/relationships" xmlns:p="http://schemas.openxmlformats.org/presentationml/2006/main" showMasterSp="0" preserve="1">
  <p:cSld name="Topic Slide">
    <p:spTree>
      <p:nvGrpSpPr>
        <p:cNvPr id="1" name=""/>
        <p:cNvGrpSpPr/>
        <p:nvPr/>
      </p:nvGrpSpPr>
      <p:grpSpPr>
        <a:xfrm>
          <a:off x="0" y="0"/>
          <a:ext cx="0" cy="0"/>
          <a:chOff x="0" y="0"/>
          <a:chExt cx="0" cy="0"/>
        </a:xfrm>
      </p:grpSpPr>
      <p:pic>
        <p:nvPicPr>
          <p:cNvPr id="28" name="shutterstock_380731009.jpg" descr="shutterstock_380731009.jpg"/>
          <p:cNvPicPr>
            <a:picLocks noChangeAspect="1"/>
          </p:cNvPicPr>
          <p:nvPr/>
        </p:nvPicPr>
        <p:blipFill>
          <a:blip r:embed="rId2">
            <a:alphaModFix amt="23704"/>
            <a:extLst/>
          </a:blip>
          <a:stretch>
            <a:fillRect/>
          </a:stretch>
        </p:blipFill>
        <p:spPr>
          <a:xfrm>
            <a:off x="-1799" y="-1"/>
            <a:ext cx="4689602" cy="6876037"/>
          </a:xfrm>
          <a:prstGeom prst="rect">
            <a:avLst/>
          </a:prstGeom>
          <a:ln w="12700">
            <a:miter lim="400000"/>
          </a:ln>
        </p:spPr>
      </p:pic>
      <p:sp>
        <p:nvSpPr>
          <p:cNvPr id="29" name="Rectangle"/>
          <p:cNvSpPr/>
          <p:nvPr/>
        </p:nvSpPr>
        <p:spPr>
          <a:xfrm>
            <a:off x="-1799" y="0"/>
            <a:ext cx="4695012" cy="6885693"/>
          </a:xfrm>
          <a:prstGeom prst="rect">
            <a:avLst/>
          </a:prstGeom>
          <a:gradFill>
            <a:gsLst>
              <a:gs pos="0">
                <a:srgbClr val="0D29B3">
                  <a:alpha val="82747"/>
                </a:srgbClr>
              </a:gs>
              <a:gs pos="100000">
                <a:srgbClr val="18D521">
                  <a:alpha val="82747"/>
                </a:srgbClr>
              </a:gs>
            </a:gsLst>
            <a:lin ang="2413842"/>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32" name="Slide Numbe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pic>
        <p:nvPicPr>
          <p:cNvPr id="7" name="Picture 6">
            <a:extLst>
              <a:ext uri="{FF2B5EF4-FFF2-40B4-BE49-F238E27FC236}">
                <a16:creationId xmlns:a16="http://schemas.microsoft.com/office/drawing/2014/main" xmlns="" id="{3651D1D6-6833-1245-A1D4-7B5D84864F2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606" y="523371"/>
            <a:ext cx="2158384" cy="395446"/>
          </a:xfrm>
          <a:prstGeom prst="rect">
            <a:avLst/>
          </a:prstGeom>
        </p:spPr>
      </p:pic>
      <p:sp>
        <p:nvSpPr>
          <p:cNvPr id="4" name="Text Placeholder 3">
            <a:extLst>
              <a:ext uri="{FF2B5EF4-FFF2-40B4-BE49-F238E27FC236}">
                <a16:creationId xmlns:a16="http://schemas.microsoft.com/office/drawing/2014/main" xmlns="" id="{AEDD56F7-CC45-4345-B01D-007AA63E8181}"/>
              </a:ext>
            </a:extLst>
          </p:cNvPr>
          <p:cNvSpPr>
            <a:spLocks noGrp="1"/>
          </p:cNvSpPr>
          <p:nvPr>
            <p:ph type="body" sz="quarter" idx="10"/>
          </p:nvPr>
        </p:nvSpPr>
        <p:spPr>
          <a:xfrm>
            <a:off x="5562600" y="1817688"/>
            <a:ext cx="5138738" cy="3168650"/>
          </a:xfrm>
          <a:prstGeom prst="rect">
            <a:avLst/>
          </a:prstGeom>
        </p:spPr>
        <p:txBody>
          <a:bodyPr anchor="ct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Placeholder 1">
            <a:extLst>
              <a:ext uri="{FF2B5EF4-FFF2-40B4-BE49-F238E27FC236}">
                <a16:creationId xmlns:a16="http://schemas.microsoft.com/office/drawing/2014/main" xmlns="" id="{3AD8F225-CDEA-2341-A0F3-02AC36186651}"/>
              </a:ext>
            </a:extLst>
          </p:cNvPr>
          <p:cNvSpPr>
            <a:spLocks noGrp="1"/>
          </p:cNvSpPr>
          <p:nvPr>
            <p:ph type="title"/>
          </p:nvPr>
        </p:nvSpPr>
        <p:spPr>
          <a:xfrm>
            <a:off x="524655" y="2228363"/>
            <a:ext cx="3636694" cy="2419308"/>
          </a:xfrm>
          <a:prstGeom prst="rect">
            <a:avLst/>
          </a:prstGeom>
          <a:effectLst>
            <a:outerShdw blurRad="50800" dir="14400000">
              <a:srgbClr val="000000">
                <a:alpha val="60000"/>
              </a:srgbClr>
            </a:outerShdw>
          </a:effectLst>
        </p:spPr>
        <p:txBody>
          <a:bodyPr vert="horz" lIns="91440" tIns="45720" rIns="91440" bIns="45720" rtlCol="0" anchor="ctr">
            <a:noAutofit/>
          </a:bodyPr>
          <a:lstStyle/>
          <a:p>
            <a:r>
              <a:rPr lang="en-US" smtClean="0"/>
              <a:t>Click to edit Master title style</a:t>
            </a:r>
            <a:endParaRPr lang="en-US" dirty="0"/>
          </a:p>
        </p:txBody>
      </p:sp>
      <p:sp>
        <p:nvSpPr>
          <p:cNvPr id="18" name="Oval 17">
            <a:extLst>
              <a:ext uri="{FF2B5EF4-FFF2-40B4-BE49-F238E27FC236}">
                <a16:creationId xmlns:a16="http://schemas.microsoft.com/office/drawing/2014/main" xmlns="" id="{250FC4BB-3987-0846-AAAF-4626EF25E880}"/>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C0A3AFB2-9E67-0B4B-B83A-3FB7DED2F8B7}"/>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0696B8A1-59BE-354F-B966-FAAE465D156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9999621F-F68B-B448-A273-E25305FCD7E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Oval 34">
            <a:extLst>
              <a:ext uri="{FF2B5EF4-FFF2-40B4-BE49-F238E27FC236}">
                <a16:creationId xmlns:a16="http://schemas.microsoft.com/office/drawing/2014/main" xmlns="" id="{B137514E-A55B-9B40-8A7A-A746633001F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Oval 35">
            <a:extLst>
              <a:ext uri="{FF2B5EF4-FFF2-40B4-BE49-F238E27FC236}">
                <a16:creationId xmlns:a16="http://schemas.microsoft.com/office/drawing/2014/main" xmlns="" id="{4DE61A4F-BAFF-884E-9839-7B44E1B3DCB5}"/>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FC988D02-C8B1-6C48-9C28-A2A9DB8CDC7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8" name="Oval 37">
            <a:extLst>
              <a:ext uri="{FF2B5EF4-FFF2-40B4-BE49-F238E27FC236}">
                <a16:creationId xmlns:a16="http://schemas.microsoft.com/office/drawing/2014/main" xmlns="" id="{D23CE807-6079-914A-8F5C-73C658630709}"/>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9" name="TextBox 38">
            <a:extLst>
              <a:ext uri="{FF2B5EF4-FFF2-40B4-BE49-F238E27FC236}">
                <a16:creationId xmlns:a16="http://schemas.microsoft.com/office/drawing/2014/main" xmlns="" id="{8386261F-EB91-1F4C-9340-2137E4E5727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40" name="TextBox 39">
            <a:extLst>
              <a:ext uri="{FF2B5EF4-FFF2-40B4-BE49-F238E27FC236}">
                <a16:creationId xmlns:a16="http://schemas.microsoft.com/office/drawing/2014/main" xmlns="" id="{69D206C8-684A-DF4A-9958-8AB38911CC6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8C0ED276-484A-E24D-90A1-22865E2328FD}"/>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2380061253"/>
      </p:ext>
    </p:extLst>
  </p:cSld>
  <p:clrMapOvr>
    <a:masterClrMapping/>
  </p:clrMapOvr>
  <p:transition spd="med"/>
</p:sldLayout>
</file>

<file path=ppt/slideLayouts/slideLayout596.xml><?xml version="1.0" encoding="utf-8"?>
<p:sldLayout xmlns:a="http://schemas.openxmlformats.org/drawingml/2006/main" xmlns:r="http://schemas.openxmlformats.org/officeDocument/2006/relationships" xmlns:p="http://schemas.openxmlformats.org/presentationml/2006/main" showMasterSp="0" preserve="1">
  <p:cSld name="Title &amp; Content">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7" name="Oval 16">
            <a:extLst>
              <a:ext uri="{FF2B5EF4-FFF2-40B4-BE49-F238E27FC236}">
                <a16:creationId xmlns:a16="http://schemas.microsoft.com/office/drawing/2014/main" xmlns="" id="{521B9F41-F234-5646-8C69-31DB1DDE0F7A}"/>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F74820F-00D0-3144-9F5F-E63C0E86852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41A83626-8724-9645-A457-B6947B936126}"/>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BA8B78A6-FFFF-A34A-A215-A200C015C9E0}"/>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757E2777-89F5-C845-8CEA-52FB08D6DA28}"/>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C8660B14-6FB3-794C-AA6A-399EFDD5777F}"/>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3A9ECFFF-C4EB-0948-BA91-2631A7564B83}"/>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4" name="Oval 33">
            <a:extLst>
              <a:ext uri="{FF2B5EF4-FFF2-40B4-BE49-F238E27FC236}">
                <a16:creationId xmlns:a16="http://schemas.microsoft.com/office/drawing/2014/main" xmlns="" id="{EBC27F33-7866-4F4A-9FCF-1DF9C5ACAE7D}"/>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8AA9D110-9BF5-7947-9FAE-921099CA6FC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6" name="TextBox 35">
            <a:extLst>
              <a:ext uri="{FF2B5EF4-FFF2-40B4-BE49-F238E27FC236}">
                <a16:creationId xmlns:a16="http://schemas.microsoft.com/office/drawing/2014/main" xmlns="" id="{F422A268-4CEA-F743-8CD9-CE9C39DDAB51}"/>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D4498B79-858E-1543-BA26-1BD641D46B96}"/>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1051366680"/>
      </p:ext>
    </p:extLst>
  </p:cSld>
  <p:clrMapOvr>
    <a:masterClrMapping/>
  </p:clrMapOvr>
  <p:transition spd="med"/>
</p:sldLayout>
</file>

<file path=ppt/slideLayouts/slideLayout597.xml><?xml version="1.0" encoding="utf-8"?>
<p:sldLayout xmlns:a="http://schemas.openxmlformats.org/drawingml/2006/main" xmlns:r="http://schemas.openxmlformats.org/officeDocument/2006/relationships" xmlns:p="http://schemas.openxmlformats.org/presentationml/2006/main" showMasterSp="0" preserve="1">
  <p:cSld name="Content &amp; Pictur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5672518"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5" name="Picture Placeholder 4">
            <a:extLst>
              <a:ext uri="{FF2B5EF4-FFF2-40B4-BE49-F238E27FC236}">
                <a16:creationId xmlns:a16="http://schemas.microsoft.com/office/drawing/2014/main" xmlns="" id="{93B2D6CA-03F6-204A-9BFB-9B67A55CEEA5}"/>
              </a:ext>
            </a:extLst>
          </p:cNvPr>
          <p:cNvSpPr>
            <a:spLocks noGrp="1"/>
          </p:cNvSpPr>
          <p:nvPr>
            <p:ph type="pic" sz="quarter" idx="11"/>
          </p:nvPr>
        </p:nvSpPr>
        <p:spPr>
          <a:xfrm>
            <a:off x="6785102" y="1755395"/>
            <a:ext cx="4552950" cy="4260850"/>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18" name="Oval 17">
            <a:extLst>
              <a:ext uri="{FF2B5EF4-FFF2-40B4-BE49-F238E27FC236}">
                <a16:creationId xmlns:a16="http://schemas.microsoft.com/office/drawing/2014/main" xmlns="" id="{8436E0F2-D8C2-FA4E-9D96-4010720499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3F661171-27DA-E94F-84A2-96827FA216FE}"/>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61BD7761-32B1-9648-9DDE-07F5C42745B9}"/>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BE227ACB-604C-FE43-900D-B8C42DD4B2A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637EC087-14C6-7349-B258-4BD4FAF0940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446A7708-7131-1D42-A109-D6BE3E436DD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4537B54-4EAC-D145-82B9-E58C7DE63DEB}"/>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5" name="Oval 34">
            <a:extLst>
              <a:ext uri="{FF2B5EF4-FFF2-40B4-BE49-F238E27FC236}">
                <a16:creationId xmlns:a16="http://schemas.microsoft.com/office/drawing/2014/main" xmlns="" id="{5A97258D-267E-224D-BF46-87AF6D24C916}"/>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TextBox 35">
            <a:extLst>
              <a:ext uri="{FF2B5EF4-FFF2-40B4-BE49-F238E27FC236}">
                <a16:creationId xmlns:a16="http://schemas.microsoft.com/office/drawing/2014/main" xmlns="" id="{D763D1AE-C8CF-6B4D-9843-76499B4CCCB0}"/>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7" name="TextBox 36">
            <a:extLst>
              <a:ext uri="{FF2B5EF4-FFF2-40B4-BE49-F238E27FC236}">
                <a16:creationId xmlns:a16="http://schemas.microsoft.com/office/drawing/2014/main" xmlns="" id="{CBB2BCC7-8421-624B-96E7-C034DFCA9C5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9EE1F2A5-255C-194A-99D1-517A562F2F25}"/>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3630954575"/>
      </p:ext>
    </p:extLst>
  </p:cSld>
  <p:clrMapOvr>
    <a:masterClrMapping/>
  </p:clrMapOvr>
  <p:transition spd="med"/>
</p:sldLayout>
</file>

<file path=ppt/slideLayouts/slideLayout598.xml><?xml version="1.0" encoding="utf-8"?>
<p:sldLayout xmlns:a="http://schemas.openxmlformats.org/drawingml/2006/main" xmlns:r="http://schemas.openxmlformats.org/officeDocument/2006/relationships" xmlns:p="http://schemas.openxmlformats.org/presentationml/2006/main" showMasterSp="0" preserve="1">
  <p:cSld name="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2664868630"/>
      </p:ext>
    </p:extLst>
  </p:cSld>
  <p:clrMapOvr>
    <a:masterClrMapping/>
  </p:clrMapOvr>
  <p:transition spd="med"/>
</p:sldLayout>
</file>

<file path=ppt/slideLayouts/slideLayout599.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58" name="Rectangle"/>
          <p:cNvSpPr/>
          <p:nvPr/>
        </p:nvSpPr>
        <p:spPr>
          <a:xfrm>
            <a:off x="0" y="-3918"/>
            <a:ext cx="12211216"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4" name="Title 1">
            <a:extLst>
              <a:ext uri="{FF2B5EF4-FFF2-40B4-BE49-F238E27FC236}">
                <a16:creationId xmlns:a16="http://schemas.microsoft.com/office/drawing/2014/main" xmlns="" id="{0B403B51-449A-F04D-8120-455AD1309D04}"/>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11" name="Picture 10">
            <a:extLst>
              <a:ext uri="{FF2B5EF4-FFF2-40B4-BE49-F238E27FC236}">
                <a16:creationId xmlns:a16="http://schemas.microsoft.com/office/drawing/2014/main" xmlns="" id="{3DCB89AE-14E3-E446-9D90-520A51340C8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4" name="Content Placeholder 3">
            <a:extLst>
              <a:ext uri="{FF2B5EF4-FFF2-40B4-BE49-F238E27FC236}">
                <a16:creationId xmlns:a16="http://schemas.microsoft.com/office/drawing/2014/main" xmlns="" id="{780518AC-5284-4348-BFA3-EB2E7703C6E7}"/>
              </a:ext>
            </a:extLst>
          </p:cNvPr>
          <p:cNvSpPr>
            <a:spLocks noGrp="1"/>
          </p:cNvSpPr>
          <p:nvPr>
            <p:ph sz="half" idx="2"/>
          </p:nvPr>
        </p:nvSpPr>
        <p:spPr>
          <a:xfrm>
            <a:off x="6187415"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xmlns="" id="{93CBE094-E58C-9C48-933C-D84E2D9153F7}"/>
              </a:ext>
            </a:extLst>
          </p:cNvPr>
          <p:cNvSpPr>
            <a:spLocks noGrp="1"/>
          </p:cNvSpPr>
          <p:nvPr>
            <p:ph sz="half" idx="10"/>
          </p:nvPr>
        </p:nvSpPr>
        <p:spPr>
          <a:xfrm>
            <a:off x="695760"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a:extLst>
              <a:ext uri="{FF2B5EF4-FFF2-40B4-BE49-F238E27FC236}">
                <a16:creationId xmlns:a16="http://schemas.microsoft.com/office/drawing/2014/main" xmlns="" id="{E64AE565-3152-D84D-A473-D02463E77880}"/>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8" name="Oval 17">
            <a:extLst>
              <a:ext uri="{FF2B5EF4-FFF2-40B4-BE49-F238E27FC236}">
                <a16:creationId xmlns:a16="http://schemas.microsoft.com/office/drawing/2014/main" xmlns="" id="{9908D209-98BF-2A4B-8298-8ECBD9E9DA5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EB6C49EE-74EB-734C-ADC5-B157448EAC83}"/>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92A4171B-28D4-784C-BD71-4A2D84F793E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 name="Oval 20">
            <a:extLst>
              <a:ext uri="{FF2B5EF4-FFF2-40B4-BE49-F238E27FC236}">
                <a16:creationId xmlns:a16="http://schemas.microsoft.com/office/drawing/2014/main" xmlns="" id="{B778F22A-8EA5-CB4E-A80D-9B523B637ADF}"/>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 name="Oval 21">
            <a:extLst>
              <a:ext uri="{FF2B5EF4-FFF2-40B4-BE49-F238E27FC236}">
                <a16:creationId xmlns:a16="http://schemas.microsoft.com/office/drawing/2014/main" xmlns="" id="{38298B80-281F-9B47-8E7B-22546316352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A738F259-801C-0A4D-BB5F-2913FC195DB0}"/>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05109AEC-F46C-9343-8876-241CA7F0CF01}"/>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6" name="Oval 35">
            <a:extLst>
              <a:ext uri="{FF2B5EF4-FFF2-40B4-BE49-F238E27FC236}">
                <a16:creationId xmlns:a16="http://schemas.microsoft.com/office/drawing/2014/main" xmlns="" id="{63965890-881F-0548-9AA6-6BEDB629FF4A}"/>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C8A682B1-016E-8448-9F6D-DA4F5A7FD212}"/>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8" name="TextBox 37">
            <a:extLst>
              <a:ext uri="{FF2B5EF4-FFF2-40B4-BE49-F238E27FC236}">
                <a16:creationId xmlns:a16="http://schemas.microsoft.com/office/drawing/2014/main" xmlns="" id="{AF073868-2303-4649-B151-B5A1C678C25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3" name="Footer Placeholder 4">
            <a:extLst>
              <a:ext uri="{FF2B5EF4-FFF2-40B4-BE49-F238E27FC236}">
                <a16:creationId xmlns:a16="http://schemas.microsoft.com/office/drawing/2014/main" xmlns="" id="{21E6C8D4-9BB3-2945-86CC-22CDCF92CF3E}"/>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335609470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grpSp>
        <p:nvGrpSpPr>
          <p:cNvPr id="9" name="Group 7"/>
          <p:cNvGrpSpPr>
            <a:grpSpLocks/>
          </p:cNvGrpSpPr>
          <p:nvPr/>
        </p:nvGrpSpPr>
        <p:grpSpPr bwMode="auto">
          <a:xfrm>
            <a:off x="3116263" y="1454150"/>
            <a:ext cx="87312" cy="993775"/>
            <a:chOff x="3244345" y="2066994"/>
            <a:chExt cx="86400" cy="993600"/>
          </a:xfrm>
        </p:grpSpPr>
        <p:sp>
          <p:nvSpPr>
            <p:cNvPr id="10" name="Rectangle 9"/>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1" name="Oval 10"/>
            <p:cNvSpPr/>
            <p:nvPr/>
          </p:nvSpPr>
          <p:spPr>
            <a:xfrm>
              <a:off x="3244345" y="206699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2" name="Oval 11"/>
            <p:cNvSpPr/>
            <p:nvPr/>
          </p:nvSpPr>
          <p:spPr>
            <a:xfrm>
              <a:off x="3244345" y="297488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grpSp>
        <p:nvGrpSpPr>
          <p:cNvPr id="13" name="Group 11"/>
          <p:cNvGrpSpPr>
            <a:grpSpLocks/>
          </p:cNvGrpSpPr>
          <p:nvPr/>
        </p:nvGrpSpPr>
        <p:grpSpPr bwMode="auto">
          <a:xfrm>
            <a:off x="3116263" y="2925763"/>
            <a:ext cx="87312" cy="993775"/>
            <a:chOff x="3244345" y="2066994"/>
            <a:chExt cx="86400" cy="993600"/>
          </a:xfrm>
        </p:grpSpPr>
        <p:sp>
          <p:nvSpPr>
            <p:cNvPr id="14" name="Rectangle 13"/>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5" name="Oval 14"/>
            <p:cNvSpPr/>
            <p:nvPr/>
          </p:nvSpPr>
          <p:spPr>
            <a:xfrm>
              <a:off x="3244345" y="206699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6" name="Oval 15"/>
            <p:cNvSpPr/>
            <p:nvPr/>
          </p:nvSpPr>
          <p:spPr>
            <a:xfrm>
              <a:off x="3244345" y="2974884"/>
              <a:ext cx="86400" cy="8571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grpSp>
        <p:nvGrpSpPr>
          <p:cNvPr id="17" name="Group 15"/>
          <p:cNvGrpSpPr>
            <a:grpSpLocks/>
          </p:cNvGrpSpPr>
          <p:nvPr/>
        </p:nvGrpSpPr>
        <p:grpSpPr bwMode="auto">
          <a:xfrm>
            <a:off x="3116263" y="4395788"/>
            <a:ext cx="87312" cy="992187"/>
            <a:chOff x="3244345" y="2066994"/>
            <a:chExt cx="86400" cy="993600"/>
          </a:xfrm>
        </p:grpSpPr>
        <p:sp>
          <p:nvSpPr>
            <p:cNvPr id="18" name="Rectangle 17"/>
            <p:cNvSpPr/>
            <p:nvPr/>
          </p:nvSpPr>
          <p:spPr>
            <a:xfrm>
              <a:off x="3276745" y="2110194"/>
              <a:ext cx="21600" cy="864000"/>
            </a:xfrm>
            <a:prstGeom prst="rect">
              <a:avLst/>
            </a:prstGeom>
            <a:gradFill>
              <a:gsLst>
                <a:gs pos="97345">
                  <a:srgbClr val="0166B2"/>
                </a:gs>
                <a:gs pos="0">
                  <a:srgbClr val="92D050"/>
                </a:gs>
                <a:gs pos="44000">
                  <a:srgbClr val="009AD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19" name="Oval 18"/>
            <p:cNvSpPr/>
            <p:nvPr/>
          </p:nvSpPr>
          <p:spPr>
            <a:xfrm>
              <a:off x="3244345" y="2066994"/>
              <a:ext cx="86400" cy="85847"/>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sp>
          <p:nvSpPr>
            <p:cNvPr id="20" name="Oval 19"/>
            <p:cNvSpPr/>
            <p:nvPr/>
          </p:nvSpPr>
          <p:spPr>
            <a:xfrm>
              <a:off x="3244345" y="2974747"/>
              <a:ext cx="86400" cy="85847"/>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IN" dirty="0">
                <a:solidFill>
                  <a:prstClr val="white"/>
                </a:solidFill>
              </a:endParaRPr>
            </a:p>
          </p:txBody>
        </p:sp>
      </p:grpSp>
      <p:sp>
        <p:nvSpPr>
          <p:cNvPr id="6" name="Title 1"/>
          <p:cNvSpPr>
            <a:spLocks noGrp="1"/>
          </p:cNvSpPr>
          <p:nvPr>
            <p:ph type="title"/>
          </p:nvPr>
        </p:nvSpPr>
        <p:spPr>
          <a:xfrm>
            <a:off x="389260" y="179462"/>
            <a:ext cx="6553200" cy="671943"/>
          </a:xfrm>
        </p:spPr>
        <p:txBody>
          <a:bodyPr/>
          <a:lstStyle/>
          <a:p>
            <a:r>
              <a:rPr lang="en-US" altLang="en-US" smtClean="0"/>
              <a:t>Click to edit Master title style</a:t>
            </a:r>
            <a:endParaRPr lang="en-IN" altLang="en-US" dirty="0"/>
          </a:p>
        </p:txBody>
      </p:sp>
      <p:sp>
        <p:nvSpPr>
          <p:cNvPr id="49" name="Content Placeholder 5"/>
          <p:cNvSpPr>
            <a:spLocks noGrp="1"/>
          </p:cNvSpPr>
          <p:nvPr>
            <p:ph sz="half" idx="4294967295"/>
          </p:nvPr>
        </p:nvSpPr>
        <p:spPr>
          <a:xfrm>
            <a:off x="478968" y="2893078"/>
            <a:ext cx="2260600" cy="1060450"/>
          </a:xfrm>
        </p:spPr>
        <p:txBody>
          <a:bodyPr/>
          <a:lstStyle>
            <a:lvl1pPr>
              <a:defRPr b="1"/>
            </a:lvl1pPr>
          </a:lstStyle>
          <a:p>
            <a:pPr lvl="0"/>
            <a:r>
              <a:rPr lang="en-US" smtClean="0"/>
              <a:t>Click to edit Master text styles</a:t>
            </a:r>
          </a:p>
        </p:txBody>
      </p:sp>
      <p:sp>
        <p:nvSpPr>
          <p:cNvPr id="50" name="Content Placeholder 6"/>
          <p:cNvSpPr>
            <a:spLocks noGrp="1"/>
          </p:cNvSpPr>
          <p:nvPr>
            <p:ph sz="half" idx="4294967295"/>
          </p:nvPr>
        </p:nvSpPr>
        <p:spPr>
          <a:xfrm>
            <a:off x="478968" y="4410277"/>
            <a:ext cx="2260600" cy="1003300"/>
          </a:xfrm>
        </p:spPr>
        <p:txBody>
          <a:bodyPr/>
          <a:lstStyle>
            <a:lvl1pPr>
              <a:defRPr b="1"/>
            </a:lvl1pPr>
          </a:lstStyle>
          <a:p>
            <a:pPr lvl="0"/>
            <a:r>
              <a:rPr lang="en-US" smtClean="0"/>
              <a:t>Click to edit Master text styles</a:t>
            </a:r>
          </a:p>
        </p:txBody>
      </p:sp>
      <p:sp>
        <p:nvSpPr>
          <p:cNvPr id="51" name="Content Placeholder 7"/>
          <p:cNvSpPr>
            <a:spLocks noGrp="1"/>
          </p:cNvSpPr>
          <p:nvPr>
            <p:ph sz="half" idx="4294967295"/>
          </p:nvPr>
        </p:nvSpPr>
        <p:spPr>
          <a:xfrm>
            <a:off x="3526968" y="1416703"/>
            <a:ext cx="5676900" cy="1003300"/>
          </a:xfrm>
        </p:spPr>
        <p:txBody>
          <a:bodyPr/>
          <a:lstStyle/>
          <a:p>
            <a:pPr lvl="0"/>
            <a:r>
              <a:rPr lang="en-US" smtClean="0"/>
              <a:t>Click to edit Master text styles</a:t>
            </a:r>
          </a:p>
        </p:txBody>
      </p:sp>
      <p:sp>
        <p:nvSpPr>
          <p:cNvPr id="52" name="Content Placeholder 8"/>
          <p:cNvSpPr>
            <a:spLocks noGrp="1"/>
          </p:cNvSpPr>
          <p:nvPr>
            <p:ph sz="half" idx="4294967295"/>
          </p:nvPr>
        </p:nvSpPr>
        <p:spPr>
          <a:xfrm>
            <a:off x="3526968" y="2893078"/>
            <a:ext cx="5676900" cy="1060450"/>
          </a:xfrm>
        </p:spPr>
        <p:txBody>
          <a:bodyPr/>
          <a:lstStyle/>
          <a:p>
            <a:pPr lvl="0"/>
            <a:r>
              <a:rPr lang="en-US" smtClean="0"/>
              <a:t>Click to edit Master text styles</a:t>
            </a:r>
          </a:p>
        </p:txBody>
      </p:sp>
      <p:sp>
        <p:nvSpPr>
          <p:cNvPr id="53" name="Content Placeholder 9"/>
          <p:cNvSpPr>
            <a:spLocks noGrp="1"/>
          </p:cNvSpPr>
          <p:nvPr>
            <p:ph sz="half" idx="4294967295"/>
          </p:nvPr>
        </p:nvSpPr>
        <p:spPr>
          <a:xfrm>
            <a:off x="3526968" y="4410277"/>
            <a:ext cx="5676900" cy="1003300"/>
          </a:xfrm>
        </p:spPr>
        <p:txBody>
          <a:bodyPr/>
          <a:lstStyle/>
          <a:p>
            <a:pPr lvl="0"/>
            <a:r>
              <a:rPr lang="en-US" smtClean="0"/>
              <a:t>Click to edit Master text styles</a:t>
            </a:r>
          </a:p>
        </p:txBody>
      </p:sp>
      <p:sp>
        <p:nvSpPr>
          <p:cNvPr id="54" name="Content Placeholder 4"/>
          <p:cNvSpPr>
            <a:spLocks noGrp="1"/>
          </p:cNvSpPr>
          <p:nvPr>
            <p:ph sz="half" idx="4294967295"/>
          </p:nvPr>
        </p:nvSpPr>
        <p:spPr>
          <a:xfrm>
            <a:off x="478968" y="1416703"/>
            <a:ext cx="2260600" cy="1003300"/>
          </a:xfrm>
        </p:spPr>
        <p:txBody>
          <a:bodyPr/>
          <a:lstStyle>
            <a:lvl1pPr>
              <a:defRPr b="1"/>
            </a:lvl1pPr>
          </a:lstStyle>
          <a:p>
            <a:pPr lvl="0"/>
            <a:r>
              <a:rPr lang="en-US" smtClean="0"/>
              <a:t>Click to edit Master text styles</a:t>
            </a:r>
          </a:p>
        </p:txBody>
      </p:sp>
    </p:spTree>
    <p:extLst>
      <p:ext uri="{BB962C8B-B14F-4D97-AF65-F5344CB8AC3E}">
        <p14:creationId xmlns:p14="http://schemas.microsoft.com/office/powerpoint/2010/main" val="52251232"/>
      </p:ext>
    </p:extLst>
  </p:cSld>
  <p:clrMapOvr>
    <a:masterClrMapping/>
  </p:clrMapOvr>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184499201"/>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showMasterSp="0" preserve="1">
  <p:cSld name="Section Headline">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4" name="Title 3">
            <a:extLst>
              <a:ext uri="{FF2B5EF4-FFF2-40B4-BE49-F238E27FC236}">
                <a16:creationId xmlns:a16="http://schemas.microsoft.com/office/drawing/2014/main" xmlns="" id="{D5C0545F-2DC0-AD4C-8EEE-A6BCC558EB6B}"/>
              </a:ext>
            </a:extLst>
          </p:cNvPr>
          <p:cNvSpPr>
            <a:spLocks noGrp="1"/>
          </p:cNvSpPr>
          <p:nvPr>
            <p:ph type="title"/>
          </p:nvPr>
        </p:nvSpPr>
        <p:spPr>
          <a:xfrm>
            <a:off x="1434472" y="1311274"/>
            <a:ext cx="9361488" cy="1508126"/>
          </a:xfrm>
          <a:prstGeom prst="rect">
            <a:avLst/>
          </a:prstGeom>
        </p:spPr>
        <p:txBody>
          <a:bodyPr/>
          <a:lstStyle>
            <a:lvl1pPr algn="l">
              <a:defRPr sz="4800" b="1">
                <a:solidFill>
                  <a:schemeClr val="bg1"/>
                </a:solidFill>
              </a:defRPr>
            </a:lvl1pPr>
          </a:lstStyle>
          <a:p>
            <a:r>
              <a:rPr lang="en-US" smtClean="0"/>
              <a:t>Click to edit Master title style</a:t>
            </a:r>
            <a:endParaRPr lang="en-US" dirty="0"/>
          </a:p>
        </p:txBody>
      </p:sp>
      <p:sp>
        <p:nvSpPr>
          <p:cNvPr id="8" name="Text Placeholder 7">
            <a:extLst>
              <a:ext uri="{FF2B5EF4-FFF2-40B4-BE49-F238E27FC236}">
                <a16:creationId xmlns:a16="http://schemas.microsoft.com/office/drawing/2014/main" xmlns="" id="{24FB559D-C1CE-8747-8028-6E91AC21ED4A}"/>
              </a:ext>
            </a:extLst>
          </p:cNvPr>
          <p:cNvSpPr>
            <a:spLocks noGrp="1"/>
          </p:cNvSpPr>
          <p:nvPr>
            <p:ph type="body" sz="quarter" idx="10"/>
          </p:nvPr>
        </p:nvSpPr>
        <p:spPr>
          <a:xfrm>
            <a:off x="1434472" y="3156857"/>
            <a:ext cx="9361488" cy="28194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6" name="Oval 15">
            <a:extLst>
              <a:ext uri="{FF2B5EF4-FFF2-40B4-BE49-F238E27FC236}">
                <a16:creationId xmlns:a16="http://schemas.microsoft.com/office/drawing/2014/main" xmlns="" id="{2161CA03-F831-9A42-BF8D-F5030C57A577}"/>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59C311CC-746C-5C46-89B4-F9CE6A041F6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A5B99CD3-B95E-F840-8F3D-AB25A49BDC62}"/>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D7CD11A5-EDD9-414D-B306-B9D1B117AEB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D8A6C9D4-8C2A-4640-9716-2730F8FF2E9E}"/>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D093E14-BD23-0340-992F-1DF17F14108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FA28637D-C818-6546-AB2C-45324A86CAF9}"/>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CBF5E8B9-B337-BE44-854D-3F30AE8FBB9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86D418E-93D7-2244-8F5D-AC4BBD0618E3}"/>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8FD7F25D-6D0F-2A4F-AE75-3F187AD1802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34E28C65-A58A-F546-8B62-08E73F36B34B}"/>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3451873293"/>
      </p:ext>
    </p:extLst>
  </p:cSld>
  <p:clrMapOvr>
    <a:masterClrMapping/>
  </p:clrMapOvr>
  <p:transition spd="med"/>
</p:sldLayout>
</file>

<file path=ppt/slideLayouts/slideLayout601.xml><?xml version="1.0" encoding="utf-8"?>
<p:sldLayout xmlns:a="http://schemas.openxmlformats.org/drawingml/2006/main" xmlns:r="http://schemas.openxmlformats.org/officeDocument/2006/relationships" xmlns:p="http://schemas.openxmlformats.org/presentationml/2006/main" showMasterSp="0" preserve="1">
  <p:cSld name="Section Headline Image Right">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7" name="Picture Placeholder 6">
            <a:extLst>
              <a:ext uri="{FF2B5EF4-FFF2-40B4-BE49-F238E27FC236}">
                <a16:creationId xmlns:a16="http://schemas.microsoft.com/office/drawing/2014/main" xmlns="" id="{98FD5DEF-8845-E346-A3B7-5EF31727D72E}"/>
              </a:ext>
            </a:extLst>
          </p:cNvPr>
          <p:cNvSpPr>
            <a:spLocks noGrp="1"/>
          </p:cNvSpPr>
          <p:nvPr>
            <p:ph type="pic" sz="quarter" idx="13"/>
          </p:nvPr>
        </p:nvSpPr>
        <p:spPr>
          <a:xfrm>
            <a:off x="5925312" y="0"/>
            <a:ext cx="6305119" cy="6884988"/>
          </a:xfrm>
          <a:solidFill>
            <a:schemeClr val="bg1">
              <a:lumMod val="50000"/>
            </a:schemeClr>
          </a:solidFill>
        </p:spPr>
        <p:txBody>
          <a:bodyPr/>
          <a:lstStyle>
            <a:lvl1pPr marL="0" indent="0">
              <a:buNone/>
              <a:defRPr>
                <a:noFill/>
              </a:defRPr>
            </a:lvl1pPr>
          </a:lstStyle>
          <a:p>
            <a:r>
              <a:rPr lang="en-US" dirty="0" smtClean="0"/>
              <a:t>Click icon to add picture</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9" name="Title 1">
            <a:extLst>
              <a:ext uri="{FF2B5EF4-FFF2-40B4-BE49-F238E27FC236}">
                <a16:creationId xmlns:a16="http://schemas.microsoft.com/office/drawing/2014/main" xmlns="" id="{3E7C1AFB-42A8-7C43-8A0A-F4D5B06C7553}"/>
              </a:ext>
            </a:extLst>
          </p:cNvPr>
          <p:cNvSpPr>
            <a:spLocks noGrp="1"/>
          </p:cNvSpPr>
          <p:nvPr>
            <p:ph type="title"/>
          </p:nvPr>
        </p:nvSpPr>
        <p:spPr>
          <a:xfrm>
            <a:off x="609601" y="366047"/>
            <a:ext cx="4968240" cy="1508126"/>
          </a:xfrm>
          <a:prstGeom prst="rect">
            <a:avLst/>
          </a:prstGeom>
        </p:spPr>
        <p:txBody>
          <a:bodyPr/>
          <a:lstStyle/>
          <a:p>
            <a:r>
              <a:rPr lang="en-US" smtClean="0"/>
              <a:t>Click to edit Master title style</a:t>
            </a:r>
            <a:endParaRPr lang="en-US" dirty="0"/>
          </a:p>
        </p:txBody>
      </p:sp>
      <p:sp>
        <p:nvSpPr>
          <p:cNvPr id="10" name="Text Placeholder 9">
            <a:extLst>
              <a:ext uri="{FF2B5EF4-FFF2-40B4-BE49-F238E27FC236}">
                <a16:creationId xmlns:a16="http://schemas.microsoft.com/office/drawing/2014/main" xmlns="" id="{995CB6CA-D25C-644C-9DDA-C9C031EB14CA}"/>
              </a:ext>
            </a:extLst>
          </p:cNvPr>
          <p:cNvSpPr>
            <a:spLocks noGrp="1"/>
          </p:cNvSpPr>
          <p:nvPr>
            <p:ph type="body" sz="quarter" idx="12"/>
          </p:nvPr>
        </p:nvSpPr>
        <p:spPr>
          <a:xfrm>
            <a:off x="609600" y="2198913"/>
            <a:ext cx="4968240" cy="413679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Oval 16">
            <a:extLst>
              <a:ext uri="{FF2B5EF4-FFF2-40B4-BE49-F238E27FC236}">
                <a16:creationId xmlns:a16="http://schemas.microsoft.com/office/drawing/2014/main" xmlns="" id="{823F7FCB-6635-8547-A913-042F71665ECE}"/>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84C5EAA-9890-6D4F-B6DD-06E08EC943C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BB514545-6D0C-734A-9600-67C80E4F962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1D795F89-F616-B045-A0F1-65C5B7C1C16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06854A1C-013F-CD42-A9D1-FDBB4C667153}"/>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09422DF1-0EFA-C742-BB28-AAF9C6054EA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B78A4FCD-EC75-884E-AFE1-DE4786E9B4A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2" name="Oval 31">
            <a:extLst>
              <a:ext uri="{FF2B5EF4-FFF2-40B4-BE49-F238E27FC236}">
                <a16:creationId xmlns:a16="http://schemas.microsoft.com/office/drawing/2014/main" xmlns="" id="{E0ECCD77-613C-5543-B304-CB32BE0607B5}"/>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C93EA8AD-0425-A242-AD86-5A3F4710A1F8}"/>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4" name="TextBox 33">
            <a:extLst>
              <a:ext uri="{FF2B5EF4-FFF2-40B4-BE49-F238E27FC236}">
                <a16:creationId xmlns:a16="http://schemas.microsoft.com/office/drawing/2014/main" xmlns="" id="{F77D096F-E9B5-AA45-BCC4-A3F00ECC15DF}"/>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1" name="Footer Placeholder 4">
            <a:extLst>
              <a:ext uri="{FF2B5EF4-FFF2-40B4-BE49-F238E27FC236}">
                <a16:creationId xmlns:a16="http://schemas.microsoft.com/office/drawing/2014/main" xmlns="" id="{85662AD4-C1FE-554F-848C-819470A5890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4205109601"/>
      </p:ext>
    </p:extLst>
  </p:cSld>
  <p:clrMapOvr>
    <a:masterClrMapping/>
  </p:clrMapOvr>
  <p:transition spd="med"/>
</p:sldLayout>
</file>

<file path=ppt/slideLayouts/slideLayout602.xml><?xml version="1.0" encoding="utf-8"?>
<p:sldLayout xmlns:a="http://schemas.openxmlformats.org/drawingml/2006/main" xmlns:r="http://schemas.openxmlformats.org/officeDocument/2006/relationships" xmlns:p="http://schemas.openxmlformats.org/presentationml/2006/main" showMasterSp="0" preserve="1">
  <p:cSld name="Section Headline Image Top">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3" name="Picture Placeholder 2">
            <a:extLst>
              <a:ext uri="{FF2B5EF4-FFF2-40B4-BE49-F238E27FC236}">
                <a16:creationId xmlns:a16="http://schemas.microsoft.com/office/drawing/2014/main" xmlns="" id="{61E50E3B-71A1-7143-B226-BC52CDEF4081}"/>
              </a:ext>
            </a:extLst>
          </p:cNvPr>
          <p:cNvSpPr>
            <a:spLocks noGrp="1"/>
          </p:cNvSpPr>
          <p:nvPr>
            <p:ph type="pic" sz="quarter" idx="10"/>
          </p:nvPr>
        </p:nvSpPr>
        <p:spPr>
          <a:xfrm>
            <a:off x="0" y="0"/>
            <a:ext cx="12230432" cy="4297363"/>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9" name="Title 1">
            <a:extLst>
              <a:ext uri="{FF2B5EF4-FFF2-40B4-BE49-F238E27FC236}">
                <a16:creationId xmlns:a16="http://schemas.microsoft.com/office/drawing/2014/main" xmlns="" id="{6A4B1AF3-67B6-7549-90E1-391138404C9D}"/>
              </a:ext>
            </a:extLst>
          </p:cNvPr>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0" name="Text Placeholder 3">
            <a:extLst>
              <a:ext uri="{FF2B5EF4-FFF2-40B4-BE49-F238E27FC236}">
                <a16:creationId xmlns:a16="http://schemas.microsoft.com/office/drawing/2014/main" xmlns="" id="{4ED528F5-3E4C-C645-AA07-F1CE93C10175}"/>
              </a:ext>
            </a:extLst>
          </p:cNvPr>
          <p:cNvSpPr>
            <a:spLocks noGrp="1"/>
          </p:cNvSpPr>
          <p:nvPr>
            <p:ph type="body" sz="half" idx="11"/>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Oval 16">
            <a:extLst>
              <a:ext uri="{FF2B5EF4-FFF2-40B4-BE49-F238E27FC236}">
                <a16:creationId xmlns:a16="http://schemas.microsoft.com/office/drawing/2014/main" xmlns="" id="{46B0CBD1-34C8-DA42-9F50-61C10F7A0E0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422BA68C-503B-F348-9865-CE71E28D303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2C885681-6F08-F34A-91C1-1CCA0A3A9BD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A61E0FD0-C7A1-F442-8BF9-9AAFDD98CED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F5FBBC50-F96B-8A46-AD87-A9EF28413F10}"/>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8D2F63F-8326-1B46-957C-930CAA61C76C}"/>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6F206250-E97E-0943-8036-5AD1C0F9E728}"/>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519B677C-CE8F-2D44-A748-C339BF7F525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6CA763AF-8998-DE4A-84AF-BB772C446EEB}"/>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19FC6FB5-83E4-834D-B047-49459EDAF9A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1319DA8D-2E78-8140-AFC5-6CA4C5583CA9}"/>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910817485"/>
      </p:ext>
    </p:extLst>
  </p:cSld>
  <p:clrMapOvr>
    <a:masterClrMapping/>
  </p:clrMapOvr>
  <p:transition spd="med"/>
</p:sldLayout>
</file>

<file path=ppt/slideLayouts/slideLayout603.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xmlns="" id="{EFEE61D0-22FD-F144-9C72-2BF46C79D28F}"/>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xmlns="" id="{62C6BBF0-7BBA-4B4D-A30C-4B11EF13D8F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xmlns="" id="{1A4630F0-C9FC-AE42-A7D6-C7006ED0963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B4EC4B4C-D11E-EA4F-9B19-1BAAA539963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B052DFF-E61F-1E45-8C89-CC54A6F29C9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1E4BBF58-ED40-9546-82AA-F2152073AF8E}"/>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TextBox 27">
            <a:extLst>
              <a:ext uri="{FF2B5EF4-FFF2-40B4-BE49-F238E27FC236}">
                <a16:creationId xmlns:a16="http://schemas.microsoft.com/office/drawing/2014/main" xmlns="" id="{94FC568B-2F3D-DE4C-A657-7F982D14B4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29" name="Oval 28">
            <a:extLst>
              <a:ext uri="{FF2B5EF4-FFF2-40B4-BE49-F238E27FC236}">
                <a16:creationId xmlns:a16="http://schemas.microsoft.com/office/drawing/2014/main" xmlns="" id="{E2461216-0A32-494A-8AEE-F1744A2C297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TextBox 29">
            <a:extLst>
              <a:ext uri="{FF2B5EF4-FFF2-40B4-BE49-F238E27FC236}">
                <a16:creationId xmlns:a16="http://schemas.microsoft.com/office/drawing/2014/main" xmlns="" id="{3B462CF0-BAC6-924C-92D2-9F0777401529}"/>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1" name="TextBox 30">
            <a:extLst>
              <a:ext uri="{FF2B5EF4-FFF2-40B4-BE49-F238E27FC236}">
                <a16:creationId xmlns:a16="http://schemas.microsoft.com/office/drawing/2014/main" xmlns="" id="{D81AA3AE-229E-FB45-B815-22EFA3FA1EF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3" name="Footer Placeholder 4">
            <a:extLst>
              <a:ext uri="{FF2B5EF4-FFF2-40B4-BE49-F238E27FC236}">
                <a16:creationId xmlns:a16="http://schemas.microsoft.com/office/drawing/2014/main" xmlns="" id="{8A0062EF-7CE4-5749-83CE-1F1BBEB3441F}"/>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4" name="Slide Number">
            <a:extLst>
              <a:ext uri="{FF2B5EF4-FFF2-40B4-BE49-F238E27FC236}">
                <a16:creationId xmlns:a16="http://schemas.microsoft.com/office/drawing/2014/main" xmlns="" id="{85A08613-DB98-8748-B9E4-4B3F245C6BBB}"/>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3814628094"/>
      </p:ext>
    </p:extLst>
  </p:cSld>
  <p:clrMapOvr>
    <a:masterClrMapping/>
  </p:clrMapOvr>
  <p:transition spd="med"/>
</p:sldLayout>
</file>

<file path=ppt/slideLayouts/slideLayout604.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xmlns="" id="{883940C1-85B6-6C47-A5CC-B2AD2BD9685D}"/>
              </a:ext>
            </a:extLst>
          </p:cNvPr>
          <p:cNvPicPr>
            <a:picLocks noChangeAspect="1"/>
          </p:cNvPicPr>
          <p:nvPr/>
        </p:nvPicPr>
        <p:blipFill>
          <a:blip r:embed="rId2">
            <a:extLst/>
          </a:blip>
          <a:stretch>
            <a:fillRect/>
          </a:stretch>
        </p:blipFill>
        <p:spPr>
          <a:xfrm>
            <a:off x="3885338" y="3022106"/>
            <a:ext cx="4421325" cy="813789"/>
          </a:xfrm>
          <a:prstGeom prst="rect">
            <a:avLst/>
          </a:prstGeom>
          <a:ln w="12700">
            <a:miter lim="400000"/>
          </a:ln>
          <a:extLst>
            <a:ext uri="{C572A759-6A51-4108-AA02-DFA0A04FC94B}">
              <ma14:wrappingTextBoxFlag xmlns:ma14="http://schemas.microsoft.com/office/mac/drawingml/2011/main" xmlns:m="http://schemas.openxmlformats.org/officeDocument/2006/math" xmlns:a14="http://schemas.microsoft.com/office/drawing/2010/main" xmlns="" val="1"/>
            </a:ext>
          </a:extLst>
        </p:spPr>
      </p:pic>
      <p:sp>
        <p:nvSpPr>
          <p:cNvPr id="13" name="Oval 12">
            <a:extLst>
              <a:ext uri="{FF2B5EF4-FFF2-40B4-BE49-F238E27FC236}">
                <a16:creationId xmlns:a16="http://schemas.microsoft.com/office/drawing/2014/main" xmlns="" id="{4B6B078F-6B5B-4649-88CA-4457B64650BC}"/>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5AEDA168-4692-CA42-BBA4-95BEA61E202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01B1B357-5070-E64B-B2AB-C7A6C8B0EA88}"/>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7CDEDFB-DE1D-2548-81F8-5F67B8B5B0A4}"/>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EB120519-01C4-DF4A-9C1A-EF81D2EAD132}"/>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1C268B67-8824-404D-90A8-5FC453F23DD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TextBox 28">
            <a:extLst>
              <a:ext uri="{FF2B5EF4-FFF2-40B4-BE49-F238E27FC236}">
                <a16:creationId xmlns:a16="http://schemas.microsoft.com/office/drawing/2014/main" xmlns="" id="{9C99406D-50EC-C74A-BE89-235970598E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0" name="Oval 29">
            <a:extLst>
              <a:ext uri="{FF2B5EF4-FFF2-40B4-BE49-F238E27FC236}">
                <a16:creationId xmlns:a16="http://schemas.microsoft.com/office/drawing/2014/main" xmlns="" id="{168DB5F2-1918-AD47-B02B-3F1311BB9011}"/>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A97B3ABF-B225-9240-BE8E-E95B0968FFB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2" name="TextBox 31">
            <a:extLst>
              <a:ext uri="{FF2B5EF4-FFF2-40B4-BE49-F238E27FC236}">
                <a16:creationId xmlns:a16="http://schemas.microsoft.com/office/drawing/2014/main" xmlns="" id="{49B81795-551B-B14E-B662-85CFEDDA1217}"/>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5" name="Footer Placeholder 4">
            <a:extLst>
              <a:ext uri="{FF2B5EF4-FFF2-40B4-BE49-F238E27FC236}">
                <a16:creationId xmlns:a16="http://schemas.microsoft.com/office/drawing/2014/main" xmlns="" id="{2C5569A5-C8D5-F047-A786-FE20EBC750E1}"/>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6" name="Slide Number">
            <a:extLst>
              <a:ext uri="{FF2B5EF4-FFF2-40B4-BE49-F238E27FC236}">
                <a16:creationId xmlns:a16="http://schemas.microsoft.com/office/drawing/2014/main" xmlns=""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3858656242"/>
      </p:ext>
    </p:extLst>
  </p:cSld>
  <p:clrMapOvr>
    <a:masterClrMapping/>
  </p:clrMapOvr>
  <p:transition spd="med"/>
</p:sldLayout>
</file>

<file path=ppt/slideLayouts/slideLayout605.xml><?xml version="1.0" encoding="utf-8"?>
<p:sldLayout xmlns:a="http://schemas.openxmlformats.org/drawingml/2006/main" xmlns:r="http://schemas.openxmlformats.org/officeDocument/2006/relationships" xmlns:p="http://schemas.openxmlformats.org/presentationml/2006/main" showMasterSp="0" preserve="1">
  <p:cSld name="Content slid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0">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0" cap="none" spc="0" normalizeH="0" baseline="0" noProof="0" dirty="0">
              <a:ln>
                <a:noFill/>
              </a:ln>
              <a:solidFill>
                <a:srgbClr val="FFFFFF"/>
              </a:solidFill>
              <a:effectLst/>
              <a:uLnTx/>
              <a:uFillTx/>
              <a:latin typeface="Arial"/>
              <a:ea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490538" y="1719263"/>
            <a:ext cx="11137900" cy="4083050"/>
          </a:xfr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100" b="0" i="0" u="none" strike="noStrike" kern="0" cap="none" spc="0" normalizeH="0" baseline="0" noProof="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sz="1100" b="0" i="0" u="none" strike="noStrike" kern="0" cap="none" spc="0" normalizeH="0" baseline="0" noProof="0" dirty="0">
              <a:ln>
                <a:noFill/>
              </a:ln>
              <a:solidFill>
                <a:srgbClr val="929292"/>
              </a:solidFill>
              <a:effectLst/>
              <a:uLnTx/>
              <a:uFillTx/>
              <a:latin typeface="Calibri"/>
              <a:cs typeface="Calibri"/>
              <a:sym typeface="Calibri"/>
            </a:endParaRPr>
          </a:p>
        </p:txBody>
      </p:sp>
    </p:spTree>
    <p:extLst>
      <p:ext uri="{BB962C8B-B14F-4D97-AF65-F5344CB8AC3E}">
        <p14:creationId xmlns:p14="http://schemas.microsoft.com/office/powerpoint/2010/main" val="4059224549"/>
      </p:ext>
    </p:extLst>
  </p:cSld>
  <p:clrMapOvr>
    <a:masterClrMapping/>
  </p:clrMapOvr>
  <p:transition spd="med"/>
</p:sldLayout>
</file>

<file path=ppt/slideLayouts/slideLayout606.xml><?xml version="1.0" encoding="utf-8"?>
<p:sldLayout xmlns:a="http://schemas.openxmlformats.org/drawingml/2006/main" xmlns:r="http://schemas.openxmlformats.org/officeDocument/2006/relationships" xmlns:p="http://schemas.openxmlformats.org/presentationml/2006/main" showMasterSp="0" preserve="1">
  <p:cSld name="2_Title and Content">
    <p:bg>
      <p:bgPr>
        <a:blipFill rotWithShape="1">
          <a:blip r:embed="rId4"/>
          <a:srcRect/>
          <a:tile tx="0" ty="0" sx="100000" sy="100000" flip="none" algn="tl"/>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05" name="think-cell Slide" r:id="rId5" imgW="395" imgH="396" progId="TCLayout.ActiveDocument.1">
                  <p:embed/>
                </p:oleObj>
              </mc:Choice>
              <mc:Fallback>
                <p:oleObj name="think-cell Slide" r:id="rId5" imgW="395" imgH="396"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32" name="Group 3"/>
          <p:cNvGrpSpPr/>
          <p:nvPr/>
        </p:nvGrpSpPr>
        <p:grpSpPr>
          <a:xfrm>
            <a:off x="-635621" y="1416205"/>
            <a:ext cx="412597" cy="1564224"/>
            <a:chOff x="0" y="0"/>
            <a:chExt cx="412595" cy="1564223"/>
          </a:xfrm>
        </p:grpSpPr>
        <p:sp>
          <p:nvSpPr>
            <p:cNvPr id="28" name="Rectangle 4"/>
            <p:cNvSpPr/>
            <p:nvPr/>
          </p:nvSpPr>
          <p:spPr>
            <a:xfrm>
              <a:off x="0" y="-1"/>
              <a:ext cx="412596" cy="345690"/>
            </a:xfrm>
            <a:prstGeom prst="rect">
              <a:avLst/>
            </a:prstGeom>
            <a:solidFill>
              <a:srgbClr val="0066B1"/>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29" name="Rectangle 5"/>
            <p:cNvSpPr/>
            <p:nvPr/>
          </p:nvSpPr>
          <p:spPr>
            <a:xfrm>
              <a:off x="0" y="400892"/>
              <a:ext cx="412596" cy="345690"/>
            </a:xfrm>
            <a:prstGeom prst="rect">
              <a:avLst/>
            </a:prstGeom>
            <a:solidFill>
              <a:srgbClr val="00AEEF"/>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0" name="Rectangle 8"/>
            <p:cNvSpPr/>
            <p:nvPr/>
          </p:nvSpPr>
          <p:spPr>
            <a:xfrm>
              <a:off x="0" y="809713"/>
              <a:ext cx="412596" cy="345690"/>
            </a:xfrm>
            <a:prstGeom prst="rect">
              <a:avLst/>
            </a:prstGeom>
            <a:solidFill>
              <a:srgbClr val="009D88"/>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1" name="Rectangle 9"/>
            <p:cNvSpPr/>
            <p:nvPr/>
          </p:nvSpPr>
          <p:spPr>
            <a:xfrm>
              <a:off x="0" y="1218535"/>
              <a:ext cx="412596" cy="345689"/>
            </a:xfrm>
            <a:prstGeom prst="rect">
              <a:avLst/>
            </a:prstGeom>
            <a:solidFill>
              <a:srgbClr val="60B34B"/>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panose="020B0604020202020204" pitchFamily="34" charset="0"/>
              </a:endParaRPr>
            </a:p>
          </p:txBody>
        </p:sp>
      </p:grpSp>
      <p:sp>
        <p:nvSpPr>
          <p:cNvPr id="33" name="Rectangle"/>
          <p:cNvSpPr/>
          <p:nvPr/>
        </p:nvSpPr>
        <p:spPr>
          <a:xfrm>
            <a:off x="-19216" y="-3918"/>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3" name="Title 2"/>
          <p:cNvSpPr>
            <a:spLocks noGrp="1"/>
          </p:cNvSpPr>
          <p:nvPr>
            <p:ph type="title"/>
          </p:nvPr>
        </p:nvSpPr>
        <p:spPr>
          <a:xfrm>
            <a:off x="609600" y="148059"/>
            <a:ext cx="10972800" cy="755651"/>
          </a:xfrm>
        </p:spPr>
        <p:txBody>
          <a:bodyPr/>
          <a:lstStyle>
            <a:lvl1pPr>
              <a:defRPr sz="2400" b="1">
                <a:solidFill>
                  <a:srgbClr val="FFFFFF"/>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4" name="TextBox 3"/>
          <p:cNvSpPr txBox="1"/>
          <p:nvPr/>
        </p:nvSpPr>
        <p:spPr>
          <a:xfrm>
            <a:off x="11582400" y="6605917"/>
            <a:ext cx="46672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929292"/>
                </a:solidFill>
                <a:effectLst/>
                <a:uLnTx/>
                <a:uFillTx/>
                <a:latin typeface="Arial" panose="020B0604020202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929292"/>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8443130"/>
      </p:ext>
    </p:extLst>
  </p:cSld>
  <p:clrMapOvr>
    <a:masterClrMapping/>
  </p:clrMapOvr>
  <p:transition spd="med"/>
  <p:extLst mod="1">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6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7260229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type="title" preserve="1">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89000" y="1149350"/>
            <a:ext cx="10414000" cy="2324100"/>
          </a:xfrm>
          <a:prstGeom prst="rect">
            <a:avLst/>
          </a:prstGeom>
        </p:spPr>
        <p:txBody>
          <a:bodyPr tIns="22860" bIns="22860" anchor="b"/>
          <a:lstStyle/>
          <a:p>
            <a:r>
              <a:rPr lang="en-US" smtClean="0"/>
              <a:t>Click to edit Master title style</a:t>
            </a:r>
            <a:endParaRPr/>
          </a:p>
        </p:txBody>
      </p:sp>
      <p:sp>
        <p:nvSpPr>
          <p:cNvPr id="12" name="Body Level One…"/>
          <p:cNvSpPr txBox="1">
            <a:spLocks noGrp="1"/>
          </p:cNvSpPr>
          <p:nvPr>
            <p:ph type="body" sz="quarter" idx="1"/>
          </p:nvPr>
        </p:nvSpPr>
        <p:spPr>
          <a:xfrm>
            <a:off x="889000" y="3536950"/>
            <a:ext cx="10414000" cy="793750"/>
          </a:xfrm>
          <a:prstGeom prst="rect">
            <a:avLst/>
          </a:prstGeom>
        </p:spPr>
        <p:txBody>
          <a:bodyPr tIns="22860" bIns="22860"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Slide Number"/>
          <p:cNvSpPr txBox="1">
            <a:spLocks noGrp="1"/>
          </p:cNvSpPr>
          <p:nvPr>
            <p:ph type="sldNum" sz="quarter" idx="2"/>
          </p:nvPr>
        </p:nvSpPr>
        <p:spPr>
          <a:xfrm>
            <a:off x="11869738" y="6605588"/>
            <a:ext cx="258192" cy="215444"/>
          </a:xfrm>
          <a:prstGeom prst="rect">
            <a:avLst/>
          </a:prstGeom>
        </p:spPr>
        <p:txBody>
          <a:bodyPr tIns="22860" bIns="22860"/>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314357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a:cs typeface="Calibri"/>
            </a:endParaRP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1200" cap="none" spc="0" normalizeH="0" baseline="0" noProof="0" smtClean="0">
                <a:ln>
                  <a:noFill/>
                </a:ln>
                <a:solidFill>
                  <a:prstClr val="black">
                    <a:tint val="75000"/>
                  </a:prstClr>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black">
                  <a:tint val="75000"/>
                </a:prstClr>
              </a:solidFill>
              <a:effectLst/>
              <a:uLnTx/>
              <a:uFillTx/>
              <a:latin typeface="Calibri"/>
              <a:cs typeface="Calibri"/>
            </a:endParaRPr>
          </a:p>
        </p:txBody>
      </p:sp>
    </p:spTree>
    <p:extLst>
      <p:ext uri="{BB962C8B-B14F-4D97-AF65-F5344CB8AC3E}">
        <p14:creationId xmlns:p14="http://schemas.microsoft.com/office/powerpoint/2010/main" val="7324852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785038212"/>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showMasterSp="0" preserve="1">
  <p:cSld name="1_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cs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Complimentary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cs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EECE1">
                    <a:lumMod val="75000"/>
                  </a:srgbClr>
                </a:solidFill>
                <a:effectLst/>
                <a:uLnTx/>
                <a:uFillTx/>
                <a:latin typeface="Calibri"/>
                <a:cs typeface="Calibri"/>
              </a:rPr>
              <a:t>Copyright © 2018 Sterlite Tech.</a:t>
            </a:r>
          </a:p>
        </p:txBody>
      </p:sp>
      <p:sp>
        <p:nvSpPr>
          <p:cNvPr id="3" name="Picture Placeholder 2"/>
          <p:cNvSpPr>
            <a:spLocks noGrp="1"/>
          </p:cNvSpPr>
          <p:nvPr>
            <p:ph type="pic" sz="quarter" idx="10"/>
          </p:nvPr>
        </p:nvSpPr>
        <p:spPr>
          <a:xfrm>
            <a:off x="7543800" y="1404735"/>
            <a:ext cx="1645920" cy="1645920"/>
          </a:xfrm>
        </p:spPr>
        <p:txBody>
          <a:bodyPr/>
          <a:lstStyle/>
          <a:p>
            <a:r>
              <a:rPr lang="en-US" dirty="0" smtClean="0"/>
              <a:t>Click icon to add picture</a:t>
            </a:r>
            <a:endParaRPr lang="en-US" dirty="0"/>
          </a:p>
        </p:txBody>
      </p:sp>
    </p:spTree>
    <p:extLst>
      <p:ext uri="{BB962C8B-B14F-4D97-AF65-F5344CB8AC3E}">
        <p14:creationId xmlns:p14="http://schemas.microsoft.com/office/powerpoint/2010/main" val="2715369922"/>
      </p:ext>
    </p:extLst>
  </p:cSld>
  <p:clrMapOvr>
    <a:masterClrMapping/>
  </p:clrMapOvr>
  <p:transition spd="med"/>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62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a:xfrm>
            <a:off x="331424" y="1298961"/>
            <a:ext cx="11357472" cy="4725602"/>
          </a:xfrm>
        </p:spPr>
        <p:txBody>
          <a:bodyPr/>
          <a:lstStyle>
            <a:lvl2pPr>
              <a:defRPr>
                <a:solidFill>
                  <a:srgbClr val="7D8184"/>
                </a:solidFill>
              </a:defRPr>
            </a:lvl2pPr>
            <a:lvl3pPr>
              <a:defRPr>
                <a:solidFill>
                  <a:srgbClr val="7D8184"/>
                </a:solidFill>
              </a:defRPr>
            </a:lvl3pPr>
            <a:lvl4pPr>
              <a:defRPr>
                <a:solidFill>
                  <a:srgbClr val="7D8184"/>
                </a:solidFill>
              </a:defRPr>
            </a:lvl4pPr>
            <a:lvl5pPr>
              <a:defRPr>
                <a:solidFill>
                  <a:srgbClr val="7D818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Tree>
    <p:extLst>
      <p:ext uri="{BB962C8B-B14F-4D97-AF65-F5344CB8AC3E}">
        <p14:creationId xmlns:p14="http://schemas.microsoft.com/office/powerpoint/2010/main" val="3499663775"/>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7B7E81F-AC26-9E45-828D-195CCD57BD0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1016" y="490713"/>
            <a:ext cx="2822413" cy="517105"/>
          </a:xfrm>
          <a:prstGeom prst="rect">
            <a:avLst/>
          </a:prstGeom>
        </p:spPr>
      </p:pic>
      <p:sp>
        <p:nvSpPr>
          <p:cNvPr id="5" name="Title 4">
            <a:extLst>
              <a:ext uri="{FF2B5EF4-FFF2-40B4-BE49-F238E27FC236}">
                <a16:creationId xmlns:a16="http://schemas.microsoft.com/office/drawing/2014/main" xmlns="" id="{3E1123C6-DEC0-0D41-9525-9436A7FCCC26}"/>
              </a:ext>
            </a:extLst>
          </p:cNvPr>
          <p:cNvSpPr>
            <a:spLocks noGrp="1"/>
          </p:cNvSpPr>
          <p:nvPr>
            <p:ph type="title"/>
          </p:nvPr>
        </p:nvSpPr>
        <p:spPr>
          <a:xfrm>
            <a:off x="639061" y="2028063"/>
            <a:ext cx="10972800" cy="2814411"/>
          </a:xfrm>
          <a:prstGeom prst="rect">
            <a:avLst/>
          </a:prstGeom>
        </p:spPr>
        <p:txBody>
          <a:bodyPr/>
          <a:lstStyle>
            <a:lvl1pPr>
              <a:defRPr sz="6000" b="1"/>
            </a:lvl1pPr>
          </a:lstStyle>
          <a:p>
            <a:r>
              <a:rPr lang="en-US" smtClean="0"/>
              <a:t>Click to edit Master title style</a:t>
            </a:r>
            <a:endParaRPr lang="en-US" dirty="0"/>
          </a:p>
        </p:txBody>
      </p:sp>
      <p:sp>
        <p:nvSpPr>
          <p:cNvPr id="6" name="Date Placeholder 1">
            <a:extLst>
              <a:ext uri="{FF2B5EF4-FFF2-40B4-BE49-F238E27FC236}">
                <a16:creationId xmlns:a16="http://schemas.microsoft.com/office/drawing/2014/main" xmlns="" id="{F834F6D2-EF2F-BE48-9123-3E204FAEA5B8}"/>
              </a:ext>
            </a:extLst>
          </p:cNvPr>
          <p:cNvSpPr>
            <a:spLocks noGrp="1"/>
          </p:cNvSpPr>
          <p:nvPr>
            <p:ph type="dt" sz="half" idx="10"/>
          </p:nvPr>
        </p:nvSpPr>
        <p:spPr>
          <a:xfrm>
            <a:off x="8974667" y="490713"/>
            <a:ext cx="2637193" cy="365125"/>
          </a:xfrm>
          <a:prstGeom prst="rect">
            <a:avLst/>
          </a:prstGeom>
        </p:spPr>
        <p:txBody>
          <a:bodyPr lIns="90000"/>
          <a:lstStyle>
            <a:lvl1pPr algn="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79C6505-0DB4-4F42-9517-8EE46F733C69}"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22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8" name="Subtitle 2">
            <a:extLst>
              <a:ext uri="{FF2B5EF4-FFF2-40B4-BE49-F238E27FC236}">
                <a16:creationId xmlns:a16="http://schemas.microsoft.com/office/drawing/2014/main" xmlns="" id="{3A38AA8A-CB4E-5A46-80A2-884EE068309D}"/>
              </a:ext>
            </a:extLst>
          </p:cNvPr>
          <p:cNvSpPr>
            <a:spLocks noGrp="1"/>
          </p:cNvSpPr>
          <p:nvPr>
            <p:ph type="subTitle" idx="1"/>
          </p:nvPr>
        </p:nvSpPr>
        <p:spPr>
          <a:xfrm>
            <a:off x="639061" y="5243813"/>
            <a:ext cx="10950845" cy="434974"/>
          </a:xfrm>
          <a:prstGeom prst="rect">
            <a:avLst/>
          </a:prstGeom>
        </p:spPr>
        <p:txBody>
          <a:bodyPr anchor="t"/>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Footer Placeholder 4">
            <a:extLst>
              <a:ext uri="{FF2B5EF4-FFF2-40B4-BE49-F238E27FC236}">
                <a16:creationId xmlns:a16="http://schemas.microsoft.com/office/drawing/2014/main" xmlns="" id="{B2D87880-BB7D-0540-BA4F-ED0941AE615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84912982"/>
      </p:ext>
    </p:extLst>
  </p:cSld>
  <p:clrMapOvr>
    <a:masterClrMapping/>
  </p:clrMapOvr>
  <p:transition spd="med"/>
</p:sldLayout>
</file>

<file path=ppt/slideLayouts/slideLayout613.xml><?xml version="1.0" encoding="utf-8"?>
<p:sldLayout xmlns:a="http://schemas.openxmlformats.org/drawingml/2006/main" xmlns:r="http://schemas.openxmlformats.org/officeDocument/2006/relationships" xmlns:p="http://schemas.openxmlformats.org/presentationml/2006/main" showMasterSp="0" preserve="1">
  <p:cSld name="Topic Slide">
    <p:spTree>
      <p:nvGrpSpPr>
        <p:cNvPr id="1" name=""/>
        <p:cNvGrpSpPr/>
        <p:nvPr/>
      </p:nvGrpSpPr>
      <p:grpSpPr>
        <a:xfrm>
          <a:off x="0" y="0"/>
          <a:ext cx="0" cy="0"/>
          <a:chOff x="0" y="0"/>
          <a:chExt cx="0" cy="0"/>
        </a:xfrm>
      </p:grpSpPr>
      <p:pic>
        <p:nvPicPr>
          <p:cNvPr id="28" name="shutterstock_380731009.jpg" descr="shutterstock_380731009.jpg"/>
          <p:cNvPicPr>
            <a:picLocks noChangeAspect="1"/>
          </p:cNvPicPr>
          <p:nvPr/>
        </p:nvPicPr>
        <p:blipFill>
          <a:blip r:embed="rId2">
            <a:alphaModFix amt="23704"/>
            <a:extLst/>
          </a:blip>
          <a:stretch>
            <a:fillRect/>
          </a:stretch>
        </p:blipFill>
        <p:spPr>
          <a:xfrm>
            <a:off x="-1799" y="-1"/>
            <a:ext cx="4689602" cy="6876037"/>
          </a:xfrm>
          <a:prstGeom prst="rect">
            <a:avLst/>
          </a:prstGeom>
          <a:ln w="12700">
            <a:miter lim="400000"/>
          </a:ln>
        </p:spPr>
      </p:pic>
      <p:sp>
        <p:nvSpPr>
          <p:cNvPr id="29" name="Rectangle"/>
          <p:cNvSpPr/>
          <p:nvPr/>
        </p:nvSpPr>
        <p:spPr>
          <a:xfrm>
            <a:off x="-1799" y="0"/>
            <a:ext cx="4695012" cy="6885693"/>
          </a:xfrm>
          <a:prstGeom prst="rect">
            <a:avLst/>
          </a:prstGeom>
          <a:gradFill>
            <a:gsLst>
              <a:gs pos="0">
                <a:srgbClr val="0D29B3">
                  <a:alpha val="82747"/>
                </a:srgbClr>
              </a:gs>
              <a:gs pos="100000">
                <a:srgbClr val="18D521">
                  <a:alpha val="82747"/>
                </a:srgbClr>
              </a:gs>
            </a:gsLst>
            <a:lin ang="2413842"/>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32" name="Slide Numbe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pic>
        <p:nvPicPr>
          <p:cNvPr id="7" name="Picture 6">
            <a:extLst>
              <a:ext uri="{FF2B5EF4-FFF2-40B4-BE49-F238E27FC236}">
                <a16:creationId xmlns:a16="http://schemas.microsoft.com/office/drawing/2014/main" xmlns="" id="{3651D1D6-6833-1245-A1D4-7B5D84864F2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1606" y="523371"/>
            <a:ext cx="2158384" cy="395446"/>
          </a:xfrm>
          <a:prstGeom prst="rect">
            <a:avLst/>
          </a:prstGeom>
        </p:spPr>
      </p:pic>
      <p:sp>
        <p:nvSpPr>
          <p:cNvPr id="4" name="Text Placeholder 3">
            <a:extLst>
              <a:ext uri="{FF2B5EF4-FFF2-40B4-BE49-F238E27FC236}">
                <a16:creationId xmlns:a16="http://schemas.microsoft.com/office/drawing/2014/main" xmlns="" id="{AEDD56F7-CC45-4345-B01D-007AA63E8181}"/>
              </a:ext>
            </a:extLst>
          </p:cNvPr>
          <p:cNvSpPr>
            <a:spLocks noGrp="1"/>
          </p:cNvSpPr>
          <p:nvPr>
            <p:ph type="body" sz="quarter" idx="10"/>
          </p:nvPr>
        </p:nvSpPr>
        <p:spPr>
          <a:xfrm>
            <a:off x="5562600" y="1817688"/>
            <a:ext cx="5138738" cy="3168650"/>
          </a:xfrm>
          <a:prstGeom prst="rect">
            <a:avLst/>
          </a:prstGeom>
        </p:spPr>
        <p:txBody>
          <a:bodyPr anchor="ct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Placeholder 1">
            <a:extLst>
              <a:ext uri="{FF2B5EF4-FFF2-40B4-BE49-F238E27FC236}">
                <a16:creationId xmlns:a16="http://schemas.microsoft.com/office/drawing/2014/main" xmlns="" id="{3AD8F225-CDEA-2341-A0F3-02AC36186651}"/>
              </a:ext>
            </a:extLst>
          </p:cNvPr>
          <p:cNvSpPr>
            <a:spLocks noGrp="1"/>
          </p:cNvSpPr>
          <p:nvPr>
            <p:ph type="title"/>
          </p:nvPr>
        </p:nvSpPr>
        <p:spPr>
          <a:xfrm>
            <a:off x="524655" y="2228363"/>
            <a:ext cx="3636694" cy="2419308"/>
          </a:xfrm>
          <a:prstGeom prst="rect">
            <a:avLst/>
          </a:prstGeom>
          <a:effectLst>
            <a:outerShdw blurRad="50800" dir="14400000">
              <a:srgbClr val="000000">
                <a:alpha val="60000"/>
              </a:srgbClr>
            </a:outerShdw>
          </a:effectLst>
        </p:spPr>
        <p:txBody>
          <a:bodyPr vert="horz" lIns="91440" tIns="45720" rIns="91440" bIns="45720" rtlCol="0" anchor="ctr">
            <a:noAutofit/>
          </a:bodyPr>
          <a:lstStyle/>
          <a:p>
            <a:r>
              <a:rPr lang="en-US" smtClean="0"/>
              <a:t>Click to edit Master title style</a:t>
            </a:r>
            <a:endParaRPr lang="en-US" dirty="0"/>
          </a:p>
        </p:txBody>
      </p:sp>
      <p:sp>
        <p:nvSpPr>
          <p:cNvPr id="18" name="Oval 17">
            <a:extLst>
              <a:ext uri="{FF2B5EF4-FFF2-40B4-BE49-F238E27FC236}">
                <a16:creationId xmlns:a16="http://schemas.microsoft.com/office/drawing/2014/main" xmlns="" id="{250FC4BB-3987-0846-AAAF-4626EF25E880}"/>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C0A3AFB2-9E67-0B4B-B83A-3FB7DED2F8B7}"/>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0696B8A1-59BE-354F-B966-FAAE465D156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9999621F-F68B-B448-A273-E25305FCD7E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Oval 34">
            <a:extLst>
              <a:ext uri="{FF2B5EF4-FFF2-40B4-BE49-F238E27FC236}">
                <a16:creationId xmlns:a16="http://schemas.microsoft.com/office/drawing/2014/main" xmlns="" id="{B137514E-A55B-9B40-8A7A-A746633001F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Oval 35">
            <a:extLst>
              <a:ext uri="{FF2B5EF4-FFF2-40B4-BE49-F238E27FC236}">
                <a16:creationId xmlns:a16="http://schemas.microsoft.com/office/drawing/2014/main" xmlns="" id="{4DE61A4F-BAFF-884E-9839-7B44E1B3DCB5}"/>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FC988D02-C8B1-6C48-9C28-A2A9DB8CDC7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8" name="Oval 37">
            <a:extLst>
              <a:ext uri="{FF2B5EF4-FFF2-40B4-BE49-F238E27FC236}">
                <a16:creationId xmlns:a16="http://schemas.microsoft.com/office/drawing/2014/main" xmlns="" id="{D23CE807-6079-914A-8F5C-73C658630709}"/>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9" name="TextBox 38">
            <a:extLst>
              <a:ext uri="{FF2B5EF4-FFF2-40B4-BE49-F238E27FC236}">
                <a16:creationId xmlns:a16="http://schemas.microsoft.com/office/drawing/2014/main" xmlns="" id="{8386261F-EB91-1F4C-9340-2137E4E5727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40" name="TextBox 39">
            <a:extLst>
              <a:ext uri="{FF2B5EF4-FFF2-40B4-BE49-F238E27FC236}">
                <a16:creationId xmlns:a16="http://schemas.microsoft.com/office/drawing/2014/main" xmlns="" id="{69D206C8-684A-DF4A-9958-8AB38911CC6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8C0ED276-484A-E24D-90A1-22865E2328FD}"/>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3702207934"/>
      </p:ext>
    </p:extLst>
  </p:cSld>
  <p:clrMapOvr>
    <a:masterClrMapping/>
  </p:clrMapOvr>
  <p:transition spd="med"/>
</p:sldLayout>
</file>

<file path=ppt/slideLayouts/slideLayout614.xml><?xml version="1.0" encoding="utf-8"?>
<p:sldLayout xmlns:a="http://schemas.openxmlformats.org/drawingml/2006/main" xmlns:r="http://schemas.openxmlformats.org/officeDocument/2006/relationships" xmlns:p="http://schemas.openxmlformats.org/presentationml/2006/main" showMasterSp="0" preserve="1">
  <p:cSld name="Title &amp; Content">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10683430"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7" name="Oval 16">
            <a:extLst>
              <a:ext uri="{FF2B5EF4-FFF2-40B4-BE49-F238E27FC236}">
                <a16:creationId xmlns:a16="http://schemas.microsoft.com/office/drawing/2014/main" xmlns="" id="{521B9F41-F234-5646-8C69-31DB1DDE0F7A}"/>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F74820F-00D0-3144-9F5F-E63C0E86852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41A83626-8724-9645-A457-B6947B936126}"/>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BA8B78A6-FFFF-A34A-A215-A200C015C9E0}"/>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757E2777-89F5-C845-8CEA-52FB08D6DA28}"/>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C8660B14-6FB3-794C-AA6A-399EFDD5777F}"/>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3A9ECFFF-C4EB-0948-BA91-2631A7564B83}"/>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4" name="Oval 33">
            <a:extLst>
              <a:ext uri="{FF2B5EF4-FFF2-40B4-BE49-F238E27FC236}">
                <a16:creationId xmlns:a16="http://schemas.microsoft.com/office/drawing/2014/main" xmlns="" id="{EBC27F33-7866-4F4A-9FCF-1DF9C5ACAE7D}"/>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8AA9D110-9BF5-7947-9FAE-921099CA6FC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6" name="TextBox 35">
            <a:extLst>
              <a:ext uri="{FF2B5EF4-FFF2-40B4-BE49-F238E27FC236}">
                <a16:creationId xmlns:a16="http://schemas.microsoft.com/office/drawing/2014/main" xmlns="" id="{F422A268-4CEA-F743-8CD9-CE9C39DDAB51}"/>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D4498B79-858E-1543-BA26-1BD641D46B96}"/>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236594796"/>
      </p:ext>
    </p:extLst>
  </p:cSld>
  <p:clrMapOvr>
    <a:masterClrMapping/>
  </p:clrMapOvr>
  <p:transition spd="med"/>
</p:sldLayout>
</file>

<file path=ppt/slideLayouts/slideLayout615.xml><?xml version="1.0" encoding="utf-8"?>
<p:sldLayout xmlns:a="http://schemas.openxmlformats.org/drawingml/2006/main" xmlns:r="http://schemas.openxmlformats.org/officeDocument/2006/relationships" xmlns:p="http://schemas.openxmlformats.org/presentationml/2006/main" showMasterSp="0" preserve="1">
  <p:cSld name="Content &amp; Picture">
    <p:spTree>
      <p:nvGrpSpPr>
        <p:cNvPr id="1" name=""/>
        <p:cNvGrpSpPr/>
        <p:nvPr/>
      </p:nvGrpSpPr>
      <p:grpSpPr>
        <a:xfrm>
          <a:off x="0" y="0"/>
          <a:ext cx="0" cy="0"/>
          <a:chOff x="0" y="0"/>
          <a:chExt cx="0" cy="0"/>
        </a:xfrm>
      </p:grpSpPr>
      <p:sp>
        <p:nvSpPr>
          <p:cNvPr id="39" name="Rectangle"/>
          <p:cNvSpPr/>
          <p:nvPr/>
        </p:nvSpPr>
        <p:spPr>
          <a:xfrm>
            <a:off x="-4138" y="0"/>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pic>
        <p:nvPicPr>
          <p:cNvPr id="6" name="Picture 5">
            <a:extLst>
              <a:ext uri="{FF2B5EF4-FFF2-40B4-BE49-F238E27FC236}">
                <a16:creationId xmlns:a16="http://schemas.microsoft.com/office/drawing/2014/main" xmlns="" id="{D834818E-EC28-9645-9347-F9D41C90B9E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2" name="Title 1">
            <a:extLst>
              <a:ext uri="{FF2B5EF4-FFF2-40B4-BE49-F238E27FC236}">
                <a16:creationId xmlns:a16="http://schemas.microsoft.com/office/drawing/2014/main" xmlns="" id="{873A3218-217B-494A-AA85-B666F0B41D52}"/>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6834EBBD-F344-BC42-8A59-4A611AD90BE7}"/>
              </a:ext>
            </a:extLst>
          </p:cNvPr>
          <p:cNvSpPr>
            <a:spLocks noGrp="1"/>
          </p:cNvSpPr>
          <p:nvPr>
            <p:ph type="body" sz="quarter" idx="10"/>
          </p:nvPr>
        </p:nvSpPr>
        <p:spPr>
          <a:xfrm>
            <a:off x="618554" y="1755395"/>
            <a:ext cx="5672518" cy="426085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a:extLst>
              <a:ext uri="{FF2B5EF4-FFF2-40B4-BE49-F238E27FC236}">
                <a16:creationId xmlns:a16="http://schemas.microsoft.com/office/drawing/2014/main" xmlns="" id="{7062C53C-70C0-244F-ABC2-135CA0E50B06}"/>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5" name="Picture Placeholder 4">
            <a:extLst>
              <a:ext uri="{FF2B5EF4-FFF2-40B4-BE49-F238E27FC236}">
                <a16:creationId xmlns:a16="http://schemas.microsoft.com/office/drawing/2014/main" xmlns="" id="{93B2D6CA-03F6-204A-9BFB-9B67A55CEEA5}"/>
              </a:ext>
            </a:extLst>
          </p:cNvPr>
          <p:cNvSpPr>
            <a:spLocks noGrp="1"/>
          </p:cNvSpPr>
          <p:nvPr>
            <p:ph type="pic" sz="quarter" idx="11"/>
          </p:nvPr>
        </p:nvSpPr>
        <p:spPr>
          <a:xfrm>
            <a:off x="6785102" y="1755395"/>
            <a:ext cx="4552950" cy="4260850"/>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18" name="Oval 17">
            <a:extLst>
              <a:ext uri="{FF2B5EF4-FFF2-40B4-BE49-F238E27FC236}">
                <a16:creationId xmlns:a16="http://schemas.microsoft.com/office/drawing/2014/main" xmlns="" id="{8436E0F2-D8C2-FA4E-9D96-4010720499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3F661171-27DA-E94F-84A2-96827FA216FE}"/>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61BD7761-32B1-9648-9DDE-07F5C42745B9}"/>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BE227ACB-604C-FE43-900D-B8C42DD4B2A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xmlns="" id="{637EC087-14C6-7349-B258-4BD4FAF0940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xmlns="" id="{446A7708-7131-1D42-A109-D6BE3E436DD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4537B54-4EAC-D145-82B9-E58C7DE63DEB}"/>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5" name="Oval 34">
            <a:extLst>
              <a:ext uri="{FF2B5EF4-FFF2-40B4-BE49-F238E27FC236}">
                <a16:creationId xmlns:a16="http://schemas.microsoft.com/office/drawing/2014/main" xmlns="" id="{5A97258D-267E-224D-BF46-87AF6D24C916}"/>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TextBox 35">
            <a:extLst>
              <a:ext uri="{FF2B5EF4-FFF2-40B4-BE49-F238E27FC236}">
                <a16:creationId xmlns:a16="http://schemas.microsoft.com/office/drawing/2014/main" xmlns="" id="{D763D1AE-C8CF-6B4D-9843-76499B4CCCB0}"/>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7" name="TextBox 36">
            <a:extLst>
              <a:ext uri="{FF2B5EF4-FFF2-40B4-BE49-F238E27FC236}">
                <a16:creationId xmlns:a16="http://schemas.microsoft.com/office/drawing/2014/main" xmlns="" id="{CBB2BCC7-8421-624B-96E7-C034DFCA9C5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9EE1F2A5-255C-194A-99D1-517A562F2F25}"/>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30644722"/>
      </p:ext>
    </p:extLst>
  </p:cSld>
  <p:clrMapOvr>
    <a:masterClrMapping/>
  </p:clrMapOvr>
  <p:transition spd="med"/>
</p:sldLayout>
</file>

<file path=ppt/slideLayouts/slideLayout616.xml><?xml version="1.0" encoding="utf-8"?>
<p:sldLayout xmlns:a="http://schemas.openxmlformats.org/drawingml/2006/main" xmlns:r="http://schemas.openxmlformats.org/officeDocument/2006/relationships" xmlns:p="http://schemas.openxmlformats.org/presentationml/2006/main" showMasterSp="0" preserve="1">
  <p:cSld name="Title &amp; No Content">
    <p:spTree>
      <p:nvGrpSpPr>
        <p:cNvPr id="1" name=""/>
        <p:cNvGrpSpPr/>
        <p:nvPr/>
      </p:nvGrpSpPr>
      <p:grpSpPr>
        <a:xfrm>
          <a:off x="0" y="0"/>
          <a:ext cx="0" cy="0"/>
          <a:chOff x="0" y="0"/>
          <a:chExt cx="0" cy="0"/>
        </a:xfrm>
      </p:grpSpPr>
      <p:sp>
        <p:nvSpPr>
          <p:cNvPr id="185" name="Rectangle"/>
          <p:cNvSpPr/>
          <p:nvPr/>
        </p:nvSpPr>
        <p:spPr>
          <a:xfrm>
            <a:off x="0" y="-4812"/>
            <a:ext cx="12230432"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5" name="Title 1">
            <a:extLst>
              <a:ext uri="{FF2B5EF4-FFF2-40B4-BE49-F238E27FC236}">
                <a16:creationId xmlns:a16="http://schemas.microsoft.com/office/drawing/2014/main" xmlns="" id="{50215281-CF32-884E-8B0E-B81A11D83B97}"/>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9" name="Picture 8">
            <a:extLst>
              <a:ext uri="{FF2B5EF4-FFF2-40B4-BE49-F238E27FC236}">
                <a16:creationId xmlns:a16="http://schemas.microsoft.com/office/drawing/2014/main" xmlns="" id="{9DB29B36-A35B-5346-8752-7DEB74F3F22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0" name="Slide Number">
            <a:extLst>
              <a:ext uri="{FF2B5EF4-FFF2-40B4-BE49-F238E27FC236}">
                <a16:creationId xmlns:a16="http://schemas.microsoft.com/office/drawing/2014/main" xmlns="" id="{CC93255A-39A1-0E42-AAA5-57B2211D8813}"/>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6" name="Oval 15">
            <a:extLst>
              <a:ext uri="{FF2B5EF4-FFF2-40B4-BE49-F238E27FC236}">
                <a16:creationId xmlns:a16="http://schemas.microsoft.com/office/drawing/2014/main" xmlns="" id="{3323552F-1D34-4F44-91A9-D924D25CF57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7D4FFC3D-535F-0140-9935-B4300F96F772}"/>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A9C957D9-2397-F041-8D4E-ED84058386BA}"/>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88A9EC10-A6E2-BE4C-A90A-84DADFCB23F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9D245ABE-83A6-9D4E-BFF3-12C2D7BA9DB7}"/>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E3C89815-3B7F-7F47-88C4-B54BDAE4F86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E51EF9D5-43EB-224D-997B-A5DD182732A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9E6B1EEE-5740-9140-8BA9-4F4D99E6EB9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A59162E5-B57A-7046-B9F4-2321F50113BC}"/>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6F0C0D28-04F4-7A41-B421-A787A08FD415}"/>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C2A57B01-5927-654C-B258-58A333641630}"/>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1490883483"/>
      </p:ext>
    </p:extLst>
  </p:cSld>
  <p:clrMapOvr>
    <a:masterClrMapping/>
  </p:clrMapOvr>
  <p:transition spd="med"/>
</p:sldLayout>
</file>

<file path=ppt/slideLayouts/slideLayout617.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58" name="Rectangle"/>
          <p:cNvSpPr/>
          <p:nvPr/>
        </p:nvSpPr>
        <p:spPr>
          <a:xfrm>
            <a:off x="0" y="-3918"/>
            <a:ext cx="12211216"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24" name="Title 1">
            <a:extLst>
              <a:ext uri="{FF2B5EF4-FFF2-40B4-BE49-F238E27FC236}">
                <a16:creationId xmlns:a16="http://schemas.microsoft.com/office/drawing/2014/main" xmlns="" id="{0B403B51-449A-F04D-8120-455AD1309D04}"/>
              </a:ext>
            </a:extLst>
          </p:cNvPr>
          <p:cNvSpPr>
            <a:spLocks noGrp="1"/>
          </p:cNvSpPr>
          <p:nvPr>
            <p:ph type="title"/>
          </p:nvPr>
        </p:nvSpPr>
        <p:spPr>
          <a:xfrm>
            <a:off x="385192" y="125608"/>
            <a:ext cx="9161579" cy="800554"/>
          </a:xfrm>
          <a:prstGeom prst="rect">
            <a:avLst/>
          </a:prstGeom>
        </p:spPr>
        <p:txBody>
          <a:bodyPr/>
          <a:lstStyle>
            <a:lvl1pPr>
              <a:defRPr sz="3200"/>
            </a:lvl1pPr>
          </a:lstStyle>
          <a:p>
            <a:r>
              <a:rPr lang="en-US" smtClean="0"/>
              <a:t>Click to edit Master title style</a:t>
            </a:r>
            <a:endParaRPr lang="en-US" dirty="0"/>
          </a:p>
        </p:txBody>
      </p:sp>
      <p:pic>
        <p:nvPicPr>
          <p:cNvPr id="11" name="Picture 10">
            <a:extLst>
              <a:ext uri="{FF2B5EF4-FFF2-40B4-BE49-F238E27FC236}">
                <a16:creationId xmlns:a16="http://schemas.microsoft.com/office/drawing/2014/main" xmlns="" id="{3DCB89AE-14E3-E446-9D90-520A51340C8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733374" y="341259"/>
            <a:ext cx="2015414" cy="369252"/>
          </a:xfrm>
          <a:prstGeom prst="rect">
            <a:avLst/>
          </a:prstGeom>
        </p:spPr>
      </p:pic>
      <p:sp>
        <p:nvSpPr>
          <p:cNvPr id="14" name="Content Placeholder 3">
            <a:extLst>
              <a:ext uri="{FF2B5EF4-FFF2-40B4-BE49-F238E27FC236}">
                <a16:creationId xmlns:a16="http://schemas.microsoft.com/office/drawing/2014/main" xmlns="" id="{780518AC-5284-4348-BFA3-EB2E7703C6E7}"/>
              </a:ext>
            </a:extLst>
          </p:cNvPr>
          <p:cNvSpPr>
            <a:spLocks noGrp="1"/>
          </p:cNvSpPr>
          <p:nvPr>
            <p:ph sz="half" idx="2"/>
          </p:nvPr>
        </p:nvSpPr>
        <p:spPr>
          <a:xfrm>
            <a:off x="6187415"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xmlns="" id="{93CBE094-E58C-9C48-933C-D84E2D9153F7}"/>
              </a:ext>
            </a:extLst>
          </p:cNvPr>
          <p:cNvSpPr>
            <a:spLocks noGrp="1"/>
          </p:cNvSpPr>
          <p:nvPr>
            <p:ph sz="half" idx="10"/>
          </p:nvPr>
        </p:nvSpPr>
        <p:spPr>
          <a:xfrm>
            <a:off x="695760" y="1400865"/>
            <a:ext cx="5194583" cy="49633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a:extLst>
              <a:ext uri="{FF2B5EF4-FFF2-40B4-BE49-F238E27FC236}">
                <a16:creationId xmlns:a16="http://schemas.microsoft.com/office/drawing/2014/main" xmlns="" id="{E64AE565-3152-D84D-A473-D02463E77880}"/>
              </a:ext>
            </a:extLst>
          </p:cNvPr>
          <p:cNvSpPr txBox="1">
            <a:spLocks/>
          </p:cNvSpPr>
          <p:nvPr/>
        </p:nvSpPr>
        <p:spPr>
          <a:xfrm>
            <a:off x="11924168" y="6605588"/>
            <a:ext cx="245751" cy="225709"/>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IN" sz="1100" b="0" i="0" u="none" strike="noStrike" kern="1200" cap="none" spc="0" normalizeH="0" baseline="0" noProof="0" smtClean="0">
                <a:ln>
                  <a:noFill/>
                </a:ln>
                <a:solidFill>
                  <a:srgbClr val="929292"/>
                </a:solidFill>
                <a:effectLst/>
                <a:uLnTx/>
                <a:uFillTx/>
                <a:latin typeface="Calibri"/>
                <a:cs typeface="Calibri"/>
                <a:sym typeface="Calibri"/>
              </a:rPr>
              <a:pPr marL="0" marR="0" lvl="0" indent="0" algn="l" defTabSz="914400" rtl="0" eaLnBrk="1" fontAlgn="auto" latinLnBrk="0" hangingPunct="0">
                <a:lnSpc>
                  <a:spcPct val="100000"/>
                </a:lnSpc>
                <a:spcBef>
                  <a:spcPts val="0"/>
                </a:spcBef>
                <a:spcAft>
                  <a:spcPts val="0"/>
                </a:spcAft>
                <a:buClrTx/>
                <a:buSzTx/>
                <a:buFontTx/>
                <a:buNone/>
                <a:tabLst/>
                <a:defRPr/>
              </a:pPr>
              <a:t>‹#›</a:t>
            </a:fld>
            <a:endParaRPr kumimoji="0" lang="en-IN" sz="1100" b="0" i="0" u="none" strike="noStrike" kern="1200" cap="none" spc="0" normalizeH="0" baseline="0" noProof="0" dirty="0">
              <a:ln>
                <a:noFill/>
              </a:ln>
              <a:solidFill>
                <a:srgbClr val="929292"/>
              </a:solidFill>
              <a:effectLst/>
              <a:uLnTx/>
              <a:uFillTx/>
              <a:latin typeface="Calibri"/>
              <a:cs typeface="Calibri"/>
              <a:sym typeface="Calibri"/>
            </a:endParaRPr>
          </a:p>
        </p:txBody>
      </p:sp>
      <p:sp>
        <p:nvSpPr>
          <p:cNvPr id="18" name="Oval 17">
            <a:extLst>
              <a:ext uri="{FF2B5EF4-FFF2-40B4-BE49-F238E27FC236}">
                <a16:creationId xmlns:a16="http://schemas.microsoft.com/office/drawing/2014/main" xmlns="" id="{9908D209-98BF-2A4B-8298-8ECBD9E9DA5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EB6C49EE-74EB-734C-ADC5-B157448EAC83}"/>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92A4171B-28D4-784C-BD71-4A2D84F793E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 name="Oval 20">
            <a:extLst>
              <a:ext uri="{FF2B5EF4-FFF2-40B4-BE49-F238E27FC236}">
                <a16:creationId xmlns:a16="http://schemas.microsoft.com/office/drawing/2014/main" xmlns="" id="{B778F22A-8EA5-CB4E-A80D-9B523B637ADF}"/>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 name="Oval 21">
            <a:extLst>
              <a:ext uri="{FF2B5EF4-FFF2-40B4-BE49-F238E27FC236}">
                <a16:creationId xmlns:a16="http://schemas.microsoft.com/office/drawing/2014/main" xmlns="" id="{38298B80-281F-9B47-8E7B-225463163521}"/>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xmlns="" id="{A738F259-801C-0A4D-BB5F-2913FC195DB0}"/>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5" name="TextBox 34">
            <a:extLst>
              <a:ext uri="{FF2B5EF4-FFF2-40B4-BE49-F238E27FC236}">
                <a16:creationId xmlns:a16="http://schemas.microsoft.com/office/drawing/2014/main" xmlns="" id="{05109AEC-F46C-9343-8876-241CA7F0CF01}"/>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6" name="Oval 35">
            <a:extLst>
              <a:ext uri="{FF2B5EF4-FFF2-40B4-BE49-F238E27FC236}">
                <a16:creationId xmlns:a16="http://schemas.microsoft.com/office/drawing/2014/main" xmlns="" id="{63965890-881F-0548-9AA6-6BEDB629FF4A}"/>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TextBox 36">
            <a:extLst>
              <a:ext uri="{FF2B5EF4-FFF2-40B4-BE49-F238E27FC236}">
                <a16:creationId xmlns:a16="http://schemas.microsoft.com/office/drawing/2014/main" xmlns="" id="{C8A682B1-016E-8448-9F6D-DA4F5A7FD212}"/>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8" name="TextBox 37">
            <a:extLst>
              <a:ext uri="{FF2B5EF4-FFF2-40B4-BE49-F238E27FC236}">
                <a16:creationId xmlns:a16="http://schemas.microsoft.com/office/drawing/2014/main" xmlns="" id="{AF073868-2303-4649-B151-B5A1C678C25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3" name="Footer Placeholder 4">
            <a:extLst>
              <a:ext uri="{FF2B5EF4-FFF2-40B4-BE49-F238E27FC236}">
                <a16:creationId xmlns:a16="http://schemas.microsoft.com/office/drawing/2014/main" xmlns="" id="{21E6C8D4-9BB3-2945-86CC-22CDCF92CF3E}"/>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Tree>
    <p:extLst>
      <p:ext uri="{BB962C8B-B14F-4D97-AF65-F5344CB8AC3E}">
        <p14:creationId xmlns:p14="http://schemas.microsoft.com/office/powerpoint/2010/main" val="1562126263"/>
      </p:ext>
    </p:extLst>
  </p:cSld>
  <p:clrMapOvr>
    <a:masterClrMapping/>
  </p:clrMapOvr>
  <p:transition spd="med"/>
</p:sldLayout>
</file>

<file path=ppt/slideLayouts/slideLayout618.xml><?xml version="1.0" encoding="utf-8"?>
<p:sldLayout xmlns:a="http://schemas.openxmlformats.org/drawingml/2006/main" xmlns:r="http://schemas.openxmlformats.org/officeDocument/2006/relationships" xmlns:p="http://schemas.openxmlformats.org/presentationml/2006/main" showMasterSp="0" preserve="1">
  <p:cSld name="Section Headline">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4" name="Title 3">
            <a:extLst>
              <a:ext uri="{FF2B5EF4-FFF2-40B4-BE49-F238E27FC236}">
                <a16:creationId xmlns:a16="http://schemas.microsoft.com/office/drawing/2014/main" xmlns="" id="{D5C0545F-2DC0-AD4C-8EEE-A6BCC558EB6B}"/>
              </a:ext>
            </a:extLst>
          </p:cNvPr>
          <p:cNvSpPr>
            <a:spLocks noGrp="1"/>
          </p:cNvSpPr>
          <p:nvPr>
            <p:ph type="title"/>
          </p:nvPr>
        </p:nvSpPr>
        <p:spPr>
          <a:xfrm>
            <a:off x="1434472" y="1311274"/>
            <a:ext cx="9361488" cy="1508126"/>
          </a:xfrm>
          <a:prstGeom prst="rect">
            <a:avLst/>
          </a:prstGeom>
        </p:spPr>
        <p:txBody>
          <a:bodyPr/>
          <a:lstStyle>
            <a:lvl1pPr algn="l">
              <a:defRPr sz="4800" b="1">
                <a:solidFill>
                  <a:schemeClr val="bg1"/>
                </a:solidFill>
              </a:defRPr>
            </a:lvl1pPr>
          </a:lstStyle>
          <a:p>
            <a:r>
              <a:rPr lang="en-US" smtClean="0"/>
              <a:t>Click to edit Master title style</a:t>
            </a:r>
            <a:endParaRPr lang="en-US" dirty="0"/>
          </a:p>
        </p:txBody>
      </p:sp>
      <p:sp>
        <p:nvSpPr>
          <p:cNvPr id="8" name="Text Placeholder 7">
            <a:extLst>
              <a:ext uri="{FF2B5EF4-FFF2-40B4-BE49-F238E27FC236}">
                <a16:creationId xmlns:a16="http://schemas.microsoft.com/office/drawing/2014/main" xmlns="" id="{24FB559D-C1CE-8747-8028-6E91AC21ED4A}"/>
              </a:ext>
            </a:extLst>
          </p:cNvPr>
          <p:cNvSpPr>
            <a:spLocks noGrp="1"/>
          </p:cNvSpPr>
          <p:nvPr>
            <p:ph type="body" sz="quarter" idx="10"/>
          </p:nvPr>
        </p:nvSpPr>
        <p:spPr>
          <a:xfrm>
            <a:off x="1434472" y="3156857"/>
            <a:ext cx="9361488" cy="28194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6" name="Oval 15">
            <a:extLst>
              <a:ext uri="{FF2B5EF4-FFF2-40B4-BE49-F238E27FC236}">
                <a16:creationId xmlns:a16="http://schemas.microsoft.com/office/drawing/2014/main" xmlns="" id="{2161CA03-F831-9A42-BF8D-F5030C57A577}"/>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59C311CC-746C-5C46-89B4-F9CE6A041F6F}"/>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A5B99CD3-B95E-F840-8F3D-AB25A49BDC62}"/>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D7CD11A5-EDD9-414D-B306-B9D1B117AEB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D8A6C9D4-8C2A-4640-9716-2730F8FF2E9E}"/>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D093E14-BD23-0340-992F-1DF17F14108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FA28637D-C818-6546-AB2C-45324A86CAF9}"/>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CBF5E8B9-B337-BE44-854D-3F30AE8FBB9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D86D418E-93D7-2244-8F5D-AC4BBD0618E3}"/>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8FD7F25D-6D0F-2A4F-AE75-3F187AD1802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9" name="Footer Placeholder 4">
            <a:extLst>
              <a:ext uri="{FF2B5EF4-FFF2-40B4-BE49-F238E27FC236}">
                <a16:creationId xmlns:a16="http://schemas.microsoft.com/office/drawing/2014/main" xmlns="" id="{34E28C65-A58A-F546-8B62-08E73F36B34B}"/>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296479624"/>
      </p:ext>
    </p:extLst>
  </p:cSld>
  <p:clrMapOvr>
    <a:masterClrMapping/>
  </p:clrMapOvr>
  <p:transition spd="med"/>
</p:sldLayout>
</file>

<file path=ppt/slideLayouts/slideLayout619.xml><?xml version="1.0" encoding="utf-8"?>
<p:sldLayout xmlns:a="http://schemas.openxmlformats.org/drawingml/2006/main" xmlns:r="http://schemas.openxmlformats.org/officeDocument/2006/relationships" xmlns:p="http://schemas.openxmlformats.org/presentationml/2006/main" showMasterSp="0" preserve="1">
  <p:cSld name="Section Headline Image Right">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7" name="Picture Placeholder 6">
            <a:extLst>
              <a:ext uri="{FF2B5EF4-FFF2-40B4-BE49-F238E27FC236}">
                <a16:creationId xmlns:a16="http://schemas.microsoft.com/office/drawing/2014/main" xmlns="" id="{98FD5DEF-8845-E346-A3B7-5EF31727D72E}"/>
              </a:ext>
            </a:extLst>
          </p:cNvPr>
          <p:cNvSpPr>
            <a:spLocks noGrp="1"/>
          </p:cNvSpPr>
          <p:nvPr>
            <p:ph type="pic" sz="quarter" idx="13"/>
          </p:nvPr>
        </p:nvSpPr>
        <p:spPr>
          <a:xfrm>
            <a:off x="5925312" y="0"/>
            <a:ext cx="6305119" cy="6884988"/>
          </a:xfrm>
          <a:solidFill>
            <a:schemeClr val="bg1">
              <a:lumMod val="50000"/>
            </a:schemeClr>
          </a:solidFill>
        </p:spPr>
        <p:txBody>
          <a:bodyPr/>
          <a:lstStyle>
            <a:lvl1pPr marL="0" indent="0">
              <a:buNone/>
              <a:defRPr>
                <a:noFill/>
              </a:defRPr>
            </a:lvl1pPr>
          </a:lstStyle>
          <a:p>
            <a:r>
              <a:rPr lang="en-US" dirty="0" smtClean="0"/>
              <a:t>Click icon to add picture</a:t>
            </a:r>
            <a:endParaRPr lang="en-US" dirty="0"/>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9" name="Title 1">
            <a:extLst>
              <a:ext uri="{FF2B5EF4-FFF2-40B4-BE49-F238E27FC236}">
                <a16:creationId xmlns:a16="http://schemas.microsoft.com/office/drawing/2014/main" xmlns="" id="{3E7C1AFB-42A8-7C43-8A0A-F4D5B06C7553}"/>
              </a:ext>
            </a:extLst>
          </p:cNvPr>
          <p:cNvSpPr>
            <a:spLocks noGrp="1"/>
          </p:cNvSpPr>
          <p:nvPr>
            <p:ph type="title"/>
          </p:nvPr>
        </p:nvSpPr>
        <p:spPr>
          <a:xfrm>
            <a:off x="609601" y="366047"/>
            <a:ext cx="4968240" cy="1508126"/>
          </a:xfrm>
          <a:prstGeom prst="rect">
            <a:avLst/>
          </a:prstGeom>
        </p:spPr>
        <p:txBody>
          <a:bodyPr/>
          <a:lstStyle/>
          <a:p>
            <a:r>
              <a:rPr lang="en-US" smtClean="0"/>
              <a:t>Click to edit Master title style</a:t>
            </a:r>
            <a:endParaRPr lang="en-US" dirty="0"/>
          </a:p>
        </p:txBody>
      </p:sp>
      <p:sp>
        <p:nvSpPr>
          <p:cNvPr id="10" name="Text Placeholder 9">
            <a:extLst>
              <a:ext uri="{FF2B5EF4-FFF2-40B4-BE49-F238E27FC236}">
                <a16:creationId xmlns:a16="http://schemas.microsoft.com/office/drawing/2014/main" xmlns="" id="{995CB6CA-D25C-644C-9DDA-C9C031EB14CA}"/>
              </a:ext>
            </a:extLst>
          </p:cNvPr>
          <p:cNvSpPr>
            <a:spLocks noGrp="1"/>
          </p:cNvSpPr>
          <p:nvPr>
            <p:ph type="body" sz="quarter" idx="12"/>
          </p:nvPr>
        </p:nvSpPr>
        <p:spPr>
          <a:xfrm>
            <a:off x="609600" y="2198913"/>
            <a:ext cx="4968240" cy="413679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Oval 16">
            <a:extLst>
              <a:ext uri="{FF2B5EF4-FFF2-40B4-BE49-F238E27FC236}">
                <a16:creationId xmlns:a16="http://schemas.microsoft.com/office/drawing/2014/main" xmlns="" id="{823F7FCB-6635-8547-A913-042F71665ECE}"/>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D84C5EAA-9890-6D4F-B6DD-06E08EC943C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BB514545-6D0C-734A-9600-67C80E4F962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Oval 19">
            <a:extLst>
              <a:ext uri="{FF2B5EF4-FFF2-40B4-BE49-F238E27FC236}">
                <a16:creationId xmlns:a16="http://schemas.microsoft.com/office/drawing/2014/main" xmlns="" id="{1D795F89-F616-B045-A0F1-65C5B7C1C16E}"/>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06854A1C-013F-CD42-A9D1-FDBB4C667153}"/>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09422DF1-0EFA-C742-BB28-AAF9C6054EA1}"/>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B78A4FCD-EC75-884E-AFE1-DE4786E9B4A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2" name="Oval 31">
            <a:extLst>
              <a:ext uri="{FF2B5EF4-FFF2-40B4-BE49-F238E27FC236}">
                <a16:creationId xmlns:a16="http://schemas.microsoft.com/office/drawing/2014/main" xmlns="" id="{E0ECCD77-613C-5543-B304-CB32BE0607B5}"/>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TextBox 32">
            <a:extLst>
              <a:ext uri="{FF2B5EF4-FFF2-40B4-BE49-F238E27FC236}">
                <a16:creationId xmlns:a16="http://schemas.microsoft.com/office/drawing/2014/main" xmlns="" id="{C93EA8AD-0425-A242-AD86-5A3F4710A1F8}"/>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4" name="TextBox 33">
            <a:extLst>
              <a:ext uri="{FF2B5EF4-FFF2-40B4-BE49-F238E27FC236}">
                <a16:creationId xmlns:a16="http://schemas.microsoft.com/office/drawing/2014/main" xmlns="" id="{F77D096F-E9B5-AA45-BCC4-A3F00ECC15DF}"/>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1" name="Footer Placeholder 4">
            <a:extLst>
              <a:ext uri="{FF2B5EF4-FFF2-40B4-BE49-F238E27FC236}">
                <a16:creationId xmlns:a16="http://schemas.microsoft.com/office/drawing/2014/main" xmlns="" id="{85662AD4-C1FE-554F-848C-819470A5890E}"/>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881616342"/>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571135737"/>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showMasterSp="0" preserve="1">
  <p:cSld name="Section Headline Image Top">
    <p:spTree>
      <p:nvGrpSpPr>
        <p:cNvPr id="1" name=""/>
        <p:cNvGrpSpPr/>
        <p:nvPr/>
      </p:nvGrpSpPr>
      <p:grpSpPr>
        <a:xfrm>
          <a:off x="0" y="0"/>
          <a:ext cx="0" cy="0"/>
          <a:chOff x="0" y="0"/>
          <a:chExt cx="0" cy="0"/>
        </a:xfrm>
      </p:grpSpPr>
      <p:sp>
        <p:nvSpPr>
          <p:cNvPr id="214" name="Rectangle"/>
          <p:cNvSpPr/>
          <p:nvPr/>
        </p:nvSpPr>
        <p:spPr>
          <a:xfrm>
            <a:off x="0" y="-1"/>
            <a:ext cx="12230432" cy="6858001"/>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marL="0" marR="0" lvl="0" indent="0" algn="l" defTabSz="825500" rtl="0" eaLnBrk="1" fontAlgn="auto" latinLnBrk="0" hangingPunct="1">
              <a:lnSpc>
                <a:spcPct val="100000"/>
              </a:lnSpc>
              <a:spcBef>
                <a:spcPts val="0"/>
              </a:spcBef>
              <a:spcAft>
                <a:spcPts val="0"/>
              </a:spcAft>
              <a:buClrTx/>
              <a:buSzTx/>
              <a:buFontTx/>
              <a:buNone/>
              <a:tabLst/>
              <a:defRPr sz="3200">
                <a:solidFill>
                  <a:srgbClr val="FFFFFF"/>
                </a:solidFill>
                <a:latin typeface="Arial"/>
                <a:ea typeface="Arial"/>
                <a:cs typeface="Arial"/>
                <a:sym typeface="Arial"/>
              </a:defRPr>
            </a:pPr>
            <a:endParaRPr kumimoji="0" sz="3200" b="0" i="0" u="none" strike="noStrike" kern="1200" cap="none" spc="0" normalizeH="0" baseline="0" noProof="0" dirty="0">
              <a:ln>
                <a:noFill/>
              </a:ln>
              <a:solidFill>
                <a:srgbClr val="FFFFFF"/>
              </a:solidFill>
              <a:effectLst/>
              <a:uLnTx/>
              <a:uFillTx/>
              <a:latin typeface="Arial"/>
              <a:cs typeface="Arial"/>
              <a:sym typeface="Arial"/>
            </a:endParaRPr>
          </a:p>
        </p:txBody>
      </p:sp>
      <p:sp>
        <p:nvSpPr>
          <p:cNvPr id="5" name="Slide Number">
            <a:extLst>
              <a:ext uri="{FF2B5EF4-FFF2-40B4-BE49-F238E27FC236}">
                <a16:creationId xmlns:a16="http://schemas.microsoft.com/office/drawing/2014/main" xmlns="" id="{B91601A0-D2CB-BA4A-B01A-EBB34C013813}"/>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3" name="Picture Placeholder 2">
            <a:extLst>
              <a:ext uri="{FF2B5EF4-FFF2-40B4-BE49-F238E27FC236}">
                <a16:creationId xmlns:a16="http://schemas.microsoft.com/office/drawing/2014/main" xmlns="" id="{61E50E3B-71A1-7143-B226-BC52CDEF4081}"/>
              </a:ext>
            </a:extLst>
          </p:cNvPr>
          <p:cNvSpPr>
            <a:spLocks noGrp="1"/>
          </p:cNvSpPr>
          <p:nvPr>
            <p:ph type="pic" sz="quarter" idx="10"/>
          </p:nvPr>
        </p:nvSpPr>
        <p:spPr>
          <a:xfrm>
            <a:off x="0" y="0"/>
            <a:ext cx="12230432" cy="4297363"/>
          </a:xfrm>
          <a:solidFill>
            <a:schemeClr val="bg1">
              <a:lumMod val="50000"/>
            </a:schemeClr>
          </a:solidFill>
        </p:spPr>
        <p:txBody>
          <a:bodyPr/>
          <a:lstStyle>
            <a:lvl1pPr>
              <a:defRPr>
                <a:noFill/>
              </a:defRPr>
            </a:lvl1pPr>
          </a:lstStyle>
          <a:p>
            <a:r>
              <a:rPr lang="en-US" dirty="0" smtClean="0"/>
              <a:t>Click icon to add picture</a:t>
            </a:r>
            <a:endParaRPr lang="en-US" dirty="0"/>
          </a:p>
        </p:txBody>
      </p:sp>
      <p:sp>
        <p:nvSpPr>
          <p:cNvPr id="9" name="Title 1">
            <a:extLst>
              <a:ext uri="{FF2B5EF4-FFF2-40B4-BE49-F238E27FC236}">
                <a16:creationId xmlns:a16="http://schemas.microsoft.com/office/drawing/2014/main" xmlns="" id="{6A4B1AF3-67B6-7549-90E1-391138404C9D}"/>
              </a:ext>
            </a:extLst>
          </p:cNvPr>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0" name="Text Placeholder 3">
            <a:extLst>
              <a:ext uri="{FF2B5EF4-FFF2-40B4-BE49-F238E27FC236}">
                <a16:creationId xmlns:a16="http://schemas.microsoft.com/office/drawing/2014/main" xmlns="" id="{4ED528F5-3E4C-C645-AA07-F1CE93C10175}"/>
              </a:ext>
            </a:extLst>
          </p:cNvPr>
          <p:cNvSpPr>
            <a:spLocks noGrp="1"/>
          </p:cNvSpPr>
          <p:nvPr>
            <p:ph type="body" sz="half" idx="11"/>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Oval 16">
            <a:extLst>
              <a:ext uri="{FF2B5EF4-FFF2-40B4-BE49-F238E27FC236}">
                <a16:creationId xmlns:a16="http://schemas.microsoft.com/office/drawing/2014/main" xmlns="" id="{46B0CBD1-34C8-DA42-9F50-61C10F7A0E0D}"/>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 name="Oval 17">
            <a:extLst>
              <a:ext uri="{FF2B5EF4-FFF2-40B4-BE49-F238E27FC236}">
                <a16:creationId xmlns:a16="http://schemas.microsoft.com/office/drawing/2014/main" xmlns="" id="{422BA68C-503B-F348-9865-CE71E28D303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9" name="Oval 18">
            <a:extLst>
              <a:ext uri="{FF2B5EF4-FFF2-40B4-BE49-F238E27FC236}">
                <a16:creationId xmlns:a16="http://schemas.microsoft.com/office/drawing/2014/main" xmlns="" id="{2C885681-6F08-F34A-91C1-1CCA0A3A9BDC}"/>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xmlns="" id="{A61E0FD0-C7A1-F442-8BF9-9AAFDD98CEDD}"/>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Oval 29">
            <a:extLst>
              <a:ext uri="{FF2B5EF4-FFF2-40B4-BE49-F238E27FC236}">
                <a16:creationId xmlns:a16="http://schemas.microsoft.com/office/drawing/2014/main" xmlns="" id="{F5FBBC50-F96B-8A46-AD87-A9EF28413F10}"/>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Oval 30">
            <a:extLst>
              <a:ext uri="{FF2B5EF4-FFF2-40B4-BE49-F238E27FC236}">
                <a16:creationId xmlns:a16="http://schemas.microsoft.com/office/drawing/2014/main" xmlns="" id="{A8D2F63F-8326-1B46-957C-930CAA61C76C}"/>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xmlns="" id="{6F206250-E97E-0943-8036-5AD1C0F9E728}"/>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3" name="Oval 32">
            <a:extLst>
              <a:ext uri="{FF2B5EF4-FFF2-40B4-BE49-F238E27FC236}">
                <a16:creationId xmlns:a16="http://schemas.microsoft.com/office/drawing/2014/main" xmlns="" id="{519B677C-CE8F-2D44-A748-C339BF7F5252}"/>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xmlns="" id="{6CA763AF-8998-DE4A-84AF-BB772C446EEB}"/>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5" name="TextBox 34">
            <a:extLst>
              <a:ext uri="{FF2B5EF4-FFF2-40B4-BE49-F238E27FC236}">
                <a16:creationId xmlns:a16="http://schemas.microsoft.com/office/drawing/2014/main" xmlns="" id="{19FC6FB5-83E4-834D-B047-49459EDAF9A4}"/>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0" name="Footer Placeholder 4">
            <a:extLst>
              <a:ext uri="{FF2B5EF4-FFF2-40B4-BE49-F238E27FC236}">
                <a16:creationId xmlns:a16="http://schemas.microsoft.com/office/drawing/2014/main" xmlns="" id="{1319DA8D-2E78-8140-AFC5-6CA4C5583CA9}"/>
              </a:ext>
            </a:extLst>
          </p:cNvPr>
          <p:cNvSpPr>
            <a:spLocks noGrp="1"/>
          </p:cNvSpPr>
          <p:nvPr>
            <p:ph type="ftr" sz="quarter" idx="3"/>
          </p:nvPr>
        </p:nvSpPr>
        <p:spPr>
          <a:xfrm>
            <a:off x="-179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738131651"/>
      </p:ext>
    </p:extLst>
  </p:cSld>
  <p:clrMapOvr>
    <a:masterClrMapping/>
  </p:clrMapOvr>
  <p:transition spd="med"/>
</p:sldLayout>
</file>

<file path=ppt/slideLayouts/slideLayout621.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xmlns="" id="{EFEE61D0-22FD-F144-9C72-2BF46C79D28F}"/>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xmlns="" id="{62C6BBF0-7BBA-4B4D-A30C-4B11EF13D8FB}"/>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xmlns="" id="{1A4630F0-C9FC-AE42-A7D6-C7006ED0963F}"/>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B4EC4B4C-D11E-EA4F-9B19-1BAAA5399636}"/>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B052DFF-E61F-1E45-8C89-CC54A6F29C95}"/>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1E4BBF58-ED40-9546-82AA-F2152073AF8E}"/>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TextBox 27">
            <a:extLst>
              <a:ext uri="{FF2B5EF4-FFF2-40B4-BE49-F238E27FC236}">
                <a16:creationId xmlns:a16="http://schemas.microsoft.com/office/drawing/2014/main" xmlns="" id="{94FC568B-2F3D-DE4C-A657-7F982D14B4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29" name="Oval 28">
            <a:extLst>
              <a:ext uri="{FF2B5EF4-FFF2-40B4-BE49-F238E27FC236}">
                <a16:creationId xmlns:a16="http://schemas.microsoft.com/office/drawing/2014/main" xmlns="" id="{E2461216-0A32-494A-8AEE-F1744A2C2977}"/>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TextBox 29">
            <a:extLst>
              <a:ext uri="{FF2B5EF4-FFF2-40B4-BE49-F238E27FC236}">
                <a16:creationId xmlns:a16="http://schemas.microsoft.com/office/drawing/2014/main" xmlns="" id="{3B462CF0-BAC6-924C-92D2-9F0777401529}"/>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1" name="TextBox 30">
            <a:extLst>
              <a:ext uri="{FF2B5EF4-FFF2-40B4-BE49-F238E27FC236}">
                <a16:creationId xmlns:a16="http://schemas.microsoft.com/office/drawing/2014/main" xmlns="" id="{D81AA3AE-229E-FB45-B815-22EFA3FA1EF0}"/>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3" name="Footer Placeholder 4">
            <a:extLst>
              <a:ext uri="{FF2B5EF4-FFF2-40B4-BE49-F238E27FC236}">
                <a16:creationId xmlns:a16="http://schemas.microsoft.com/office/drawing/2014/main" xmlns="" id="{8A0062EF-7CE4-5749-83CE-1F1BBEB3441F}"/>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4" name="Slide Number">
            <a:extLst>
              <a:ext uri="{FF2B5EF4-FFF2-40B4-BE49-F238E27FC236}">
                <a16:creationId xmlns:a16="http://schemas.microsoft.com/office/drawing/2014/main" xmlns="" id="{85A08613-DB98-8748-B9E4-4B3F245C6BBB}"/>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3980501067"/>
      </p:ext>
    </p:extLst>
  </p:cSld>
  <p:clrMapOvr>
    <a:masterClrMapping/>
  </p:clrMapOvr>
  <p:transition spd="med"/>
</p:sldLayout>
</file>

<file path=ppt/slideLayouts/slideLayout622.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xmlns="" id="{883940C1-85B6-6C47-A5CC-B2AD2BD9685D}"/>
              </a:ext>
            </a:extLst>
          </p:cNvPr>
          <p:cNvPicPr>
            <a:picLocks noChangeAspect="1"/>
          </p:cNvPicPr>
          <p:nvPr/>
        </p:nvPicPr>
        <p:blipFill>
          <a:blip r:embed="rId2">
            <a:extLst/>
          </a:blip>
          <a:stretch>
            <a:fillRect/>
          </a:stretch>
        </p:blipFill>
        <p:spPr>
          <a:xfrm>
            <a:off x="3885338" y="3022106"/>
            <a:ext cx="4421325" cy="813789"/>
          </a:xfrm>
          <a:prstGeom prst="rect">
            <a:avLst/>
          </a:prstGeom>
          <a:ln w="12700">
            <a:miter lim="400000"/>
          </a:ln>
          <a:extLst>
            <a:ext uri="{C572A759-6A51-4108-AA02-DFA0A04FC94B}">
              <ma14:wrappingTextBoxFlag xmlns:ma14="http://schemas.microsoft.com/office/mac/drawingml/2011/main" xmlns:m="http://schemas.openxmlformats.org/officeDocument/2006/math" xmlns:a14="http://schemas.microsoft.com/office/drawing/2010/main" xmlns="" val="1"/>
            </a:ext>
          </a:extLst>
        </p:spPr>
      </p:pic>
      <p:sp>
        <p:nvSpPr>
          <p:cNvPr id="13" name="Oval 12">
            <a:extLst>
              <a:ext uri="{FF2B5EF4-FFF2-40B4-BE49-F238E27FC236}">
                <a16:creationId xmlns:a16="http://schemas.microsoft.com/office/drawing/2014/main" xmlns="" id="{4B6B078F-6B5B-4649-88CA-4457B64650BC}"/>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5AEDA168-4692-CA42-BBA4-95BEA61E2029}"/>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xmlns="" id="{01B1B357-5070-E64B-B2AB-C7A6C8B0EA88}"/>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xmlns="" id="{37CDEDFB-DE1D-2548-81F8-5F67B8B5B0A4}"/>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xmlns="" id="{EB120519-01C4-DF4A-9C1A-EF81D2EAD132}"/>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xmlns="" id="{1C268B67-8824-404D-90A8-5FC453F23DD8}"/>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TextBox 28">
            <a:extLst>
              <a:ext uri="{FF2B5EF4-FFF2-40B4-BE49-F238E27FC236}">
                <a16:creationId xmlns:a16="http://schemas.microsoft.com/office/drawing/2014/main" xmlns="" id="{9C99406D-50EC-C74A-BE89-235970598E07}"/>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30" name="Oval 29">
            <a:extLst>
              <a:ext uri="{FF2B5EF4-FFF2-40B4-BE49-F238E27FC236}">
                <a16:creationId xmlns:a16="http://schemas.microsoft.com/office/drawing/2014/main" xmlns="" id="{168DB5F2-1918-AD47-B02B-3F1311BB9011}"/>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1" name="TextBox 30">
            <a:extLst>
              <a:ext uri="{FF2B5EF4-FFF2-40B4-BE49-F238E27FC236}">
                <a16:creationId xmlns:a16="http://schemas.microsoft.com/office/drawing/2014/main" xmlns="" id="{A97B3ABF-B225-9240-BE8E-E95B0968FFBD}"/>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32" name="TextBox 31">
            <a:extLst>
              <a:ext uri="{FF2B5EF4-FFF2-40B4-BE49-F238E27FC236}">
                <a16:creationId xmlns:a16="http://schemas.microsoft.com/office/drawing/2014/main" xmlns="" id="{49B81795-551B-B14E-B662-85CFEDDA1217}"/>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15" name="Footer Placeholder 4">
            <a:extLst>
              <a:ext uri="{FF2B5EF4-FFF2-40B4-BE49-F238E27FC236}">
                <a16:creationId xmlns:a16="http://schemas.microsoft.com/office/drawing/2014/main" xmlns="" id="{2C5569A5-C8D5-F047-A786-FE20EBC750E1}"/>
              </a:ext>
            </a:extLst>
          </p:cNvPr>
          <p:cNvSpPr>
            <a:spLocks noGrp="1"/>
          </p:cNvSpPr>
          <p:nvPr>
            <p:ph type="ftr" sz="quarter" idx="3"/>
          </p:nvPr>
        </p:nvSpPr>
        <p:spPr>
          <a:xfrm>
            <a:off x="0" y="6605588"/>
            <a:ext cx="1892300" cy="280105"/>
          </a:xfrm>
          <a:prstGeom prst="rect">
            <a:avLst/>
          </a:prstGeom>
        </p:spPr>
        <p:txBody>
          <a:bodyPr vert="horz" lIns="91440" tIns="45720" rIns="91440" bIns="45720" rtlCol="0" anchor="b"/>
          <a:lstStyle>
            <a:lvl1pPr algn="l">
              <a:defRPr sz="900">
                <a:solidFill>
                  <a:schemeClr val="bg2">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E7E6E6">
                    <a:lumMod val="75000"/>
                  </a:srgbClr>
                </a:solidFill>
                <a:effectLst/>
                <a:uLnTx/>
                <a:uFillTx/>
                <a:latin typeface="Calibri"/>
                <a:cs typeface="Calibri"/>
              </a:rPr>
              <a:t>Copyright © 2018 Sterlite Tech.</a:t>
            </a:r>
          </a:p>
        </p:txBody>
      </p:sp>
      <p:sp>
        <p:nvSpPr>
          <p:cNvPr id="16" name="Slide Number">
            <a:extLst>
              <a:ext uri="{FF2B5EF4-FFF2-40B4-BE49-F238E27FC236}">
                <a16:creationId xmlns:a16="http://schemas.microsoft.com/office/drawing/2014/main" xmlns="" id="{22F86A84-7A97-CB4F-A201-A6175D151B49}"/>
              </a:ext>
            </a:extLst>
          </p:cNvPr>
          <p:cNvSpPr txBox="1">
            <a:spLocks noGrp="1"/>
          </p:cNvSpPr>
          <p:nvPr>
            <p:ph type="sldNum" sz="quarter" idx="2"/>
          </p:nvPr>
        </p:nvSpPr>
        <p:spPr>
          <a:xfrm>
            <a:off x="11924168" y="6605588"/>
            <a:ext cx="245751" cy="22570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Tree>
    <p:extLst>
      <p:ext uri="{BB962C8B-B14F-4D97-AF65-F5344CB8AC3E}">
        <p14:creationId xmlns:p14="http://schemas.microsoft.com/office/powerpoint/2010/main" val="2940941526"/>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2842365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01178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41097852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dirty="0"/>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4968800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6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4569886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6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43480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6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314961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7E4B6E5-EE3A-7F46-9F36-FE6B5F11D0C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a:extLst>
              <a:ext uri="{FF2B5EF4-FFF2-40B4-BE49-F238E27FC236}">
                <a16:creationId xmlns:a16="http://schemas.microsoft.com/office/drawing/2014/main" xmlns="" id="{25FDC765-2E7A-4E42-B918-97CF2EEC4F09}"/>
              </a:ext>
            </a:extLst>
          </p:cNvPr>
          <p:cNvSpPr/>
          <p:nvPr/>
        </p:nvSpPr>
        <p:spPr>
          <a:xfrm>
            <a:off x="-2438" y="0"/>
            <a:ext cx="12198096" cy="6858000"/>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defTabSz="825500">
              <a:defRPr sz="3200">
                <a:solidFill>
                  <a:srgbClr val="FFFFFF"/>
                </a:solidFill>
                <a:latin typeface="Arial"/>
                <a:ea typeface="Arial"/>
                <a:cs typeface="Arial"/>
                <a:sym typeface="Arial"/>
              </a:defRPr>
            </a:pPr>
            <a:endParaRPr dirty="0"/>
          </a:p>
        </p:txBody>
      </p:sp>
    </p:spTree>
    <p:extLst>
      <p:ext uri="{BB962C8B-B14F-4D97-AF65-F5344CB8AC3E}">
        <p14:creationId xmlns:p14="http://schemas.microsoft.com/office/powerpoint/2010/main" val="193964319"/>
      </p:ext>
    </p:extLst>
  </p:cSld>
  <p:clrMapOvr>
    <a:masterClrMapping/>
  </p:clrMapOvr>
  <p:hf hdr="0" dt="0"/>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6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62453460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6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1948471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6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76131606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9321757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5801379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6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15003327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6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9747095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7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89741417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7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19652244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7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541854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1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7E4B6E5-EE3A-7F46-9F36-FE6B5F11D0C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shutterstock_380731009.jpg" descr="shutterstock_380731009.jpg">
            <a:extLst>
              <a:ext uri="{FF2B5EF4-FFF2-40B4-BE49-F238E27FC236}">
                <a16:creationId xmlns:a16="http://schemas.microsoft.com/office/drawing/2014/main" xmlns="" id="{1B7E99FF-DDF0-D841-B896-5A6DEB6C94E5}"/>
              </a:ext>
            </a:extLst>
          </p:cNvPr>
          <p:cNvPicPr>
            <a:picLocks noChangeAspect="1"/>
          </p:cNvPicPr>
          <p:nvPr/>
        </p:nvPicPr>
        <p:blipFill>
          <a:blip r:embed="rId2">
            <a:alphaModFix amt="23704"/>
            <a:extLst/>
          </a:blip>
          <a:stretch>
            <a:fillRect/>
          </a:stretch>
        </p:blipFill>
        <p:spPr>
          <a:xfrm>
            <a:off x="-1799" y="-18037"/>
            <a:ext cx="4689602" cy="6894074"/>
          </a:xfrm>
          <a:prstGeom prst="rect">
            <a:avLst/>
          </a:prstGeom>
          <a:ln w="12700">
            <a:miter lim="400000"/>
          </a:ln>
        </p:spPr>
      </p:pic>
      <p:sp>
        <p:nvSpPr>
          <p:cNvPr id="6" name="Rectangle">
            <a:extLst>
              <a:ext uri="{FF2B5EF4-FFF2-40B4-BE49-F238E27FC236}">
                <a16:creationId xmlns:a16="http://schemas.microsoft.com/office/drawing/2014/main" xmlns="" id="{3B96A8AD-D4B5-254B-9938-563921E4A20E}"/>
              </a:ext>
            </a:extLst>
          </p:cNvPr>
          <p:cNvSpPr/>
          <p:nvPr/>
        </p:nvSpPr>
        <p:spPr>
          <a:xfrm>
            <a:off x="0" y="-21010"/>
            <a:ext cx="4687803" cy="6900020"/>
          </a:xfrm>
          <a:prstGeom prst="rect">
            <a:avLst/>
          </a:prstGeom>
          <a:gradFill>
            <a:gsLst>
              <a:gs pos="0">
                <a:srgbClr val="0D29B3">
                  <a:alpha val="82747"/>
                </a:srgbClr>
              </a:gs>
              <a:gs pos="100000">
                <a:srgbClr val="18D521">
                  <a:alpha val="82747"/>
                </a:srgbClr>
              </a:gs>
            </a:gsLst>
            <a:lin ang="2413842"/>
          </a:gradFill>
          <a:ln w="12700">
            <a:miter lim="400000"/>
          </a:ln>
        </p:spPr>
        <p:txBody>
          <a:bodyPr lIns="0" tIns="0" rIns="0" bIns="0" anchor="ctr"/>
          <a:lstStyle/>
          <a:p>
            <a:pPr defTabSz="412750">
              <a:defRPr sz="1600">
                <a:solidFill>
                  <a:srgbClr val="FFFFFF"/>
                </a:solidFill>
                <a:latin typeface="Helvetica Neue Medium"/>
                <a:ea typeface="Helvetica Neue Medium"/>
                <a:cs typeface="Helvetica Neue Medium"/>
                <a:sym typeface="Helvetica Neue Medium"/>
              </a:defRPr>
            </a:pPr>
            <a:endParaRPr dirty="0"/>
          </a:p>
        </p:txBody>
      </p:sp>
    </p:spTree>
    <p:extLst>
      <p:ext uri="{BB962C8B-B14F-4D97-AF65-F5344CB8AC3E}">
        <p14:creationId xmlns:p14="http://schemas.microsoft.com/office/powerpoint/2010/main" val="67447251"/>
      </p:ext>
    </p:extLst>
  </p:cSld>
  <p:clrMapOvr>
    <a:masterClrMapping/>
  </p:clrMapOvr>
  <p:hf hdr="0" dt="0"/>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7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90569900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7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48925168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7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46759806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7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33206323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7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8470647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7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96964430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7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53878024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80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94921167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2257259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82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210312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7E4B6E5-EE3A-7F46-9F36-FE6B5F11D0C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shutterstock_380731009.jpg" descr="shutterstock_380731009.jpg">
            <a:extLst>
              <a:ext uri="{FF2B5EF4-FFF2-40B4-BE49-F238E27FC236}">
                <a16:creationId xmlns:a16="http://schemas.microsoft.com/office/drawing/2014/main" xmlns="" id="{DBE14DF1-A1E2-8744-B1F3-7AD6EE38E4E9}"/>
              </a:ext>
            </a:extLst>
          </p:cNvPr>
          <p:cNvPicPr>
            <a:picLocks noChangeAspect="1"/>
          </p:cNvPicPr>
          <p:nvPr/>
        </p:nvPicPr>
        <p:blipFill>
          <a:blip r:embed="rId2">
            <a:extLst/>
          </a:blip>
          <a:stretch>
            <a:fillRect/>
          </a:stretch>
        </p:blipFill>
        <p:spPr>
          <a:xfrm>
            <a:off x="0" y="0"/>
            <a:ext cx="12221734" cy="6875953"/>
          </a:xfrm>
          <a:prstGeom prst="rect">
            <a:avLst/>
          </a:prstGeom>
          <a:ln w="12700">
            <a:miter lim="400000"/>
          </a:ln>
        </p:spPr>
      </p:pic>
      <p:sp>
        <p:nvSpPr>
          <p:cNvPr id="7" name="Rectangle">
            <a:extLst>
              <a:ext uri="{FF2B5EF4-FFF2-40B4-BE49-F238E27FC236}">
                <a16:creationId xmlns:a16="http://schemas.microsoft.com/office/drawing/2014/main" xmlns="" id="{4FC5040F-02CB-4B4A-AE2D-E25B07DFABC6}"/>
              </a:ext>
            </a:extLst>
          </p:cNvPr>
          <p:cNvSpPr/>
          <p:nvPr/>
        </p:nvSpPr>
        <p:spPr>
          <a:xfrm>
            <a:off x="-13791" y="0"/>
            <a:ext cx="12235525" cy="6875953"/>
          </a:xfrm>
          <a:prstGeom prst="rect">
            <a:avLst/>
          </a:prstGeom>
          <a:gradFill>
            <a:gsLst>
              <a:gs pos="0">
                <a:srgbClr val="0D29B3">
                  <a:alpha val="89412"/>
                </a:srgbClr>
              </a:gs>
              <a:gs pos="100000">
                <a:srgbClr val="16D562">
                  <a:alpha val="89412"/>
                </a:srgbClr>
              </a:gs>
            </a:gsLst>
            <a:lin ang="1152097"/>
          </a:gradFill>
          <a:ln w="12700">
            <a:miter lim="400000"/>
          </a:ln>
        </p:spPr>
        <p:txBody>
          <a:bodyPr lIns="0" tIns="0" rIns="0" bIns="0" anchor="ctr"/>
          <a:lstStyle/>
          <a:p>
            <a:pPr defTabSz="412750">
              <a:defRPr sz="1600">
                <a:solidFill>
                  <a:srgbClr val="FFFFFF"/>
                </a:solidFill>
                <a:latin typeface="Helvetica Neue Medium"/>
                <a:ea typeface="Helvetica Neue Medium"/>
                <a:cs typeface="Helvetica Neue Medium"/>
                <a:sym typeface="Helvetica Neue Medium"/>
              </a:defRPr>
            </a:pPr>
            <a:endParaRPr dirty="0"/>
          </a:p>
        </p:txBody>
      </p:sp>
    </p:spTree>
    <p:extLst>
      <p:ext uri="{BB962C8B-B14F-4D97-AF65-F5344CB8AC3E}">
        <p14:creationId xmlns:p14="http://schemas.microsoft.com/office/powerpoint/2010/main" val="4180243638"/>
      </p:ext>
    </p:extLst>
  </p:cSld>
  <p:clrMapOvr>
    <a:masterClrMapping/>
  </p:clrMapOvr>
  <p:timing>
    <p:tnLst>
      <p:par>
        <p:cTn id="1" dur="indefinite" restart="never" nodeType="tmRoot"/>
      </p:par>
    </p:tnLst>
  </p:timing>
  <p:hf hdr="0" dt="0"/>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83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37514435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84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48693508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85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41301891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8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250229988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8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72702173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8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57206825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96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41511169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97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362552671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98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4752032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99_Title and Content">
    <p:spTree>
      <p:nvGrpSpPr>
        <p:cNvPr id="1" name=""/>
        <p:cNvGrpSpPr/>
        <p:nvPr/>
      </p:nvGrpSpPr>
      <p:grpSpPr>
        <a:xfrm>
          <a:off x="0" y="0"/>
          <a:ext cx="0" cy="0"/>
          <a:chOff x="0" y="0"/>
          <a:chExt cx="0" cy="0"/>
        </a:xfrm>
      </p:grpSpPr>
      <p:sp>
        <p:nvSpPr>
          <p:cNvPr id="7" name="Title 4"/>
          <p:cNvSpPr>
            <a:spLocks noGrp="1"/>
          </p:cNvSpPr>
          <p:nvPr>
            <p:ph type="title"/>
          </p:nvPr>
        </p:nvSpPr>
        <p:spPr>
          <a:xfrm>
            <a:off x="348336" y="129656"/>
            <a:ext cx="9318178" cy="779463"/>
          </a:xfrm>
        </p:spPr>
        <p:txBody>
          <a:bodyPr/>
          <a:lstStyle/>
          <a:p>
            <a:r>
              <a:rPr lang="en-US" dirty="0" smtClean="0"/>
              <a:t>Click to edit Master title style</a:t>
            </a:r>
            <a:endParaRPr lang="en-IN" dirty="0"/>
          </a:p>
        </p:txBody>
      </p:sp>
      <p:sp>
        <p:nvSpPr>
          <p:cNvPr id="8" name="Content Placeholder 2"/>
          <p:cNvSpPr>
            <a:spLocks noGrp="1"/>
          </p:cNvSpPr>
          <p:nvPr>
            <p:ph idx="4294967295"/>
          </p:nvPr>
        </p:nvSpPr>
        <p:spPr>
          <a:xfrm>
            <a:off x="364665" y="1307507"/>
            <a:ext cx="10515600" cy="4932275"/>
          </a:xfrm>
          <a:prstGeom prst="rect">
            <a:avLst/>
          </a:prstGeom>
        </p:spPr>
        <p:txBody>
          <a:bodyPr/>
          <a:lstStyle>
            <a:lvl1pPr marL="0" indent="0">
              <a:buNone/>
              <a:defRPr sz="2400">
                <a:solidFill>
                  <a:srgbClr val="0066B1"/>
                </a:solidFill>
              </a:defRPr>
            </a:lvl1pPr>
            <a:lvl2pPr>
              <a:defRPr sz="2000">
                <a:solidFill>
                  <a:srgbClr val="0066B1"/>
                </a:solidFill>
              </a:defRPr>
            </a:lvl2pPr>
            <a:lvl3pPr>
              <a:defRPr sz="2000">
                <a:solidFill>
                  <a:srgbClr val="0066B1"/>
                </a:solidFill>
              </a:defRPr>
            </a:lvl3pPr>
            <a:lvl4pPr>
              <a:defRPr sz="2000">
                <a:solidFill>
                  <a:srgbClr val="0066B1"/>
                </a:solidFill>
              </a:defRPr>
            </a:lvl4pPr>
            <a:lvl5pPr>
              <a:defRPr sz="2000">
                <a:solidFill>
                  <a:srgbClr val="0066B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4" name="Slide Number Placeholder 3"/>
          <p:cNvSpPr>
            <a:spLocks noGrp="1"/>
          </p:cNvSpPr>
          <p:nvPr>
            <p:ph type="sldNum" sz="quarter" idx="4"/>
          </p:nvPr>
        </p:nvSpPr>
        <p:spPr>
          <a:xfrm>
            <a:off x="10135956" y="6567306"/>
            <a:ext cx="2133600" cy="365125"/>
          </a:xfrm>
          <a:prstGeom prst="rect">
            <a:avLst/>
          </a:prstGeom>
        </p:spPr>
        <p:txBody>
          <a:bodyPr/>
          <a:lstStyle>
            <a:lvl1pPr algn="r">
              <a:defRPr sz="1400">
                <a:latin typeface="+mn-lt"/>
              </a:defRPr>
            </a:lvl1pPr>
          </a:lstStyle>
          <a:p>
            <a:fld id="{DB290E97-9747-4422-823B-B7ED9D75BA90}" type="slidenum">
              <a:rPr lang="en-US" smtClean="0"/>
              <a:pPr/>
              <a:t>‹#›</a:t>
            </a:fld>
            <a:endParaRPr lang="en-US" dirty="0"/>
          </a:p>
        </p:txBody>
      </p:sp>
    </p:spTree>
    <p:extLst>
      <p:ext uri="{BB962C8B-B14F-4D97-AF65-F5344CB8AC3E}">
        <p14:creationId xmlns:p14="http://schemas.microsoft.com/office/powerpoint/2010/main" val="1600461213"/>
      </p:ext>
    </p:extLst>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theme" Target="../theme/theme1.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92" Type="http://schemas.openxmlformats.org/officeDocument/2006/relationships/vmlDrawing" Target="../drawings/vmlDrawing1.v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6" Type="http://schemas.openxmlformats.org/officeDocument/2006/relationships/slideLayout" Target="../slideLayouts/slideLayout6.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5" Type="http://schemas.openxmlformats.org/officeDocument/2006/relationships/slideLayout" Target="../slideLayouts/slideLayout65.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51" Type="http://schemas.openxmlformats.org/officeDocument/2006/relationships/slideLayout" Target="../slideLayouts/slideLayout151.xml"/><Relationship Id="rId172" Type="http://schemas.openxmlformats.org/officeDocument/2006/relationships/slideLayout" Target="../slideLayouts/slideLayout172.xml"/><Relationship Id="rId193" Type="http://schemas.openxmlformats.org/officeDocument/2006/relationships/tags" Target="../tags/tag1.xml"/><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oleObject" Target="../embeddings/oleObject1.bin"/><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image" Target="../media/image1.emf"/><Relationship Id="rId190" Type="http://schemas.openxmlformats.org/officeDocument/2006/relationships/slideLayout" Target="../slideLayouts/slideLayout190.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96" Type="http://schemas.openxmlformats.org/officeDocument/2006/relationships/image" Target="../media/image2.png"/><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528.xml"/><Relationship Id="rId13" Type="http://schemas.openxmlformats.org/officeDocument/2006/relationships/image" Target="../media/image5.jpeg"/><Relationship Id="rId3" Type="http://schemas.openxmlformats.org/officeDocument/2006/relationships/slideLayout" Target="../slideLayouts/slideLayout523.xml"/><Relationship Id="rId7" Type="http://schemas.openxmlformats.org/officeDocument/2006/relationships/slideLayout" Target="../slideLayouts/slideLayout527.xml"/><Relationship Id="rId12" Type="http://schemas.openxmlformats.org/officeDocument/2006/relationships/theme" Target="../theme/theme10.xml"/><Relationship Id="rId2" Type="http://schemas.openxmlformats.org/officeDocument/2006/relationships/slideLayout" Target="../slideLayouts/slideLayout522.xml"/><Relationship Id="rId1" Type="http://schemas.openxmlformats.org/officeDocument/2006/relationships/slideLayout" Target="../slideLayouts/slideLayout521.xml"/><Relationship Id="rId6" Type="http://schemas.openxmlformats.org/officeDocument/2006/relationships/slideLayout" Target="../slideLayouts/slideLayout526.xml"/><Relationship Id="rId11" Type="http://schemas.openxmlformats.org/officeDocument/2006/relationships/slideLayout" Target="../slideLayouts/slideLayout531.xml"/><Relationship Id="rId5" Type="http://schemas.openxmlformats.org/officeDocument/2006/relationships/slideLayout" Target="../slideLayouts/slideLayout525.xml"/><Relationship Id="rId10" Type="http://schemas.openxmlformats.org/officeDocument/2006/relationships/slideLayout" Target="../slideLayouts/slideLayout530.xml"/><Relationship Id="rId4" Type="http://schemas.openxmlformats.org/officeDocument/2006/relationships/slideLayout" Target="../slideLayouts/slideLayout524.xml"/><Relationship Id="rId9" Type="http://schemas.openxmlformats.org/officeDocument/2006/relationships/slideLayout" Target="../slideLayouts/slideLayout529.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544.xml"/><Relationship Id="rId18" Type="http://schemas.openxmlformats.org/officeDocument/2006/relationships/slideLayout" Target="../slideLayouts/slideLayout549.xml"/><Relationship Id="rId26" Type="http://schemas.openxmlformats.org/officeDocument/2006/relationships/slideLayout" Target="../slideLayouts/slideLayout557.xml"/><Relationship Id="rId3" Type="http://schemas.openxmlformats.org/officeDocument/2006/relationships/slideLayout" Target="../slideLayouts/slideLayout534.xml"/><Relationship Id="rId21" Type="http://schemas.openxmlformats.org/officeDocument/2006/relationships/slideLayout" Target="../slideLayouts/slideLayout552.xml"/><Relationship Id="rId7" Type="http://schemas.openxmlformats.org/officeDocument/2006/relationships/slideLayout" Target="../slideLayouts/slideLayout538.xml"/><Relationship Id="rId12" Type="http://schemas.openxmlformats.org/officeDocument/2006/relationships/slideLayout" Target="../slideLayouts/slideLayout543.xml"/><Relationship Id="rId17" Type="http://schemas.openxmlformats.org/officeDocument/2006/relationships/slideLayout" Target="../slideLayouts/slideLayout548.xml"/><Relationship Id="rId25" Type="http://schemas.openxmlformats.org/officeDocument/2006/relationships/slideLayout" Target="../slideLayouts/slideLayout556.xml"/><Relationship Id="rId33" Type="http://schemas.openxmlformats.org/officeDocument/2006/relationships/image" Target="../media/image2.png"/><Relationship Id="rId2" Type="http://schemas.openxmlformats.org/officeDocument/2006/relationships/slideLayout" Target="../slideLayouts/slideLayout533.xml"/><Relationship Id="rId16" Type="http://schemas.openxmlformats.org/officeDocument/2006/relationships/slideLayout" Target="../slideLayouts/slideLayout547.xml"/><Relationship Id="rId20" Type="http://schemas.openxmlformats.org/officeDocument/2006/relationships/slideLayout" Target="../slideLayouts/slideLayout551.xml"/><Relationship Id="rId29" Type="http://schemas.openxmlformats.org/officeDocument/2006/relationships/tags" Target="../tags/tag17.xml"/><Relationship Id="rId1" Type="http://schemas.openxmlformats.org/officeDocument/2006/relationships/slideLayout" Target="../slideLayouts/slideLayout532.xml"/><Relationship Id="rId6" Type="http://schemas.openxmlformats.org/officeDocument/2006/relationships/slideLayout" Target="../slideLayouts/slideLayout537.xml"/><Relationship Id="rId11" Type="http://schemas.openxmlformats.org/officeDocument/2006/relationships/slideLayout" Target="../slideLayouts/slideLayout542.xml"/><Relationship Id="rId24" Type="http://schemas.openxmlformats.org/officeDocument/2006/relationships/slideLayout" Target="../slideLayouts/slideLayout555.xml"/><Relationship Id="rId32" Type="http://schemas.openxmlformats.org/officeDocument/2006/relationships/image" Target="../media/image20.jpeg"/><Relationship Id="rId5" Type="http://schemas.openxmlformats.org/officeDocument/2006/relationships/slideLayout" Target="../slideLayouts/slideLayout536.xml"/><Relationship Id="rId15" Type="http://schemas.openxmlformats.org/officeDocument/2006/relationships/slideLayout" Target="../slideLayouts/slideLayout546.xml"/><Relationship Id="rId23" Type="http://schemas.openxmlformats.org/officeDocument/2006/relationships/slideLayout" Target="../slideLayouts/slideLayout554.xml"/><Relationship Id="rId28" Type="http://schemas.openxmlformats.org/officeDocument/2006/relationships/vmlDrawing" Target="../drawings/vmlDrawing17.vml"/><Relationship Id="rId10" Type="http://schemas.openxmlformats.org/officeDocument/2006/relationships/slideLayout" Target="../slideLayouts/slideLayout541.xml"/><Relationship Id="rId19" Type="http://schemas.openxmlformats.org/officeDocument/2006/relationships/slideLayout" Target="../slideLayouts/slideLayout550.xml"/><Relationship Id="rId31" Type="http://schemas.openxmlformats.org/officeDocument/2006/relationships/image" Target="../media/image1.emf"/><Relationship Id="rId4" Type="http://schemas.openxmlformats.org/officeDocument/2006/relationships/slideLayout" Target="../slideLayouts/slideLayout535.xml"/><Relationship Id="rId9" Type="http://schemas.openxmlformats.org/officeDocument/2006/relationships/slideLayout" Target="../slideLayouts/slideLayout540.xml"/><Relationship Id="rId14" Type="http://schemas.openxmlformats.org/officeDocument/2006/relationships/slideLayout" Target="../slideLayouts/slideLayout545.xml"/><Relationship Id="rId22" Type="http://schemas.openxmlformats.org/officeDocument/2006/relationships/slideLayout" Target="../slideLayouts/slideLayout553.xml"/><Relationship Id="rId27" Type="http://schemas.openxmlformats.org/officeDocument/2006/relationships/theme" Target="../theme/theme11.xml"/><Relationship Id="rId30" Type="http://schemas.openxmlformats.org/officeDocument/2006/relationships/oleObject" Target="../embeddings/oleObject17.bin"/><Relationship Id="rId8" Type="http://schemas.openxmlformats.org/officeDocument/2006/relationships/slideLayout" Target="../slideLayouts/slideLayout53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65.xml"/><Relationship Id="rId13" Type="http://schemas.openxmlformats.org/officeDocument/2006/relationships/slideLayout" Target="../slideLayouts/slideLayout570.xml"/><Relationship Id="rId18" Type="http://schemas.openxmlformats.org/officeDocument/2006/relationships/slideLayout" Target="../slideLayouts/slideLayout575.xml"/><Relationship Id="rId3" Type="http://schemas.openxmlformats.org/officeDocument/2006/relationships/slideLayout" Target="../slideLayouts/slideLayout560.xml"/><Relationship Id="rId7" Type="http://schemas.openxmlformats.org/officeDocument/2006/relationships/slideLayout" Target="../slideLayouts/slideLayout564.xml"/><Relationship Id="rId12" Type="http://schemas.openxmlformats.org/officeDocument/2006/relationships/slideLayout" Target="../slideLayouts/slideLayout569.xml"/><Relationship Id="rId17" Type="http://schemas.openxmlformats.org/officeDocument/2006/relationships/slideLayout" Target="../slideLayouts/slideLayout574.xml"/><Relationship Id="rId2" Type="http://schemas.openxmlformats.org/officeDocument/2006/relationships/slideLayout" Target="../slideLayouts/slideLayout559.xml"/><Relationship Id="rId16" Type="http://schemas.openxmlformats.org/officeDocument/2006/relationships/slideLayout" Target="../slideLayouts/slideLayout573.xml"/><Relationship Id="rId20" Type="http://schemas.openxmlformats.org/officeDocument/2006/relationships/image" Target="../media/image5.jpeg"/><Relationship Id="rId1" Type="http://schemas.openxmlformats.org/officeDocument/2006/relationships/slideLayout" Target="../slideLayouts/slideLayout558.xml"/><Relationship Id="rId6" Type="http://schemas.openxmlformats.org/officeDocument/2006/relationships/slideLayout" Target="../slideLayouts/slideLayout563.xml"/><Relationship Id="rId11" Type="http://schemas.openxmlformats.org/officeDocument/2006/relationships/slideLayout" Target="../slideLayouts/slideLayout568.xml"/><Relationship Id="rId5" Type="http://schemas.openxmlformats.org/officeDocument/2006/relationships/slideLayout" Target="../slideLayouts/slideLayout562.xml"/><Relationship Id="rId15" Type="http://schemas.openxmlformats.org/officeDocument/2006/relationships/slideLayout" Target="../slideLayouts/slideLayout572.xml"/><Relationship Id="rId10" Type="http://schemas.openxmlformats.org/officeDocument/2006/relationships/slideLayout" Target="../slideLayouts/slideLayout567.xml"/><Relationship Id="rId19" Type="http://schemas.openxmlformats.org/officeDocument/2006/relationships/theme" Target="../theme/theme12.xml"/><Relationship Id="rId4" Type="http://schemas.openxmlformats.org/officeDocument/2006/relationships/slideLayout" Target="../slideLayouts/slideLayout561.xml"/><Relationship Id="rId9" Type="http://schemas.openxmlformats.org/officeDocument/2006/relationships/slideLayout" Target="../slideLayouts/slideLayout566.xml"/><Relationship Id="rId14" Type="http://schemas.openxmlformats.org/officeDocument/2006/relationships/slideLayout" Target="../slideLayouts/slideLayout57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583.xml"/><Relationship Id="rId13" Type="http://schemas.openxmlformats.org/officeDocument/2006/relationships/slideLayout" Target="../slideLayouts/slideLayout588.xml"/><Relationship Id="rId18" Type="http://schemas.openxmlformats.org/officeDocument/2006/relationships/slideLayout" Target="../slideLayouts/slideLayout593.xml"/><Relationship Id="rId3" Type="http://schemas.openxmlformats.org/officeDocument/2006/relationships/slideLayout" Target="../slideLayouts/slideLayout578.xml"/><Relationship Id="rId7" Type="http://schemas.openxmlformats.org/officeDocument/2006/relationships/slideLayout" Target="../slideLayouts/slideLayout582.xml"/><Relationship Id="rId12" Type="http://schemas.openxmlformats.org/officeDocument/2006/relationships/slideLayout" Target="../slideLayouts/slideLayout587.xml"/><Relationship Id="rId17" Type="http://schemas.openxmlformats.org/officeDocument/2006/relationships/slideLayout" Target="../slideLayouts/slideLayout592.xml"/><Relationship Id="rId2" Type="http://schemas.openxmlformats.org/officeDocument/2006/relationships/slideLayout" Target="../slideLayouts/slideLayout577.xml"/><Relationship Id="rId16" Type="http://schemas.openxmlformats.org/officeDocument/2006/relationships/slideLayout" Target="../slideLayouts/slideLayout591.xml"/><Relationship Id="rId20" Type="http://schemas.openxmlformats.org/officeDocument/2006/relationships/image" Target="../media/image5.jpeg"/><Relationship Id="rId1" Type="http://schemas.openxmlformats.org/officeDocument/2006/relationships/slideLayout" Target="../slideLayouts/slideLayout576.xml"/><Relationship Id="rId6" Type="http://schemas.openxmlformats.org/officeDocument/2006/relationships/slideLayout" Target="../slideLayouts/slideLayout581.xml"/><Relationship Id="rId11" Type="http://schemas.openxmlformats.org/officeDocument/2006/relationships/slideLayout" Target="../slideLayouts/slideLayout586.xml"/><Relationship Id="rId5" Type="http://schemas.openxmlformats.org/officeDocument/2006/relationships/slideLayout" Target="../slideLayouts/slideLayout580.xml"/><Relationship Id="rId15" Type="http://schemas.openxmlformats.org/officeDocument/2006/relationships/slideLayout" Target="../slideLayouts/slideLayout590.xml"/><Relationship Id="rId10" Type="http://schemas.openxmlformats.org/officeDocument/2006/relationships/slideLayout" Target="../slideLayouts/slideLayout585.xml"/><Relationship Id="rId19" Type="http://schemas.openxmlformats.org/officeDocument/2006/relationships/theme" Target="../theme/theme13.xml"/><Relationship Id="rId4" Type="http://schemas.openxmlformats.org/officeDocument/2006/relationships/slideLayout" Target="../slideLayouts/slideLayout579.xml"/><Relationship Id="rId9" Type="http://schemas.openxmlformats.org/officeDocument/2006/relationships/slideLayout" Target="../slideLayouts/slideLayout584.xml"/><Relationship Id="rId14" Type="http://schemas.openxmlformats.org/officeDocument/2006/relationships/slideLayout" Target="../slideLayouts/slideLayout58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601.xml"/><Relationship Id="rId13" Type="http://schemas.openxmlformats.org/officeDocument/2006/relationships/slideLayout" Target="../slideLayouts/slideLayout606.xml"/><Relationship Id="rId18" Type="http://schemas.openxmlformats.org/officeDocument/2006/relationships/slideLayout" Target="../slideLayouts/slideLayout611.xml"/><Relationship Id="rId3" Type="http://schemas.openxmlformats.org/officeDocument/2006/relationships/slideLayout" Target="../slideLayouts/slideLayout596.xml"/><Relationship Id="rId7" Type="http://schemas.openxmlformats.org/officeDocument/2006/relationships/slideLayout" Target="../slideLayouts/slideLayout600.xml"/><Relationship Id="rId12" Type="http://schemas.openxmlformats.org/officeDocument/2006/relationships/slideLayout" Target="../slideLayouts/slideLayout605.xml"/><Relationship Id="rId17" Type="http://schemas.openxmlformats.org/officeDocument/2006/relationships/slideLayout" Target="../slideLayouts/slideLayout610.xml"/><Relationship Id="rId2" Type="http://schemas.openxmlformats.org/officeDocument/2006/relationships/slideLayout" Target="../slideLayouts/slideLayout595.xml"/><Relationship Id="rId16" Type="http://schemas.openxmlformats.org/officeDocument/2006/relationships/slideLayout" Target="../slideLayouts/slideLayout609.xml"/><Relationship Id="rId20" Type="http://schemas.openxmlformats.org/officeDocument/2006/relationships/image" Target="../media/image5.jpeg"/><Relationship Id="rId1" Type="http://schemas.openxmlformats.org/officeDocument/2006/relationships/slideLayout" Target="../slideLayouts/slideLayout594.xml"/><Relationship Id="rId6" Type="http://schemas.openxmlformats.org/officeDocument/2006/relationships/slideLayout" Target="../slideLayouts/slideLayout599.xml"/><Relationship Id="rId11" Type="http://schemas.openxmlformats.org/officeDocument/2006/relationships/slideLayout" Target="../slideLayouts/slideLayout604.xml"/><Relationship Id="rId5" Type="http://schemas.openxmlformats.org/officeDocument/2006/relationships/slideLayout" Target="../slideLayouts/slideLayout598.xml"/><Relationship Id="rId15" Type="http://schemas.openxmlformats.org/officeDocument/2006/relationships/slideLayout" Target="../slideLayouts/slideLayout608.xml"/><Relationship Id="rId10" Type="http://schemas.openxmlformats.org/officeDocument/2006/relationships/slideLayout" Target="../slideLayouts/slideLayout603.xml"/><Relationship Id="rId19" Type="http://schemas.openxmlformats.org/officeDocument/2006/relationships/theme" Target="../theme/theme14.xml"/><Relationship Id="rId4" Type="http://schemas.openxmlformats.org/officeDocument/2006/relationships/slideLayout" Target="../slideLayouts/slideLayout597.xml"/><Relationship Id="rId9" Type="http://schemas.openxmlformats.org/officeDocument/2006/relationships/slideLayout" Target="../slideLayouts/slideLayout602.xml"/><Relationship Id="rId14" Type="http://schemas.openxmlformats.org/officeDocument/2006/relationships/slideLayout" Target="../slideLayouts/slideLayout60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619.xml"/><Relationship Id="rId13" Type="http://schemas.openxmlformats.org/officeDocument/2006/relationships/image" Target="../media/image5.jpeg"/><Relationship Id="rId3" Type="http://schemas.openxmlformats.org/officeDocument/2006/relationships/slideLayout" Target="../slideLayouts/slideLayout614.xml"/><Relationship Id="rId7" Type="http://schemas.openxmlformats.org/officeDocument/2006/relationships/slideLayout" Target="../slideLayouts/slideLayout618.xml"/><Relationship Id="rId12" Type="http://schemas.openxmlformats.org/officeDocument/2006/relationships/theme" Target="../theme/theme15.xml"/><Relationship Id="rId2" Type="http://schemas.openxmlformats.org/officeDocument/2006/relationships/slideLayout" Target="../slideLayouts/slideLayout613.xml"/><Relationship Id="rId1" Type="http://schemas.openxmlformats.org/officeDocument/2006/relationships/slideLayout" Target="../slideLayouts/slideLayout612.xml"/><Relationship Id="rId6" Type="http://schemas.openxmlformats.org/officeDocument/2006/relationships/slideLayout" Target="../slideLayouts/slideLayout617.xml"/><Relationship Id="rId11" Type="http://schemas.openxmlformats.org/officeDocument/2006/relationships/slideLayout" Target="../slideLayouts/slideLayout622.xml"/><Relationship Id="rId5" Type="http://schemas.openxmlformats.org/officeDocument/2006/relationships/slideLayout" Target="../slideLayouts/slideLayout616.xml"/><Relationship Id="rId10" Type="http://schemas.openxmlformats.org/officeDocument/2006/relationships/slideLayout" Target="../slideLayouts/slideLayout621.xml"/><Relationship Id="rId4" Type="http://schemas.openxmlformats.org/officeDocument/2006/relationships/slideLayout" Target="../slideLayouts/slideLayout615.xml"/><Relationship Id="rId9" Type="http://schemas.openxmlformats.org/officeDocument/2006/relationships/slideLayout" Target="../slideLayouts/slideLayout62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3" Type="http://schemas.openxmlformats.org/officeDocument/2006/relationships/slideLayout" Target="../slideLayouts/slideLayout193.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image" Target="../media/image5.jpeg"/><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10" Type="http://schemas.openxmlformats.org/officeDocument/2006/relationships/slideLayout" Target="../slideLayouts/slideLayout200.xml"/><Relationship Id="rId19" Type="http://schemas.openxmlformats.org/officeDocument/2006/relationships/theme" Target="../theme/theme2.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3" Type="http://schemas.openxmlformats.org/officeDocument/2006/relationships/slideLayout" Target="../slideLayouts/slideLayout211.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image" Target="../media/image5.jpeg"/><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10" Type="http://schemas.openxmlformats.org/officeDocument/2006/relationships/slideLayout" Target="../slideLayouts/slideLayout218.xml"/><Relationship Id="rId19" Type="http://schemas.openxmlformats.org/officeDocument/2006/relationships/theme" Target="../theme/theme3.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3" Type="http://schemas.openxmlformats.org/officeDocument/2006/relationships/slideLayout" Target="../slideLayouts/slideLayout229.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image" Target="../media/image5.jpeg"/><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5" Type="http://schemas.openxmlformats.org/officeDocument/2006/relationships/slideLayout" Target="../slideLayouts/slideLayout241.xml"/><Relationship Id="rId10" Type="http://schemas.openxmlformats.org/officeDocument/2006/relationships/slideLayout" Target="../slideLayouts/slideLayout236.xml"/><Relationship Id="rId19" Type="http://schemas.openxmlformats.org/officeDocument/2006/relationships/theme" Target="../theme/theme4.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image" Target="../media/image5.jpeg"/><Relationship Id="rId3" Type="http://schemas.openxmlformats.org/officeDocument/2006/relationships/slideLayout" Target="../slideLayouts/slideLayout247.xml"/><Relationship Id="rId7" Type="http://schemas.openxmlformats.org/officeDocument/2006/relationships/slideLayout" Target="../slideLayouts/slideLayout251.xml"/><Relationship Id="rId12" Type="http://schemas.openxmlformats.org/officeDocument/2006/relationships/theme" Target="../theme/theme5.xml"/><Relationship Id="rId2" Type="http://schemas.openxmlformats.org/officeDocument/2006/relationships/slideLayout" Target="../slideLayouts/slideLayout246.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5" Type="http://schemas.openxmlformats.org/officeDocument/2006/relationships/slideLayout" Target="../slideLayouts/slideLayout249.xml"/><Relationship Id="rId10" Type="http://schemas.openxmlformats.org/officeDocument/2006/relationships/slideLayout" Target="../slideLayouts/slideLayout254.xml"/><Relationship Id="rId4" Type="http://schemas.openxmlformats.org/officeDocument/2006/relationships/slideLayout" Target="../slideLayouts/slideLayout248.xml"/><Relationship Id="rId9" Type="http://schemas.openxmlformats.org/officeDocument/2006/relationships/slideLayout" Target="../slideLayouts/slideLayout253.xml"/></Relationships>
</file>

<file path=ppt/slideMasters/_rels/slideMaster6.xml.rels><?xml version="1.0" encoding="UTF-8" standalone="yes"?>
<Relationships xmlns="http://schemas.openxmlformats.org/package/2006/relationships"><Relationship Id="rId117" Type="http://schemas.openxmlformats.org/officeDocument/2006/relationships/slideLayout" Target="../slideLayouts/slideLayout372.xml"/><Relationship Id="rId21" Type="http://schemas.openxmlformats.org/officeDocument/2006/relationships/slideLayout" Target="../slideLayouts/slideLayout276.xml"/><Relationship Id="rId42" Type="http://schemas.openxmlformats.org/officeDocument/2006/relationships/slideLayout" Target="../slideLayouts/slideLayout297.xml"/><Relationship Id="rId63" Type="http://schemas.openxmlformats.org/officeDocument/2006/relationships/slideLayout" Target="../slideLayouts/slideLayout318.xml"/><Relationship Id="rId84" Type="http://schemas.openxmlformats.org/officeDocument/2006/relationships/slideLayout" Target="../slideLayouts/slideLayout339.xml"/><Relationship Id="rId138" Type="http://schemas.openxmlformats.org/officeDocument/2006/relationships/slideLayout" Target="../slideLayouts/slideLayout393.xml"/><Relationship Id="rId159" Type="http://schemas.openxmlformats.org/officeDocument/2006/relationships/slideLayout" Target="../slideLayouts/slideLayout414.xml"/><Relationship Id="rId170" Type="http://schemas.openxmlformats.org/officeDocument/2006/relationships/slideLayout" Target="../slideLayouts/slideLayout425.xml"/><Relationship Id="rId191" Type="http://schemas.openxmlformats.org/officeDocument/2006/relationships/slideLayout" Target="../slideLayouts/slideLayout446.xml"/><Relationship Id="rId205" Type="http://schemas.openxmlformats.org/officeDocument/2006/relationships/slideLayout" Target="../slideLayouts/slideLayout460.xml"/><Relationship Id="rId107" Type="http://schemas.openxmlformats.org/officeDocument/2006/relationships/slideLayout" Target="../slideLayouts/slideLayout362.xml"/><Relationship Id="rId11" Type="http://schemas.openxmlformats.org/officeDocument/2006/relationships/slideLayout" Target="../slideLayouts/slideLayout266.xml"/><Relationship Id="rId32" Type="http://schemas.openxmlformats.org/officeDocument/2006/relationships/slideLayout" Target="../slideLayouts/slideLayout287.xml"/><Relationship Id="rId53" Type="http://schemas.openxmlformats.org/officeDocument/2006/relationships/slideLayout" Target="../slideLayouts/slideLayout308.xml"/><Relationship Id="rId74" Type="http://schemas.openxmlformats.org/officeDocument/2006/relationships/slideLayout" Target="../slideLayouts/slideLayout329.xml"/><Relationship Id="rId128" Type="http://schemas.openxmlformats.org/officeDocument/2006/relationships/slideLayout" Target="../slideLayouts/slideLayout383.xml"/><Relationship Id="rId149" Type="http://schemas.openxmlformats.org/officeDocument/2006/relationships/slideLayout" Target="../slideLayouts/slideLayout404.xml"/><Relationship Id="rId5" Type="http://schemas.openxmlformats.org/officeDocument/2006/relationships/slideLayout" Target="../slideLayouts/slideLayout260.xml"/><Relationship Id="rId95" Type="http://schemas.openxmlformats.org/officeDocument/2006/relationships/slideLayout" Target="../slideLayouts/slideLayout350.xml"/><Relationship Id="rId160" Type="http://schemas.openxmlformats.org/officeDocument/2006/relationships/slideLayout" Target="../slideLayouts/slideLayout415.xml"/><Relationship Id="rId181" Type="http://schemas.openxmlformats.org/officeDocument/2006/relationships/slideLayout" Target="../slideLayouts/slideLayout436.xml"/><Relationship Id="rId216" Type="http://schemas.openxmlformats.org/officeDocument/2006/relationships/image" Target="../media/image1.emf"/><Relationship Id="rId22" Type="http://schemas.openxmlformats.org/officeDocument/2006/relationships/slideLayout" Target="../slideLayouts/slideLayout277.xml"/><Relationship Id="rId43" Type="http://schemas.openxmlformats.org/officeDocument/2006/relationships/slideLayout" Target="../slideLayouts/slideLayout298.xml"/><Relationship Id="rId64" Type="http://schemas.openxmlformats.org/officeDocument/2006/relationships/slideLayout" Target="../slideLayouts/slideLayout319.xml"/><Relationship Id="rId118" Type="http://schemas.openxmlformats.org/officeDocument/2006/relationships/slideLayout" Target="../slideLayouts/slideLayout373.xml"/><Relationship Id="rId139" Type="http://schemas.openxmlformats.org/officeDocument/2006/relationships/slideLayout" Target="../slideLayouts/slideLayout394.xml"/><Relationship Id="rId85" Type="http://schemas.openxmlformats.org/officeDocument/2006/relationships/slideLayout" Target="../slideLayouts/slideLayout340.xml"/><Relationship Id="rId150" Type="http://schemas.openxmlformats.org/officeDocument/2006/relationships/slideLayout" Target="../slideLayouts/slideLayout405.xml"/><Relationship Id="rId171" Type="http://schemas.openxmlformats.org/officeDocument/2006/relationships/slideLayout" Target="../slideLayouts/slideLayout426.xml"/><Relationship Id="rId192" Type="http://schemas.openxmlformats.org/officeDocument/2006/relationships/slideLayout" Target="../slideLayouts/slideLayout447.xml"/><Relationship Id="rId206" Type="http://schemas.openxmlformats.org/officeDocument/2006/relationships/slideLayout" Target="../slideLayouts/slideLayout461.xml"/><Relationship Id="rId12" Type="http://schemas.openxmlformats.org/officeDocument/2006/relationships/slideLayout" Target="../slideLayouts/slideLayout267.xml"/><Relationship Id="rId33" Type="http://schemas.openxmlformats.org/officeDocument/2006/relationships/slideLayout" Target="../slideLayouts/slideLayout288.xml"/><Relationship Id="rId108" Type="http://schemas.openxmlformats.org/officeDocument/2006/relationships/slideLayout" Target="../slideLayouts/slideLayout363.xml"/><Relationship Id="rId129" Type="http://schemas.openxmlformats.org/officeDocument/2006/relationships/slideLayout" Target="../slideLayouts/slideLayout384.xml"/><Relationship Id="rId54" Type="http://schemas.openxmlformats.org/officeDocument/2006/relationships/slideLayout" Target="../slideLayouts/slideLayout309.xml"/><Relationship Id="rId75" Type="http://schemas.openxmlformats.org/officeDocument/2006/relationships/slideLayout" Target="../slideLayouts/slideLayout330.xml"/><Relationship Id="rId96" Type="http://schemas.openxmlformats.org/officeDocument/2006/relationships/slideLayout" Target="../slideLayouts/slideLayout351.xml"/><Relationship Id="rId140" Type="http://schemas.openxmlformats.org/officeDocument/2006/relationships/slideLayout" Target="../slideLayouts/slideLayout395.xml"/><Relationship Id="rId161" Type="http://schemas.openxmlformats.org/officeDocument/2006/relationships/slideLayout" Target="../slideLayouts/slideLayout416.xml"/><Relationship Id="rId182" Type="http://schemas.openxmlformats.org/officeDocument/2006/relationships/slideLayout" Target="../slideLayouts/slideLayout437.xml"/><Relationship Id="rId217" Type="http://schemas.openxmlformats.org/officeDocument/2006/relationships/image" Target="../media/image20.jpeg"/><Relationship Id="rId6" Type="http://schemas.openxmlformats.org/officeDocument/2006/relationships/slideLayout" Target="../slideLayouts/slideLayout261.xml"/><Relationship Id="rId23" Type="http://schemas.openxmlformats.org/officeDocument/2006/relationships/slideLayout" Target="../slideLayouts/slideLayout278.xml"/><Relationship Id="rId119" Type="http://schemas.openxmlformats.org/officeDocument/2006/relationships/slideLayout" Target="../slideLayouts/slideLayout374.xml"/><Relationship Id="rId44" Type="http://schemas.openxmlformats.org/officeDocument/2006/relationships/slideLayout" Target="../slideLayouts/slideLayout299.xml"/><Relationship Id="rId65" Type="http://schemas.openxmlformats.org/officeDocument/2006/relationships/slideLayout" Target="../slideLayouts/slideLayout320.xml"/><Relationship Id="rId86" Type="http://schemas.openxmlformats.org/officeDocument/2006/relationships/slideLayout" Target="../slideLayouts/slideLayout341.xml"/><Relationship Id="rId130" Type="http://schemas.openxmlformats.org/officeDocument/2006/relationships/slideLayout" Target="../slideLayouts/slideLayout385.xml"/><Relationship Id="rId151" Type="http://schemas.openxmlformats.org/officeDocument/2006/relationships/slideLayout" Target="../slideLayouts/slideLayout406.xml"/><Relationship Id="rId172" Type="http://schemas.openxmlformats.org/officeDocument/2006/relationships/slideLayout" Target="../slideLayouts/slideLayout427.xml"/><Relationship Id="rId193" Type="http://schemas.openxmlformats.org/officeDocument/2006/relationships/slideLayout" Target="../slideLayouts/slideLayout448.xml"/><Relationship Id="rId207" Type="http://schemas.openxmlformats.org/officeDocument/2006/relationships/slideLayout" Target="../slideLayouts/slideLayout462.xml"/><Relationship Id="rId13" Type="http://schemas.openxmlformats.org/officeDocument/2006/relationships/slideLayout" Target="../slideLayouts/slideLayout268.xml"/><Relationship Id="rId109" Type="http://schemas.openxmlformats.org/officeDocument/2006/relationships/slideLayout" Target="../slideLayouts/slideLayout364.xml"/><Relationship Id="rId34" Type="http://schemas.openxmlformats.org/officeDocument/2006/relationships/slideLayout" Target="../slideLayouts/slideLayout289.xml"/><Relationship Id="rId55" Type="http://schemas.openxmlformats.org/officeDocument/2006/relationships/slideLayout" Target="../slideLayouts/slideLayout310.xml"/><Relationship Id="rId76" Type="http://schemas.openxmlformats.org/officeDocument/2006/relationships/slideLayout" Target="../slideLayouts/slideLayout331.xml"/><Relationship Id="rId97" Type="http://schemas.openxmlformats.org/officeDocument/2006/relationships/slideLayout" Target="../slideLayouts/slideLayout352.xml"/><Relationship Id="rId120" Type="http://schemas.openxmlformats.org/officeDocument/2006/relationships/slideLayout" Target="../slideLayouts/slideLayout375.xml"/><Relationship Id="rId141" Type="http://schemas.openxmlformats.org/officeDocument/2006/relationships/slideLayout" Target="../slideLayouts/slideLayout396.xml"/><Relationship Id="rId7" Type="http://schemas.openxmlformats.org/officeDocument/2006/relationships/slideLayout" Target="../slideLayouts/slideLayout262.xml"/><Relationship Id="rId162" Type="http://schemas.openxmlformats.org/officeDocument/2006/relationships/slideLayout" Target="../slideLayouts/slideLayout417.xml"/><Relationship Id="rId183" Type="http://schemas.openxmlformats.org/officeDocument/2006/relationships/slideLayout" Target="../slideLayouts/slideLayout438.xml"/><Relationship Id="rId218" Type="http://schemas.openxmlformats.org/officeDocument/2006/relationships/image" Target="../media/image2.png"/><Relationship Id="rId24" Type="http://schemas.openxmlformats.org/officeDocument/2006/relationships/slideLayout" Target="../slideLayouts/slideLayout279.xml"/><Relationship Id="rId45" Type="http://schemas.openxmlformats.org/officeDocument/2006/relationships/slideLayout" Target="../slideLayouts/slideLayout300.xml"/><Relationship Id="rId66" Type="http://schemas.openxmlformats.org/officeDocument/2006/relationships/slideLayout" Target="../slideLayouts/slideLayout321.xml"/><Relationship Id="rId87" Type="http://schemas.openxmlformats.org/officeDocument/2006/relationships/slideLayout" Target="../slideLayouts/slideLayout342.xml"/><Relationship Id="rId110" Type="http://schemas.openxmlformats.org/officeDocument/2006/relationships/slideLayout" Target="../slideLayouts/slideLayout365.xml"/><Relationship Id="rId131" Type="http://schemas.openxmlformats.org/officeDocument/2006/relationships/slideLayout" Target="../slideLayouts/slideLayout386.xml"/><Relationship Id="rId152" Type="http://schemas.openxmlformats.org/officeDocument/2006/relationships/slideLayout" Target="../slideLayouts/slideLayout407.xml"/><Relationship Id="rId173" Type="http://schemas.openxmlformats.org/officeDocument/2006/relationships/slideLayout" Target="../slideLayouts/slideLayout428.xml"/><Relationship Id="rId194" Type="http://schemas.openxmlformats.org/officeDocument/2006/relationships/slideLayout" Target="../slideLayouts/slideLayout449.xml"/><Relationship Id="rId208" Type="http://schemas.openxmlformats.org/officeDocument/2006/relationships/slideLayout" Target="../slideLayouts/slideLayout463.xml"/><Relationship Id="rId14" Type="http://schemas.openxmlformats.org/officeDocument/2006/relationships/slideLayout" Target="../slideLayouts/slideLayout269.xml"/><Relationship Id="rId30" Type="http://schemas.openxmlformats.org/officeDocument/2006/relationships/slideLayout" Target="../slideLayouts/slideLayout285.xml"/><Relationship Id="rId35" Type="http://schemas.openxmlformats.org/officeDocument/2006/relationships/slideLayout" Target="../slideLayouts/slideLayout290.xml"/><Relationship Id="rId56" Type="http://schemas.openxmlformats.org/officeDocument/2006/relationships/slideLayout" Target="../slideLayouts/slideLayout311.xml"/><Relationship Id="rId77" Type="http://schemas.openxmlformats.org/officeDocument/2006/relationships/slideLayout" Target="../slideLayouts/slideLayout332.xml"/><Relationship Id="rId100" Type="http://schemas.openxmlformats.org/officeDocument/2006/relationships/slideLayout" Target="../slideLayouts/slideLayout355.xml"/><Relationship Id="rId105" Type="http://schemas.openxmlformats.org/officeDocument/2006/relationships/slideLayout" Target="../slideLayouts/slideLayout360.xml"/><Relationship Id="rId126" Type="http://schemas.openxmlformats.org/officeDocument/2006/relationships/slideLayout" Target="../slideLayouts/slideLayout381.xml"/><Relationship Id="rId147" Type="http://schemas.openxmlformats.org/officeDocument/2006/relationships/slideLayout" Target="../slideLayouts/slideLayout402.xml"/><Relationship Id="rId168" Type="http://schemas.openxmlformats.org/officeDocument/2006/relationships/slideLayout" Target="../slideLayouts/slideLayout423.xml"/><Relationship Id="rId8" Type="http://schemas.openxmlformats.org/officeDocument/2006/relationships/slideLayout" Target="../slideLayouts/slideLayout263.xml"/><Relationship Id="rId51" Type="http://schemas.openxmlformats.org/officeDocument/2006/relationships/slideLayout" Target="../slideLayouts/slideLayout306.xml"/><Relationship Id="rId72" Type="http://schemas.openxmlformats.org/officeDocument/2006/relationships/slideLayout" Target="../slideLayouts/slideLayout327.xml"/><Relationship Id="rId93" Type="http://schemas.openxmlformats.org/officeDocument/2006/relationships/slideLayout" Target="../slideLayouts/slideLayout348.xml"/><Relationship Id="rId98" Type="http://schemas.openxmlformats.org/officeDocument/2006/relationships/slideLayout" Target="../slideLayouts/slideLayout353.xml"/><Relationship Id="rId121" Type="http://schemas.openxmlformats.org/officeDocument/2006/relationships/slideLayout" Target="../slideLayouts/slideLayout376.xml"/><Relationship Id="rId142" Type="http://schemas.openxmlformats.org/officeDocument/2006/relationships/slideLayout" Target="../slideLayouts/slideLayout397.xml"/><Relationship Id="rId163" Type="http://schemas.openxmlformats.org/officeDocument/2006/relationships/slideLayout" Target="../slideLayouts/slideLayout418.xml"/><Relationship Id="rId184" Type="http://schemas.openxmlformats.org/officeDocument/2006/relationships/slideLayout" Target="../slideLayouts/slideLayout439.xml"/><Relationship Id="rId189" Type="http://schemas.openxmlformats.org/officeDocument/2006/relationships/slideLayout" Target="../slideLayouts/slideLayout444.xml"/><Relationship Id="rId3" Type="http://schemas.openxmlformats.org/officeDocument/2006/relationships/slideLayout" Target="../slideLayouts/slideLayout258.xml"/><Relationship Id="rId214" Type="http://schemas.openxmlformats.org/officeDocument/2006/relationships/tags" Target="../tags/tag9.xml"/><Relationship Id="rId25" Type="http://schemas.openxmlformats.org/officeDocument/2006/relationships/slideLayout" Target="../slideLayouts/slideLayout280.xml"/><Relationship Id="rId46" Type="http://schemas.openxmlformats.org/officeDocument/2006/relationships/slideLayout" Target="../slideLayouts/slideLayout301.xml"/><Relationship Id="rId67" Type="http://schemas.openxmlformats.org/officeDocument/2006/relationships/slideLayout" Target="../slideLayouts/slideLayout322.xml"/><Relationship Id="rId116" Type="http://schemas.openxmlformats.org/officeDocument/2006/relationships/slideLayout" Target="../slideLayouts/slideLayout371.xml"/><Relationship Id="rId137" Type="http://schemas.openxmlformats.org/officeDocument/2006/relationships/slideLayout" Target="../slideLayouts/slideLayout392.xml"/><Relationship Id="rId158" Type="http://schemas.openxmlformats.org/officeDocument/2006/relationships/slideLayout" Target="../slideLayouts/slideLayout413.xml"/><Relationship Id="rId20" Type="http://schemas.openxmlformats.org/officeDocument/2006/relationships/slideLayout" Target="../slideLayouts/slideLayout275.xml"/><Relationship Id="rId41" Type="http://schemas.openxmlformats.org/officeDocument/2006/relationships/slideLayout" Target="../slideLayouts/slideLayout296.xml"/><Relationship Id="rId62" Type="http://schemas.openxmlformats.org/officeDocument/2006/relationships/slideLayout" Target="../slideLayouts/slideLayout317.xml"/><Relationship Id="rId83" Type="http://schemas.openxmlformats.org/officeDocument/2006/relationships/slideLayout" Target="../slideLayouts/slideLayout338.xml"/><Relationship Id="rId88" Type="http://schemas.openxmlformats.org/officeDocument/2006/relationships/slideLayout" Target="../slideLayouts/slideLayout343.xml"/><Relationship Id="rId111" Type="http://schemas.openxmlformats.org/officeDocument/2006/relationships/slideLayout" Target="../slideLayouts/slideLayout366.xml"/><Relationship Id="rId132" Type="http://schemas.openxmlformats.org/officeDocument/2006/relationships/slideLayout" Target="../slideLayouts/slideLayout387.xml"/><Relationship Id="rId153" Type="http://schemas.openxmlformats.org/officeDocument/2006/relationships/slideLayout" Target="../slideLayouts/slideLayout408.xml"/><Relationship Id="rId174" Type="http://schemas.openxmlformats.org/officeDocument/2006/relationships/slideLayout" Target="../slideLayouts/slideLayout429.xml"/><Relationship Id="rId179" Type="http://schemas.openxmlformats.org/officeDocument/2006/relationships/slideLayout" Target="../slideLayouts/slideLayout434.xml"/><Relationship Id="rId195" Type="http://schemas.openxmlformats.org/officeDocument/2006/relationships/slideLayout" Target="../slideLayouts/slideLayout450.xml"/><Relationship Id="rId209" Type="http://schemas.openxmlformats.org/officeDocument/2006/relationships/slideLayout" Target="../slideLayouts/slideLayout464.xml"/><Relationship Id="rId190" Type="http://schemas.openxmlformats.org/officeDocument/2006/relationships/slideLayout" Target="../slideLayouts/slideLayout445.xml"/><Relationship Id="rId204" Type="http://schemas.openxmlformats.org/officeDocument/2006/relationships/slideLayout" Target="../slideLayouts/slideLayout459.xml"/><Relationship Id="rId15" Type="http://schemas.openxmlformats.org/officeDocument/2006/relationships/slideLayout" Target="../slideLayouts/slideLayout270.xml"/><Relationship Id="rId36" Type="http://schemas.openxmlformats.org/officeDocument/2006/relationships/slideLayout" Target="../slideLayouts/slideLayout291.xml"/><Relationship Id="rId57" Type="http://schemas.openxmlformats.org/officeDocument/2006/relationships/slideLayout" Target="../slideLayouts/slideLayout312.xml"/><Relationship Id="rId106" Type="http://schemas.openxmlformats.org/officeDocument/2006/relationships/slideLayout" Target="../slideLayouts/slideLayout361.xml"/><Relationship Id="rId127" Type="http://schemas.openxmlformats.org/officeDocument/2006/relationships/slideLayout" Target="../slideLayouts/slideLayout382.xml"/><Relationship Id="rId10" Type="http://schemas.openxmlformats.org/officeDocument/2006/relationships/slideLayout" Target="../slideLayouts/slideLayout265.xml"/><Relationship Id="rId31" Type="http://schemas.openxmlformats.org/officeDocument/2006/relationships/slideLayout" Target="../slideLayouts/slideLayout286.xml"/><Relationship Id="rId52" Type="http://schemas.openxmlformats.org/officeDocument/2006/relationships/slideLayout" Target="../slideLayouts/slideLayout307.xml"/><Relationship Id="rId73" Type="http://schemas.openxmlformats.org/officeDocument/2006/relationships/slideLayout" Target="../slideLayouts/slideLayout328.xml"/><Relationship Id="rId78" Type="http://schemas.openxmlformats.org/officeDocument/2006/relationships/slideLayout" Target="../slideLayouts/slideLayout333.xml"/><Relationship Id="rId94" Type="http://schemas.openxmlformats.org/officeDocument/2006/relationships/slideLayout" Target="../slideLayouts/slideLayout349.xml"/><Relationship Id="rId99" Type="http://schemas.openxmlformats.org/officeDocument/2006/relationships/slideLayout" Target="../slideLayouts/slideLayout354.xml"/><Relationship Id="rId101" Type="http://schemas.openxmlformats.org/officeDocument/2006/relationships/slideLayout" Target="../slideLayouts/slideLayout356.xml"/><Relationship Id="rId122" Type="http://schemas.openxmlformats.org/officeDocument/2006/relationships/slideLayout" Target="../slideLayouts/slideLayout377.xml"/><Relationship Id="rId143" Type="http://schemas.openxmlformats.org/officeDocument/2006/relationships/slideLayout" Target="../slideLayouts/slideLayout398.xml"/><Relationship Id="rId148" Type="http://schemas.openxmlformats.org/officeDocument/2006/relationships/slideLayout" Target="../slideLayouts/slideLayout403.xml"/><Relationship Id="rId164" Type="http://schemas.openxmlformats.org/officeDocument/2006/relationships/slideLayout" Target="../slideLayouts/slideLayout419.xml"/><Relationship Id="rId169" Type="http://schemas.openxmlformats.org/officeDocument/2006/relationships/slideLayout" Target="../slideLayouts/slideLayout424.xml"/><Relationship Id="rId185" Type="http://schemas.openxmlformats.org/officeDocument/2006/relationships/slideLayout" Target="../slideLayouts/slideLayout440.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180" Type="http://schemas.openxmlformats.org/officeDocument/2006/relationships/slideLayout" Target="../slideLayouts/slideLayout435.xml"/><Relationship Id="rId210" Type="http://schemas.openxmlformats.org/officeDocument/2006/relationships/slideLayout" Target="../slideLayouts/slideLayout465.xml"/><Relationship Id="rId215" Type="http://schemas.openxmlformats.org/officeDocument/2006/relationships/oleObject" Target="../embeddings/oleObject9.bin"/><Relationship Id="rId26" Type="http://schemas.openxmlformats.org/officeDocument/2006/relationships/slideLayout" Target="../slideLayouts/slideLayout281.xml"/><Relationship Id="rId47" Type="http://schemas.openxmlformats.org/officeDocument/2006/relationships/slideLayout" Target="../slideLayouts/slideLayout302.xml"/><Relationship Id="rId68" Type="http://schemas.openxmlformats.org/officeDocument/2006/relationships/slideLayout" Target="../slideLayouts/slideLayout323.xml"/><Relationship Id="rId89" Type="http://schemas.openxmlformats.org/officeDocument/2006/relationships/slideLayout" Target="../slideLayouts/slideLayout344.xml"/><Relationship Id="rId112" Type="http://schemas.openxmlformats.org/officeDocument/2006/relationships/slideLayout" Target="../slideLayouts/slideLayout367.xml"/><Relationship Id="rId133" Type="http://schemas.openxmlformats.org/officeDocument/2006/relationships/slideLayout" Target="../slideLayouts/slideLayout388.xml"/><Relationship Id="rId154" Type="http://schemas.openxmlformats.org/officeDocument/2006/relationships/slideLayout" Target="../slideLayouts/slideLayout409.xml"/><Relationship Id="rId175" Type="http://schemas.openxmlformats.org/officeDocument/2006/relationships/slideLayout" Target="../slideLayouts/slideLayout430.xml"/><Relationship Id="rId196" Type="http://schemas.openxmlformats.org/officeDocument/2006/relationships/slideLayout" Target="../slideLayouts/slideLayout451.xml"/><Relationship Id="rId200" Type="http://schemas.openxmlformats.org/officeDocument/2006/relationships/slideLayout" Target="../slideLayouts/slideLayout455.xml"/><Relationship Id="rId16" Type="http://schemas.openxmlformats.org/officeDocument/2006/relationships/slideLayout" Target="../slideLayouts/slideLayout271.xml"/><Relationship Id="rId37" Type="http://schemas.openxmlformats.org/officeDocument/2006/relationships/slideLayout" Target="../slideLayouts/slideLayout292.xml"/><Relationship Id="rId58" Type="http://schemas.openxmlformats.org/officeDocument/2006/relationships/slideLayout" Target="../slideLayouts/slideLayout313.xml"/><Relationship Id="rId79" Type="http://schemas.openxmlformats.org/officeDocument/2006/relationships/slideLayout" Target="../slideLayouts/slideLayout334.xml"/><Relationship Id="rId102" Type="http://schemas.openxmlformats.org/officeDocument/2006/relationships/slideLayout" Target="../slideLayouts/slideLayout357.xml"/><Relationship Id="rId123" Type="http://schemas.openxmlformats.org/officeDocument/2006/relationships/slideLayout" Target="../slideLayouts/slideLayout378.xml"/><Relationship Id="rId144" Type="http://schemas.openxmlformats.org/officeDocument/2006/relationships/slideLayout" Target="../slideLayouts/slideLayout399.xml"/><Relationship Id="rId90" Type="http://schemas.openxmlformats.org/officeDocument/2006/relationships/slideLayout" Target="../slideLayouts/slideLayout345.xml"/><Relationship Id="rId165" Type="http://schemas.openxmlformats.org/officeDocument/2006/relationships/slideLayout" Target="../slideLayouts/slideLayout420.xml"/><Relationship Id="rId186" Type="http://schemas.openxmlformats.org/officeDocument/2006/relationships/slideLayout" Target="../slideLayouts/slideLayout441.xml"/><Relationship Id="rId211" Type="http://schemas.openxmlformats.org/officeDocument/2006/relationships/slideLayout" Target="../slideLayouts/slideLayout466.xml"/><Relationship Id="rId27" Type="http://schemas.openxmlformats.org/officeDocument/2006/relationships/slideLayout" Target="../slideLayouts/slideLayout282.xml"/><Relationship Id="rId48" Type="http://schemas.openxmlformats.org/officeDocument/2006/relationships/slideLayout" Target="../slideLayouts/slideLayout303.xml"/><Relationship Id="rId69" Type="http://schemas.openxmlformats.org/officeDocument/2006/relationships/slideLayout" Target="../slideLayouts/slideLayout324.xml"/><Relationship Id="rId113" Type="http://schemas.openxmlformats.org/officeDocument/2006/relationships/slideLayout" Target="../slideLayouts/slideLayout368.xml"/><Relationship Id="rId134" Type="http://schemas.openxmlformats.org/officeDocument/2006/relationships/slideLayout" Target="../slideLayouts/slideLayout389.xml"/><Relationship Id="rId80" Type="http://schemas.openxmlformats.org/officeDocument/2006/relationships/slideLayout" Target="../slideLayouts/slideLayout335.xml"/><Relationship Id="rId155" Type="http://schemas.openxmlformats.org/officeDocument/2006/relationships/slideLayout" Target="../slideLayouts/slideLayout410.xml"/><Relationship Id="rId176" Type="http://schemas.openxmlformats.org/officeDocument/2006/relationships/slideLayout" Target="../slideLayouts/slideLayout431.xml"/><Relationship Id="rId197" Type="http://schemas.openxmlformats.org/officeDocument/2006/relationships/slideLayout" Target="../slideLayouts/slideLayout452.xml"/><Relationship Id="rId201" Type="http://schemas.openxmlformats.org/officeDocument/2006/relationships/slideLayout" Target="../slideLayouts/slideLayout456.xml"/><Relationship Id="rId17" Type="http://schemas.openxmlformats.org/officeDocument/2006/relationships/slideLayout" Target="../slideLayouts/slideLayout272.xml"/><Relationship Id="rId38" Type="http://schemas.openxmlformats.org/officeDocument/2006/relationships/slideLayout" Target="../slideLayouts/slideLayout293.xml"/><Relationship Id="rId59" Type="http://schemas.openxmlformats.org/officeDocument/2006/relationships/slideLayout" Target="../slideLayouts/slideLayout314.xml"/><Relationship Id="rId103" Type="http://schemas.openxmlformats.org/officeDocument/2006/relationships/slideLayout" Target="../slideLayouts/slideLayout358.xml"/><Relationship Id="rId124" Type="http://schemas.openxmlformats.org/officeDocument/2006/relationships/slideLayout" Target="../slideLayouts/slideLayout379.xml"/><Relationship Id="rId70" Type="http://schemas.openxmlformats.org/officeDocument/2006/relationships/slideLayout" Target="../slideLayouts/slideLayout325.xml"/><Relationship Id="rId91" Type="http://schemas.openxmlformats.org/officeDocument/2006/relationships/slideLayout" Target="../slideLayouts/slideLayout346.xml"/><Relationship Id="rId145" Type="http://schemas.openxmlformats.org/officeDocument/2006/relationships/slideLayout" Target="../slideLayouts/slideLayout400.xml"/><Relationship Id="rId166" Type="http://schemas.openxmlformats.org/officeDocument/2006/relationships/slideLayout" Target="../slideLayouts/slideLayout421.xml"/><Relationship Id="rId187" Type="http://schemas.openxmlformats.org/officeDocument/2006/relationships/slideLayout" Target="../slideLayouts/slideLayout442.xml"/><Relationship Id="rId1" Type="http://schemas.openxmlformats.org/officeDocument/2006/relationships/slideLayout" Target="../slideLayouts/slideLayout256.xml"/><Relationship Id="rId212" Type="http://schemas.openxmlformats.org/officeDocument/2006/relationships/theme" Target="../theme/theme6.xml"/><Relationship Id="rId28" Type="http://schemas.openxmlformats.org/officeDocument/2006/relationships/slideLayout" Target="../slideLayouts/slideLayout283.xml"/><Relationship Id="rId49" Type="http://schemas.openxmlformats.org/officeDocument/2006/relationships/slideLayout" Target="../slideLayouts/slideLayout304.xml"/><Relationship Id="rId114" Type="http://schemas.openxmlformats.org/officeDocument/2006/relationships/slideLayout" Target="../slideLayouts/slideLayout369.xml"/><Relationship Id="rId60" Type="http://schemas.openxmlformats.org/officeDocument/2006/relationships/slideLayout" Target="../slideLayouts/slideLayout315.xml"/><Relationship Id="rId81" Type="http://schemas.openxmlformats.org/officeDocument/2006/relationships/slideLayout" Target="../slideLayouts/slideLayout336.xml"/><Relationship Id="rId135" Type="http://schemas.openxmlformats.org/officeDocument/2006/relationships/slideLayout" Target="../slideLayouts/slideLayout390.xml"/><Relationship Id="rId156" Type="http://schemas.openxmlformats.org/officeDocument/2006/relationships/slideLayout" Target="../slideLayouts/slideLayout411.xml"/><Relationship Id="rId177" Type="http://schemas.openxmlformats.org/officeDocument/2006/relationships/slideLayout" Target="../slideLayouts/slideLayout432.xml"/><Relationship Id="rId198" Type="http://schemas.openxmlformats.org/officeDocument/2006/relationships/slideLayout" Target="../slideLayouts/slideLayout453.xml"/><Relationship Id="rId202" Type="http://schemas.openxmlformats.org/officeDocument/2006/relationships/slideLayout" Target="../slideLayouts/slideLayout457.xml"/><Relationship Id="rId18" Type="http://schemas.openxmlformats.org/officeDocument/2006/relationships/slideLayout" Target="../slideLayouts/slideLayout273.xml"/><Relationship Id="rId39" Type="http://schemas.openxmlformats.org/officeDocument/2006/relationships/slideLayout" Target="../slideLayouts/slideLayout294.xml"/><Relationship Id="rId50" Type="http://schemas.openxmlformats.org/officeDocument/2006/relationships/slideLayout" Target="../slideLayouts/slideLayout305.xml"/><Relationship Id="rId104" Type="http://schemas.openxmlformats.org/officeDocument/2006/relationships/slideLayout" Target="../slideLayouts/slideLayout359.xml"/><Relationship Id="rId125" Type="http://schemas.openxmlformats.org/officeDocument/2006/relationships/slideLayout" Target="../slideLayouts/slideLayout380.xml"/><Relationship Id="rId146" Type="http://schemas.openxmlformats.org/officeDocument/2006/relationships/slideLayout" Target="../slideLayouts/slideLayout401.xml"/><Relationship Id="rId167" Type="http://schemas.openxmlformats.org/officeDocument/2006/relationships/slideLayout" Target="../slideLayouts/slideLayout422.xml"/><Relationship Id="rId188" Type="http://schemas.openxmlformats.org/officeDocument/2006/relationships/slideLayout" Target="../slideLayouts/slideLayout443.xml"/><Relationship Id="rId71" Type="http://schemas.openxmlformats.org/officeDocument/2006/relationships/slideLayout" Target="../slideLayouts/slideLayout326.xml"/><Relationship Id="rId92" Type="http://schemas.openxmlformats.org/officeDocument/2006/relationships/slideLayout" Target="../slideLayouts/slideLayout347.xml"/><Relationship Id="rId213" Type="http://schemas.openxmlformats.org/officeDocument/2006/relationships/vmlDrawing" Target="../drawings/vmlDrawing9.vml"/><Relationship Id="rId2" Type="http://schemas.openxmlformats.org/officeDocument/2006/relationships/slideLayout" Target="../slideLayouts/slideLayout257.xml"/><Relationship Id="rId29" Type="http://schemas.openxmlformats.org/officeDocument/2006/relationships/slideLayout" Target="../slideLayouts/slideLayout284.xml"/><Relationship Id="rId40" Type="http://schemas.openxmlformats.org/officeDocument/2006/relationships/slideLayout" Target="../slideLayouts/slideLayout295.xml"/><Relationship Id="rId115" Type="http://schemas.openxmlformats.org/officeDocument/2006/relationships/slideLayout" Target="../slideLayouts/slideLayout370.xml"/><Relationship Id="rId136" Type="http://schemas.openxmlformats.org/officeDocument/2006/relationships/slideLayout" Target="../slideLayouts/slideLayout391.xml"/><Relationship Id="rId157" Type="http://schemas.openxmlformats.org/officeDocument/2006/relationships/slideLayout" Target="../slideLayouts/slideLayout412.xml"/><Relationship Id="rId178" Type="http://schemas.openxmlformats.org/officeDocument/2006/relationships/slideLayout" Target="../slideLayouts/slideLayout433.xml"/><Relationship Id="rId61" Type="http://schemas.openxmlformats.org/officeDocument/2006/relationships/slideLayout" Target="../slideLayouts/slideLayout316.xml"/><Relationship Id="rId82" Type="http://schemas.openxmlformats.org/officeDocument/2006/relationships/slideLayout" Target="../slideLayouts/slideLayout337.xml"/><Relationship Id="rId199" Type="http://schemas.openxmlformats.org/officeDocument/2006/relationships/slideLayout" Target="../slideLayouts/slideLayout454.xml"/><Relationship Id="rId203" Type="http://schemas.openxmlformats.org/officeDocument/2006/relationships/slideLayout" Target="../slideLayouts/slideLayout458.xml"/><Relationship Id="rId19" Type="http://schemas.openxmlformats.org/officeDocument/2006/relationships/slideLayout" Target="../slideLayouts/slideLayout27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74.xml"/><Relationship Id="rId13" Type="http://schemas.openxmlformats.org/officeDocument/2006/relationships/slideLayout" Target="../slideLayouts/slideLayout479.xml"/><Relationship Id="rId18" Type="http://schemas.openxmlformats.org/officeDocument/2006/relationships/slideLayout" Target="../slideLayouts/slideLayout484.xml"/><Relationship Id="rId3" Type="http://schemas.openxmlformats.org/officeDocument/2006/relationships/slideLayout" Target="../slideLayouts/slideLayout469.xml"/><Relationship Id="rId7" Type="http://schemas.openxmlformats.org/officeDocument/2006/relationships/slideLayout" Target="../slideLayouts/slideLayout473.xml"/><Relationship Id="rId12" Type="http://schemas.openxmlformats.org/officeDocument/2006/relationships/slideLayout" Target="../slideLayouts/slideLayout478.xml"/><Relationship Id="rId17" Type="http://schemas.openxmlformats.org/officeDocument/2006/relationships/slideLayout" Target="../slideLayouts/slideLayout483.xml"/><Relationship Id="rId2" Type="http://schemas.openxmlformats.org/officeDocument/2006/relationships/slideLayout" Target="../slideLayouts/slideLayout468.xml"/><Relationship Id="rId16" Type="http://schemas.openxmlformats.org/officeDocument/2006/relationships/slideLayout" Target="../slideLayouts/slideLayout482.xml"/><Relationship Id="rId20" Type="http://schemas.openxmlformats.org/officeDocument/2006/relationships/image" Target="../media/image5.jpeg"/><Relationship Id="rId1" Type="http://schemas.openxmlformats.org/officeDocument/2006/relationships/slideLayout" Target="../slideLayouts/slideLayout467.xml"/><Relationship Id="rId6" Type="http://schemas.openxmlformats.org/officeDocument/2006/relationships/slideLayout" Target="../slideLayouts/slideLayout472.xml"/><Relationship Id="rId11" Type="http://schemas.openxmlformats.org/officeDocument/2006/relationships/slideLayout" Target="../slideLayouts/slideLayout477.xml"/><Relationship Id="rId5" Type="http://schemas.openxmlformats.org/officeDocument/2006/relationships/slideLayout" Target="../slideLayouts/slideLayout471.xml"/><Relationship Id="rId15" Type="http://schemas.openxmlformats.org/officeDocument/2006/relationships/slideLayout" Target="../slideLayouts/slideLayout481.xml"/><Relationship Id="rId10" Type="http://schemas.openxmlformats.org/officeDocument/2006/relationships/slideLayout" Target="../slideLayouts/slideLayout476.xml"/><Relationship Id="rId19" Type="http://schemas.openxmlformats.org/officeDocument/2006/relationships/theme" Target="../theme/theme7.xml"/><Relationship Id="rId4" Type="http://schemas.openxmlformats.org/officeDocument/2006/relationships/slideLayout" Target="../slideLayouts/slideLayout470.xml"/><Relationship Id="rId9" Type="http://schemas.openxmlformats.org/officeDocument/2006/relationships/slideLayout" Target="../slideLayouts/slideLayout475.xml"/><Relationship Id="rId14" Type="http://schemas.openxmlformats.org/officeDocument/2006/relationships/slideLayout" Target="../slideLayouts/slideLayout4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92.xml"/><Relationship Id="rId13" Type="http://schemas.openxmlformats.org/officeDocument/2006/relationships/slideLayout" Target="../slideLayouts/slideLayout497.xml"/><Relationship Id="rId18" Type="http://schemas.openxmlformats.org/officeDocument/2006/relationships/slideLayout" Target="../slideLayouts/slideLayout502.xml"/><Relationship Id="rId3" Type="http://schemas.openxmlformats.org/officeDocument/2006/relationships/slideLayout" Target="../slideLayouts/slideLayout487.xml"/><Relationship Id="rId7" Type="http://schemas.openxmlformats.org/officeDocument/2006/relationships/slideLayout" Target="../slideLayouts/slideLayout491.xml"/><Relationship Id="rId12" Type="http://schemas.openxmlformats.org/officeDocument/2006/relationships/slideLayout" Target="../slideLayouts/slideLayout496.xml"/><Relationship Id="rId17" Type="http://schemas.openxmlformats.org/officeDocument/2006/relationships/slideLayout" Target="../slideLayouts/slideLayout501.xml"/><Relationship Id="rId2" Type="http://schemas.openxmlformats.org/officeDocument/2006/relationships/slideLayout" Target="../slideLayouts/slideLayout486.xml"/><Relationship Id="rId16" Type="http://schemas.openxmlformats.org/officeDocument/2006/relationships/slideLayout" Target="../slideLayouts/slideLayout500.xml"/><Relationship Id="rId20" Type="http://schemas.openxmlformats.org/officeDocument/2006/relationships/image" Target="../media/image5.jpeg"/><Relationship Id="rId1" Type="http://schemas.openxmlformats.org/officeDocument/2006/relationships/slideLayout" Target="../slideLayouts/slideLayout485.xml"/><Relationship Id="rId6" Type="http://schemas.openxmlformats.org/officeDocument/2006/relationships/slideLayout" Target="../slideLayouts/slideLayout490.xml"/><Relationship Id="rId11" Type="http://schemas.openxmlformats.org/officeDocument/2006/relationships/slideLayout" Target="../slideLayouts/slideLayout495.xml"/><Relationship Id="rId5" Type="http://schemas.openxmlformats.org/officeDocument/2006/relationships/slideLayout" Target="../slideLayouts/slideLayout489.xml"/><Relationship Id="rId15" Type="http://schemas.openxmlformats.org/officeDocument/2006/relationships/slideLayout" Target="../slideLayouts/slideLayout499.xml"/><Relationship Id="rId10" Type="http://schemas.openxmlformats.org/officeDocument/2006/relationships/slideLayout" Target="../slideLayouts/slideLayout494.xml"/><Relationship Id="rId19" Type="http://schemas.openxmlformats.org/officeDocument/2006/relationships/theme" Target="../theme/theme8.xml"/><Relationship Id="rId4" Type="http://schemas.openxmlformats.org/officeDocument/2006/relationships/slideLayout" Target="../slideLayouts/slideLayout488.xml"/><Relationship Id="rId9" Type="http://schemas.openxmlformats.org/officeDocument/2006/relationships/slideLayout" Target="../slideLayouts/slideLayout493.xml"/><Relationship Id="rId14" Type="http://schemas.openxmlformats.org/officeDocument/2006/relationships/slideLayout" Target="../slideLayouts/slideLayout49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10.xml"/><Relationship Id="rId13" Type="http://schemas.openxmlformats.org/officeDocument/2006/relationships/slideLayout" Target="../slideLayouts/slideLayout515.xml"/><Relationship Id="rId18" Type="http://schemas.openxmlformats.org/officeDocument/2006/relationships/slideLayout" Target="../slideLayouts/slideLayout520.xml"/><Relationship Id="rId3" Type="http://schemas.openxmlformats.org/officeDocument/2006/relationships/slideLayout" Target="../slideLayouts/slideLayout505.xml"/><Relationship Id="rId7" Type="http://schemas.openxmlformats.org/officeDocument/2006/relationships/slideLayout" Target="../slideLayouts/slideLayout509.xml"/><Relationship Id="rId12" Type="http://schemas.openxmlformats.org/officeDocument/2006/relationships/slideLayout" Target="../slideLayouts/slideLayout514.xml"/><Relationship Id="rId17" Type="http://schemas.openxmlformats.org/officeDocument/2006/relationships/slideLayout" Target="../slideLayouts/slideLayout519.xml"/><Relationship Id="rId2" Type="http://schemas.openxmlformats.org/officeDocument/2006/relationships/slideLayout" Target="../slideLayouts/slideLayout504.xml"/><Relationship Id="rId16" Type="http://schemas.openxmlformats.org/officeDocument/2006/relationships/slideLayout" Target="../slideLayouts/slideLayout518.xml"/><Relationship Id="rId20" Type="http://schemas.openxmlformats.org/officeDocument/2006/relationships/image" Target="../media/image5.jpeg"/><Relationship Id="rId1" Type="http://schemas.openxmlformats.org/officeDocument/2006/relationships/slideLayout" Target="../slideLayouts/slideLayout503.xml"/><Relationship Id="rId6" Type="http://schemas.openxmlformats.org/officeDocument/2006/relationships/slideLayout" Target="../slideLayouts/slideLayout508.xml"/><Relationship Id="rId11" Type="http://schemas.openxmlformats.org/officeDocument/2006/relationships/slideLayout" Target="../slideLayouts/slideLayout513.xml"/><Relationship Id="rId5" Type="http://schemas.openxmlformats.org/officeDocument/2006/relationships/slideLayout" Target="../slideLayouts/slideLayout507.xml"/><Relationship Id="rId15" Type="http://schemas.openxmlformats.org/officeDocument/2006/relationships/slideLayout" Target="../slideLayouts/slideLayout517.xml"/><Relationship Id="rId10" Type="http://schemas.openxmlformats.org/officeDocument/2006/relationships/slideLayout" Target="../slideLayouts/slideLayout512.xml"/><Relationship Id="rId19" Type="http://schemas.openxmlformats.org/officeDocument/2006/relationships/theme" Target="../theme/theme9.xml"/><Relationship Id="rId4" Type="http://schemas.openxmlformats.org/officeDocument/2006/relationships/slideLayout" Target="../slideLayouts/slideLayout506.xml"/><Relationship Id="rId9" Type="http://schemas.openxmlformats.org/officeDocument/2006/relationships/slideLayout" Target="../slideLayouts/slideLayout511.xml"/><Relationship Id="rId14" Type="http://schemas.openxmlformats.org/officeDocument/2006/relationships/slideLayout" Target="../slideLayouts/slideLayout5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Rectangle"/>
          <p:cNvSpPr/>
          <p:nvPr/>
        </p:nvSpPr>
        <p:spPr>
          <a:xfrm>
            <a:off x="-2438" y="-3918"/>
            <a:ext cx="12198096"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defTabSz="825500">
              <a:defRPr sz="3200">
                <a:solidFill>
                  <a:srgbClr val="FFFFFF"/>
                </a:solidFill>
                <a:latin typeface="Arial"/>
                <a:ea typeface="Arial"/>
                <a:cs typeface="Arial"/>
                <a:sym typeface="Arial"/>
              </a:defRPr>
            </a:pPr>
            <a:endParaRPr dirty="0"/>
          </a:p>
        </p:txBody>
      </p:sp>
      <p:graphicFrame>
        <p:nvGraphicFramePr>
          <p:cNvPr id="2" name="Object 1" hidden="1"/>
          <p:cNvGraphicFramePr>
            <a:graphicFrameLocks noChangeAspect="1"/>
          </p:cNvGraphicFramePr>
          <p:nvPr>
            <p:custDataLst>
              <p:tags r:id="rId19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77" name="think-cell Slide" r:id="rId194" imgW="421" imgH="423" progId="TCLayout.ActiveDocument.1">
                  <p:embed/>
                </p:oleObj>
              </mc:Choice>
              <mc:Fallback>
                <p:oleObj name="think-cell Slide" r:id="rId194" imgW="421" imgH="423" progId="TCLayout.ActiveDocument.1">
                  <p:embed/>
                  <p:pic>
                    <p:nvPicPr>
                      <p:cNvPr id="0" name=""/>
                      <p:cNvPicPr/>
                      <p:nvPr/>
                    </p:nvPicPr>
                    <p:blipFill>
                      <a:blip r:embed="rId195"/>
                      <a:stretch>
                        <a:fillRect/>
                      </a:stretch>
                    </p:blipFill>
                    <p:spPr>
                      <a:xfrm>
                        <a:off x="1588" y="1588"/>
                        <a:ext cx="1587" cy="1587"/>
                      </a:xfrm>
                      <a:prstGeom prst="rect">
                        <a:avLst/>
                      </a:prstGeom>
                    </p:spPr>
                  </p:pic>
                </p:oleObj>
              </mc:Fallback>
            </mc:AlternateContent>
          </a:graphicData>
        </a:graphic>
      </p:graphicFrame>
      <p:sp>
        <p:nvSpPr>
          <p:cNvPr id="1027" name="Title Placeholder 1"/>
          <p:cNvSpPr>
            <a:spLocks noGrp="1"/>
          </p:cNvSpPr>
          <p:nvPr>
            <p:ph type="title"/>
          </p:nvPr>
        </p:nvSpPr>
        <p:spPr bwMode="auto">
          <a:xfrm>
            <a:off x="331788" y="76200"/>
            <a:ext cx="6159500" cy="86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IN" altLang="en-US"/>
          </a:p>
        </p:txBody>
      </p:sp>
      <p:sp>
        <p:nvSpPr>
          <p:cNvPr id="1028" name="Text Placeholder 2"/>
          <p:cNvSpPr>
            <a:spLocks noGrp="1"/>
          </p:cNvSpPr>
          <p:nvPr>
            <p:ph type="body" idx="1"/>
          </p:nvPr>
        </p:nvSpPr>
        <p:spPr bwMode="auto">
          <a:xfrm>
            <a:off x="331788" y="1333500"/>
            <a:ext cx="10515600" cy="46910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F1FF6036-2162-4C66-95B4-546C60554173}" type="datetime1">
              <a:rPr lang="en-IN">
                <a:solidFill>
                  <a:prstClr val="black">
                    <a:tint val="75000"/>
                  </a:prstClr>
                </a:solidFill>
              </a:rPr>
              <a:pPr>
                <a:defRPr/>
              </a:pPr>
              <a:t>22-05-2019</a:t>
            </a:fld>
            <a:endParaRPr lang="en-IN"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IN" dirty="0">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itchFamily="34" charset="0"/>
              </a:defRPr>
            </a:lvl1pPr>
          </a:lstStyle>
          <a:p>
            <a:pPr fontAlgn="base">
              <a:spcBef>
                <a:spcPct val="0"/>
              </a:spcBef>
              <a:spcAft>
                <a:spcPct val="0"/>
              </a:spcAft>
            </a:pPr>
            <a:fld id="{A4A78697-B711-40C0-87E6-6210EDC26197}" type="slidenum">
              <a:rPr lang="en-IN" altLang="en-US">
                <a:cs typeface="Arial" charset="0"/>
              </a:rPr>
              <a:pPr fontAlgn="base">
                <a:spcBef>
                  <a:spcPct val="0"/>
                </a:spcBef>
                <a:spcAft>
                  <a:spcPct val="0"/>
                </a:spcAft>
              </a:pPr>
              <a:t>‹#›</a:t>
            </a:fld>
            <a:endParaRPr lang="en-IN" altLang="en-US" dirty="0">
              <a:cs typeface="Arial" charset="0"/>
            </a:endParaRPr>
          </a:p>
        </p:txBody>
      </p:sp>
      <p:sp>
        <p:nvSpPr>
          <p:cNvPr id="9" name="Slide Number Placeholder 5"/>
          <p:cNvSpPr txBox="1">
            <a:spLocks/>
          </p:cNvSpPr>
          <p:nvPr/>
        </p:nvSpPr>
        <p:spPr>
          <a:xfrm>
            <a:off x="11869738" y="6605588"/>
            <a:ext cx="442912" cy="365125"/>
          </a:xfrm>
          <a:prstGeom prst="rect">
            <a:avLst/>
          </a:prstGeom>
        </p:spPr>
        <p:txBody>
          <a:bodyPr/>
          <a:lstStyle/>
          <a:p>
            <a:pPr eaLnBrk="0" fontAlgn="base" hangingPunct="0">
              <a:spcBef>
                <a:spcPct val="0"/>
              </a:spcBef>
              <a:spcAft>
                <a:spcPct val="0"/>
              </a:spcAft>
            </a:pPr>
            <a:fld id="{325E5ECB-56B7-48D0-B80B-3C01E4FE1B86}" type="slidenum">
              <a:rPr lang="en-IN" altLang="en-US" sz="1100">
                <a:solidFill>
                  <a:srgbClr val="929292"/>
                </a:solidFill>
                <a:latin typeface="Arial" charset="0"/>
                <a:cs typeface="Arial" charset="0"/>
              </a:rPr>
              <a:pPr eaLnBrk="0" fontAlgn="base" hangingPunct="0">
                <a:spcBef>
                  <a:spcPct val="0"/>
                </a:spcBef>
                <a:spcAft>
                  <a:spcPct val="0"/>
                </a:spcAft>
              </a:pPr>
              <a:t>‹#›</a:t>
            </a:fld>
            <a:endParaRPr lang="en-IN" altLang="en-US" sz="1100" dirty="0">
              <a:solidFill>
                <a:srgbClr val="929292"/>
              </a:solidFill>
              <a:latin typeface="Arial" charset="0"/>
              <a:cs typeface="Arial" charset="0"/>
            </a:endParaRPr>
          </a:p>
        </p:txBody>
      </p:sp>
      <p:pic>
        <p:nvPicPr>
          <p:cNvPr id="12" name="Picture 2" descr="C:\Users\jayesh.chauhan\Desktop\PPT_Template\03.png"/>
          <p:cNvPicPr>
            <a:picLocks noChangeAspect="1" noChangeArrowheads="1"/>
          </p:cNvPicPr>
          <p:nvPr userDrawn="1"/>
        </p:nvPicPr>
        <p:blipFill>
          <a:blip r:embed="rId196" cstate="print">
            <a:extLst>
              <a:ext uri="{28A0092B-C50C-407E-A947-70E740481C1C}">
                <a14:useLocalDpi xmlns:a14="http://schemas.microsoft.com/office/drawing/2010/main" val="0"/>
              </a:ext>
            </a:extLst>
          </a:blip>
          <a:srcRect/>
          <a:stretch>
            <a:fillRect/>
          </a:stretch>
        </p:blipFill>
        <p:spPr bwMode="auto">
          <a:xfrm>
            <a:off x="-8626" y="6537720"/>
            <a:ext cx="12112688" cy="32028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Placeholder 1"/>
          <p:cNvSpPr>
            <a:spLocks noGrp="1"/>
          </p:cNvSpPr>
          <p:nvPr>
            <p:ph type="title"/>
          </p:nvPr>
        </p:nvSpPr>
        <p:spPr bwMode="auto">
          <a:xfrm>
            <a:off x="461963" y="133350"/>
            <a:ext cx="6451600" cy="7794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IN" altLang="en-US" smtClean="0"/>
          </a:p>
        </p:txBody>
      </p:sp>
      <p:sp>
        <p:nvSpPr>
          <p:cNvPr id="14" name="Text Placeholder 2"/>
          <p:cNvSpPr>
            <a:spLocks noGrp="1"/>
          </p:cNvSpPr>
          <p:nvPr>
            <p:ph type="body" idx="1"/>
          </p:nvPr>
        </p:nvSpPr>
        <p:spPr bwMode="auto">
          <a:xfrm>
            <a:off x="461963" y="1222375"/>
            <a:ext cx="10515600" cy="49545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IN" altLang="en-US" smtClean="0"/>
          </a:p>
        </p:txBody>
      </p:sp>
      <p:sp>
        <p:nvSpPr>
          <p:cNvPr id="15" name="Slide Number Placeholder 5"/>
          <p:cNvSpPr txBox="1">
            <a:spLocks/>
          </p:cNvSpPr>
          <p:nvPr userDrawn="1"/>
        </p:nvSpPr>
        <p:spPr>
          <a:xfrm>
            <a:off x="11880371" y="6605588"/>
            <a:ext cx="442912" cy="365125"/>
          </a:xfrm>
          <a:prstGeom prst="rect">
            <a:avLst/>
          </a:prstGeom>
        </p:spPr>
        <p:txBody>
          <a:bodyPr/>
          <a:lstStyle/>
          <a:p>
            <a:fld id="{325E5ECB-56B7-48D0-B80B-3C01E4FE1B86}" type="slidenum">
              <a:rPr lang="en-IN" altLang="en-US" sz="1100">
                <a:solidFill>
                  <a:schemeClr val="tx1"/>
                </a:solidFill>
              </a:rPr>
              <a:pPr/>
              <a:t>‹#›</a:t>
            </a:fld>
            <a:endParaRPr lang="en-IN" altLang="en-US" sz="1100" dirty="0">
              <a:solidFill>
                <a:schemeClr val="tx1"/>
              </a:solidFill>
            </a:endParaRPr>
          </a:p>
        </p:txBody>
      </p:sp>
    </p:spTree>
    <p:extLst>
      <p:ext uri="{BB962C8B-B14F-4D97-AF65-F5344CB8AC3E}">
        <p14:creationId xmlns:p14="http://schemas.microsoft.com/office/powerpoint/2010/main" val="338456919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9" r:id="rId37"/>
    <p:sldLayoutId id="2147483731" r:id="rId38"/>
    <p:sldLayoutId id="2147483732" r:id="rId39"/>
    <p:sldLayoutId id="2147483733" r:id="rId40"/>
    <p:sldLayoutId id="2147483734" r:id="rId41"/>
    <p:sldLayoutId id="2147483735" r:id="rId42"/>
    <p:sldLayoutId id="2147483736" r:id="rId43"/>
    <p:sldLayoutId id="2147483737" r:id="rId44"/>
    <p:sldLayoutId id="2147483738" r:id="rId45"/>
    <p:sldLayoutId id="2147483739" r:id="rId46"/>
    <p:sldLayoutId id="2147483740" r:id="rId47"/>
    <p:sldLayoutId id="2147483741" r:id="rId48"/>
    <p:sldLayoutId id="2147483742" r:id="rId49"/>
    <p:sldLayoutId id="2147483743" r:id="rId50"/>
    <p:sldLayoutId id="2147483744" r:id="rId51"/>
    <p:sldLayoutId id="2147483745" r:id="rId52"/>
    <p:sldLayoutId id="2147483746" r:id="rId53"/>
    <p:sldLayoutId id="2147483748" r:id="rId54"/>
    <p:sldLayoutId id="2147483749" r:id="rId55"/>
    <p:sldLayoutId id="2147483750" r:id="rId56"/>
    <p:sldLayoutId id="2147483751" r:id="rId57"/>
    <p:sldLayoutId id="2147483753" r:id="rId58"/>
    <p:sldLayoutId id="2147483754" r:id="rId59"/>
    <p:sldLayoutId id="2147483755" r:id="rId60"/>
    <p:sldLayoutId id="2147483756" r:id="rId61"/>
    <p:sldLayoutId id="2147483757" r:id="rId62"/>
    <p:sldLayoutId id="2147483758" r:id="rId63"/>
    <p:sldLayoutId id="2147483759" r:id="rId64"/>
    <p:sldLayoutId id="2147483760" r:id="rId65"/>
    <p:sldLayoutId id="2147483761" r:id="rId66"/>
    <p:sldLayoutId id="2147483762" r:id="rId67"/>
    <p:sldLayoutId id="2147483763" r:id="rId68"/>
    <p:sldLayoutId id="2147483764" r:id="rId69"/>
    <p:sldLayoutId id="2147483765" r:id="rId70"/>
    <p:sldLayoutId id="2147483766" r:id="rId71"/>
    <p:sldLayoutId id="2147483767" r:id="rId72"/>
    <p:sldLayoutId id="2147483768" r:id="rId73"/>
    <p:sldLayoutId id="2147483769" r:id="rId74"/>
    <p:sldLayoutId id="2147483770" r:id="rId75"/>
    <p:sldLayoutId id="2147483771" r:id="rId76"/>
    <p:sldLayoutId id="2147483772" r:id="rId77"/>
    <p:sldLayoutId id="2147483773" r:id="rId78"/>
    <p:sldLayoutId id="2147483774" r:id="rId79"/>
    <p:sldLayoutId id="2147483775" r:id="rId80"/>
    <p:sldLayoutId id="2147483776" r:id="rId81"/>
    <p:sldLayoutId id="2147483777" r:id="rId82"/>
    <p:sldLayoutId id="2147483778" r:id="rId83"/>
    <p:sldLayoutId id="2147483779" r:id="rId84"/>
    <p:sldLayoutId id="2147483780" r:id="rId85"/>
    <p:sldLayoutId id="2147483781" r:id="rId86"/>
    <p:sldLayoutId id="2147483782" r:id="rId87"/>
    <p:sldLayoutId id="2147483783" r:id="rId88"/>
    <p:sldLayoutId id="2147483784" r:id="rId89"/>
    <p:sldLayoutId id="2147483785" r:id="rId90"/>
    <p:sldLayoutId id="2147483786" r:id="rId91"/>
    <p:sldLayoutId id="2147483787" r:id="rId92"/>
    <p:sldLayoutId id="2147483788" r:id="rId93"/>
    <p:sldLayoutId id="2147483789" r:id="rId94"/>
    <p:sldLayoutId id="2147483790" r:id="rId95"/>
    <p:sldLayoutId id="2147483798" r:id="rId96"/>
    <p:sldLayoutId id="2147483799" r:id="rId97"/>
    <p:sldLayoutId id="2147483800" r:id="rId98"/>
    <p:sldLayoutId id="2147483801" r:id="rId99"/>
    <p:sldLayoutId id="2147483819" r:id="rId100"/>
    <p:sldLayoutId id="2147483820" r:id="rId101"/>
    <p:sldLayoutId id="2147483821" r:id="rId102"/>
    <p:sldLayoutId id="2147483822" r:id="rId103"/>
    <p:sldLayoutId id="2147483823" r:id="rId104"/>
    <p:sldLayoutId id="2147483824" r:id="rId105"/>
    <p:sldLayoutId id="2147483825" r:id="rId106"/>
    <p:sldLayoutId id="2147483826" r:id="rId107"/>
    <p:sldLayoutId id="2147483827" r:id="rId108"/>
    <p:sldLayoutId id="2147483828" r:id="rId109"/>
    <p:sldLayoutId id="2147483829" r:id="rId110"/>
    <p:sldLayoutId id="2147483830" r:id="rId111"/>
    <p:sldLayoutId id="2147483831" r:id="rId112"/>
    <p:sldLayoutId id="2147483832" r:id="rId113"/>
    <p:sldLayoutId id="2147483833" r:id="rId114"/>
    <p:sldLayoutId id="2147483834" r:id="rId115"/>
    <p:sldLayoutId id="2147483835" r:id="rId116"/>
    <p:sldLayoutId id="2147483836" r:id="rId117"/>
    <p:sldLayoutId id="2147483837" r:id="rId118"/>
    <p:sldLayoutId id="2147483838" r:id="rId119"/>
    <p:sldLayoutId id="2147483839" r:id="rId120"/>
    <p:sldLayoutId id="2147483840" r:id="rId121"/>
    <p:sldLayoutId id="2147483841" r:id="rId122"/>
    <p:sldLayoutId id="2147483842" r:id="rId123"/>
    <p:sldLayoutId id="2147483843" r:id="rId124"/>
    <p:sldLayoutId id="2147483844" r:id="rId125"/>
    <p:sldLayoutId id="2147483845" r:id="rId126"/>
    <p:sldLayoutId id="2147483846" r:id="rId127"/>
    <p:sldLayoutId id="2147483847" r:id="rId128"/>
    <p:sldLayoutId id="2147483848" r:id="rId129"/>
    <p:sldLayoutId id="2147483849" r:id="rId130"/>
    <p:sldLayoutId id="2147483850" r:id="rId131"/>
    <p:sldLayoutId id="2147483851" r:id="rId132"/>
    <p:sldLayoutId id="2147483852" r:id="rId133"/>
    <p:sldLayoutId id="2147483853" r:id="rId134"/>
    <p:sldLayoutId id="2147483854" r:id="rId135"/>
    <p:sldLayoutId id="2147483855" r:id="rId136"/>
    <p:sldLayoutId id="2147483856" r:id="rId137"/>
    <p:sldLayoutId id="2147483857" r:id="rId138"/>
    <p:sldLayoutId id="2147483858" r:id="rId139"/>
    <p:sldLayoutId id="2147483859" r:id="rId140"/>
    <p:sldLayoutId id="2147483860" r:id="rId141"/>
    <p:sldLayoutId id="2147483861" r:id="rId142"/>
    <p:sldLayoutId id="2147483862" r:id="rId143"/>
    <p:sldLayoutId id="2147483863" r:id="rId144"/>
    <p:sldLayoutId id="2147483864" r:id="rId145"/>
    <p:sldLayoutId id="2147483865" r:id="rId146"/>
    <p:sldLayoutId id="2147483866" r:id="rId147"/>
    <p:sldLayoutId id="2147483867" r:id="rId148"/>
    <p:sldLayoutId id="2147483868" r:id="rId149"/>
    <p:sldLayoutId id="2147483869" r:id="rId150"/>
    <p:sldLayoutId id="2147483870" r:id="rId151"/>
    <p:sldLayoutId id="2147483871" r:id="rId152"/>
    <p:sldLayoutId id="2147483872" r:id="rId153"/>
    <p:sldLayoutId id="2147483873" r:id="rId154"/>
    <p:sldLayoutId id="2147483874" r:id="rId155"/>
    <p:sldLayoutId id="2147483875" r:id="rId156"/>
    <p:sldLayoutId id="2147483876" r:id="rId157"/>
    <p:sldLayoutId id="2147483877" r:id="rId158"/>
    <p:sldLayoutId id="2147483878" r:id="rId159"/>
    <p:sldLayoutId id="2147483879" r:id="rId160"/>
    <p:sldLayoutId id="2147483880" r:id="rId161"/>
    <p:sldLayoutId id="2147483881" r:id="rId162"/>
    <p:sldLayoutId id="2147483882" r:id="rId163"/>
    <p:sldLayoutId id="2147483883" r:id="rId164"/>
    <p:sldLayoutId id="2147483884" r:id="rId165"/>
    <p:sldLayoutId id="2147483885" r:id="rId166"/>
    <p:sldLayoutId id="2147483886" r:id="rId167"/>
    <p:sldLayoutId id="2147483887" r:id="rId168"/>
    <p:sldLayoutId id="2147483888" r:id="rId169"/>
    <p:sldLayoutId id="2147483889" r:id="rId170"/>
    <p:sldLayoutId id="2147483890" r:id="rId171"/>
    <p:sldLayoutId id="2147483891" r:id="rId172"/>
    <p:sldLayoutId id="2147483892" r:id="rId173"/>
    <p:sldLayoutId id="2147483893" r:id="rId174"/>
    <p:sldLayoutId id="2147483894" r:id="rId175"/>
    <p:sldLayoutId id="2147483895" r:id="rId176"/>
    <p:sldLayoutId id="2147483896" r:id="rId177"/>
    <p:sldLayoutId id="2147483897" r:id="rId178"/>
    <p:sldLayoutId id="2147483898" r:id="rId179"/>
    <p:sldLayoutId id="2147483899" r:id="rId180"/>
    <p:sldLayoutId id="2147483900" r:id="rId181"/>
    <p:sldLayoutId id="2147483901" r:id="rId182"/>
    <p:sldLayoutId id="2147483681" r:id="rId183"/>
    <p:sldLayoutId id="2147483683" r:id="rId184"/>
    <p:sldLayoutId id="2147483684" r:id="rId185"/>
    <p:sldLayoutId id="2147483685" r:id="rId186"/>
    <p:sldLayoutId id="2147483686" r:id="rId187"/>
    <p:sldLayoutId id="2147484348" r:id="rId188"/>
    <p:sldLayoutId id="2147484349" r:id="rId189"/>
    <p:sldLayoutId id="2147484350" r:id="rId190"/>
  </p:sldLayoutIdLst>
  <p:hf hdr="0" dt="0"/>
  <p:txStyles>
    <p:titleStyle>
      <a:lvl1pPr algn="l" defTabSz="912813" rtl="0" eaLnBrk="1" fontAlgn="base" hangingPunct="1">
        <a:lnSpc>
          <a:spcPct val="90000"/>
        </a:lnSpc>
        <a:spcBef>
          <a:spcPct val="0"/>
        </a:spcBef>
        <a:spcAft>
          <a:spcPct val="0"/>
        </a:spcAft>
        <a:defRPr sz="3000" b="1" kern="1200">
          <a:solidFill>
            <a:schemeClr val="bg1"/>
          </a:solidFill>
          <a:latin typeface="+mn-lt"/>
          <a:ea typeface="+mj-ea"/>
          <a:cs typeface="+mj-cs"/>
        </a:defRPr>
      </a:lvl1pPr>
      <a:lvl2pPr algn="l" defTabSz="912813" rtl="0" eaLnBrk="1" fontAlgn="base" hangingPunct="1">
        <a:lnSpc>
          <a:spcPct val="90000"/>
        </a:lnSpc>
        <a:spcBef>
          <a:spcPct val="0"/>
        </a:spcBef>
        <a:spcAft>
          <a:spcPct val="0"/>
        </a:spcAft>
        <a:defRPr sz="3000" b="1">
          <a:solidFill>
            <a:schemeClr val="bg1"/>
          </a:solidFill>
          <a:latin typeface="Calibri" panose="020F0502020204030204" pitchFamily="34" charset="0"/>
        </a:defRPr>
      </a:lvl2pPr>
      <a:lvl3pPr algn="l" defTabSz="912813" rtl="0" eaLnBrk="1" fontAlgn="base" hangingPunct="1">
        <a:lnSpc>
          <a:spcPct val="90000"/>
        </a:lnSpc>
        <a:spcBef>
          <a:spcPct val="0"/>
        </a:spcBef>
        <a:spcAft>
          <a:spcPct val="0"/>
        </a:spcAft>
        <a:defRPr sz="3000" b="1">
          <a:solidFill>
            <a:schemeClr val="bg1"/>
          </a:solidFill>
          <a:latin typeface="Calibri" panose="020F0502020204030204" pitchFamily="34" charset="0"/>
        </a:defRPr>
      </a:lvl3pPr>
      <a:lvl4pPr algn="l" defTabSz="912813" rtl="0" eaLnBrk="1" fontAlgn="base" hangingPunct="1">
        <a:lnSpc>
          <a:spcPct val="90000"/>
        </a:lnSpc>
        <a:spcBef>
          <a:spcPct val="0"/>
        </a:spcBef>
        <a:spcAft>
          <a:spcPct val="0"/>
        </a:spcAft>
        <a:defRPr sz="3000" b="1">
          <a:solidFill>
            <a:schemeClr val="bg1"/>
          </a:solidFill>
          <a:latin typeface="Calibri" panose="020F0502020204030204" pitchFamily="34" charset="0"/>
        </a:defRPr>
      </a:lvl4pPr>
      <a:lvl5pPr algn="l" defTabSz="912813" rtl="0" eaLnBrk="1" fontAlgn="base" hangingPunct="1">
        <a:lnSpc>
          <a:spcPct val="90000"/>
        </a:lnSpc>
        <a:spcBef>
          <a:spcPct val="0"/>
        </a:spcBef>
        <a:spcAft>
          <a:spcPct val="0"/>
        </a:spcAft>
        <a:defRPr sz="3000" b="1">
          <a:solidFill>
            <a:schemeClr val="bg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7013" indent="-227013" algn="l" defTabSz="912813" rtl="0" eaLnBrk="1" fontAlgn="base" hangingPunct="1">
        <a:lnSpc>
          <a:spcPct val="90000"/>
        </a:lnSpc>
        <a:spcBef>
          <a:spcPts val="1000"/>
        </a:spcBef>
        <a:spcAft>
          <a:spcPct val="0"/>
        </a:spcAft>
        <a:buFont typeface="Arial" charset="0"/>
        <a:buChar char="•"/>
        <a:defRPr sz="2000" kern="1200">
          <a:solidFill>
            <a:srgbClr val="0066B1"/>
          </a:solidFill>
          <a:latin typeface="+mn-lt"/>
          <a:ea typeface="+mn-ea"/>
          <a:cs typeface="+mn-cs"/>
        </a:defRPr>
      </a:lvl1pPr>
      <a:lvl2pPr marL="684213" indent="-227013" algn="l" defTabSz="912813" rtl="0" eaLnBrk="1" fontAlgn="base" hangingPunct="1">
        <a:lnSpc>
          <a:spcPct val="90000"/>
        </a:lnSpc>
        <a:spcBef>
          <a:spcPts val="500"/>
        </a:spcBef>
        <a:spcAft>
          <a:spcPct val="0"/>
        </a:spcAft>
        <a:buFont typeface="Arial" charset="0"/>
        <a:buChar char="•"/>
        <a:defRPr kern="1200">
          <a:solidFill>
            <a:srgbClr val="7D8184"/>
          </a:solidFill>
          <a:latin typeface="+mn-lt"/>
          <a:ea typeface="+mn-ea"/>
          <a:cs typeface="+mn-cs"/>
        </a:defRPr>
      </a:lvl2pPr>
      <a:lvl3pPr marL="1141413" indent="-227013" algn="l" defTabSz="912813" rtl="0" eaLnBrk="1" fontAlgn="base" hangingPunct="1">
        <a:lnSpc>
          <a:spcPct val="90000"/>
        </a:lnSpc>
        <a:spcBef>
          <a:spcPts val="500"/>
        </a:spcBef>
        <a:spcAft>
          <a:spcPct val="0"/>
        </a:spcAft>
        <a:buFont typeface="Arial" charset="0"/>
        <a:buChar char="•"/>
        <a:defRPr sz="2000" kern="1200">
          <a:solidFill>
            <a:srgbClr val="0066B1"/>
          </a:solidFill>
          <a:latin typeface="+mn-lt"/>
          <a:ea typeface="+mn-ea"/>
          <a:cs typeface="+mn-cs"/>
        </a:defRPr>
      </a:lvl3pPr>
      <a:lvl4pPr marL="1598613" indent="-227013" algn="l" defTabSz="912813" rtl="0" eaLnBrk="1" fontAlgn="base" hangingPunct="1">
        <a:lnSpc>
          <a:spcPct val="90000"/>
        </a:lnSpc>
        <a:spcBef>
          <a:spcPts val="500"/>
        </a:spcBef>
        <a:spcAft>
          <a:spcPct val="0"/>
        </a:spcAft>
        <a:buFont typeface="Arial" charset="0"/>
        <a:buChar char="•"/>
        <a:defRPr kern="1200">
          <a:solidFill>
            <a:srgbClr val="0066B1"/>
          </a:solidFill>
          <a:latin typeface="+mn-lt"/>
          <a:ea typeface="+mn-ea"/>
          <a:cs typeface="+mn-cs"/>
        </a:defRPr>
      </a:lvl4pPr>
      <a:lvl5pPr marL="2055813" indent="-227013" algn="l" defTabSz="912813" rtl="0" eaLnBrk="1" fontAlgn="base" hangingPunct="1">
        <a:lnSpc>
          <a:spcPct val="90000"/>
        </a:lnSpc>
        <a:spcBef>
          <a:spcPts val="500"/>
        </a:spcBef>
        <a:spcAft>
          <a:spcPct val="0"/>
        </a:spcAft>
        <a:buFont typeface="Arial" charset="0"/>
        <a:buChar char="•"/>
        <a:defRPr kern="1200">
          <a:solidFill>
            <a:srgbClr val="0066B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7" name="shutterstock_380731009.jpg" descr="shutterstock_380731009.jpg"/>
          <p:cNvPicPr>
            <a:picLocks noChangeAspect="1"/>
          </p:cNvPicPr>
          <p:nvPr/>
        </p:nvPicPr>
        <p:blipFill>
          <a:blip r:embed="rId13">
            <a:extLst/>
          </a:blip>
          <a:stretch>
            <a:fillRect/>
          </a:stretch>
        </p:blipFill>
        <p:spPr>
          <a:xfrm>
            <a:off x="-14849" y="-8977"/>
            <a:ext cx="12221734" cy="6875953"/>
          </a:xfrm>
          <a:prstGeom prst="rect">
            <a:avLst/>
          </a:prstGeom>
          <a:ln w="12700">
            <a:miter lim="400000"/>
          </a:ln>
        </p:spPr>
      </p:pic>
      <p:sp>
        <p:nvSpPr>
          <p:cNvPr id="8" name="Rectangle"/>
          <p:cNvSpPr/>
          <p:nvPr/>
        </p:nvSpPr>
        <p:spPr>
          <a:xfrm>
            <a:off x="-42431" y="-8977"/>
            <a:ext cx="12249316" cy="6875953"/>
          </a:xfrm>
          <a:prstGeom prst="rect">
            <a:avLst/>
          </a:prstGeom>
          <a:gradFill>
            <a:gsLst>
              <a:gs pos="0">
                <a:srgbClr val="0D29B3">
                  <a:alpha val="89412"/>
                </a:srgbClr>
              </a:gs>
              <a:gs pos="100000">
                <a:srgbClr val="16D562">
                  <a:alpha val="89412"/>
                </a:srgbClr>
              </a:gs>
            </a:gsLst>
            <a:lin ang="1152097"/>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11" name="Slide Number"/>
          <p:cNvSpPr txBox="1">
            <a:spLocks noGrp="1"/>
          </p:cNvSpPr>
          <p:nvPr>
            <p:ph type="sldNum" sz="quarter" idx="2"/>
          </p:nvPr>
        </p:nvSpPr>
        <p:spPr>
          <a:xfrm>
            <a:off x="11946249" y="6642855"/>
            <a:ext cx="245751" cy="225709"/>
          </a:xfrm>
          <a:prstGeom prst="rect">
            <a:avLst/>
          </a:prstGeom>
          <a:ln w="12700">
            <a:miter lim="400000"/>
          </a:ln>
        </p:spPr>
        <p:txBody>
          <a:bodyPr wrap="none" lIns="45719" rIns="45719">
            <a:spAutoFit/>
          </a:bodyPr>
          <a:lstStyle>
            <a:lvl1pPr>
              <a:defRPr sz="1100">
                <a:solidFill>
                  <a:srgbClr val="92929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5" name="Title Placeholder 1">
            <a:extLst>
              <a:ext uri="{FF2B5EF4-FFF2-40B4-BE49-F238E27FC236}">
                <a16:creationId xmlns:a16="http://schemas.microsoft.com/office/drawing/2014/main" xmlns="" id="{ACB1658E-5C68-CB43-BACB-788A5B6410CF}"/>
              </a:ext>
            </a:extLst>
          </p:cNvPr>
          <p:cNvSpPr>
            <a:spLocks noGrp="1"/>
          </p:cNvSpPr>
          <p:nvPr>
            <p:ph type="title"/>
          </p:nvPr>
        </p:nvSpPr>
        <p:spPr>
          <a:xfrm>
            <a:off x="810000" y="447188"/>
            <a:ext cx="10571998" cy="970450"/>
          </a:xfrm>
          <a:prstGeom prst="rect">
            <a:avLst/>
          </a:prstGeom>
          <a:effectLst/>
        </p:spPr>
        <p:txBody>
          <a:bodyPr vert="horz" lIns="91440" tIns="45720" rIns="91440" bIns="45720" rtlCol="0" anchor="ctr">
            <a:noAutofit/>
          </a:bodyPr>
          <a:lstStyle/>
          <a:p>
            <a:r>
              <a:rPr lang="en-US" smtClean="0"/>
              <a:t>Click to edit Master title style</a:t>
            </a:r>
            <a:endParaRPr lang="en-US" dirty="0"/>
          </a:p>
        </p:txBody>
      </p:sp>
      <p:sp>
        <p:nvSpPr>
          <p:cNvPr id="16" name="Text Placeholder 2">
            <a:extLst>
              <a:ext uri="{FF2B5EF4-FFF2-40B4-BE49-F238E27FC236}">
                <a16:creationId xmlns:a16="http://schemas.microsoft.com/office/drawing/2014/main" xmlns="" id="{9DDF0C4F-9045-3548-9802-128CB5B0C295}"/>
              </a:ext>
            </a:extLst>
          </p:cNvPr>
          <p:cNvSpPr>
            <a:spLocks noGrp="1"/>
          </p:cNvSpPr>
          <p:nvPr>
            <p:ph type="body" idx="1"/>
          </p:nvPr>
        </p:nvSpPr>
        <p:spPr>
          <a:xfrm>
            <a:off x="818713" y="1906476"/>
            <a:ext cx="10563285" cy="3674397"/>
          </a:xfrm>
          <a:prstGeom prst="rect">
            <a:avLst/>
          </a:prstGeom>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a:extLst>
              <a:ext uri="{FF2B5EF4-FFF2-40B4-BE49-F238E27FC236}">
                <a16:creationId xmlns:a16="http://schemas.microsoft.com/office/drawing/2014/main" xmlns="" id="{82CF39F0-44BA-E647-AA99-658BDDE798D9}"/>
              </a:ext>
            </a:extLst>
          </p:cNvPr>
          <p:cNvSpPr>
            <a:spLocks noGrp="1"/>
          </p:cNvSpPr>
          <p:nvPr>
            <p:ph type="dt" sz="half" idx="2"/>
          </p:nvPr>
        </p:nvSpPr>
        <p:spPr>
          <a:xfrm>
            <a:off x="8771467" y="749850"/>
            <a:ext cx="2351122" cy="365125"/>
          </a:xfrm>
          <a:prstGeom prst="rect">
            <a:avLst/>
          </a:prstGeom>
        </p:spPr>
        <p:txBody>
          <a:bodyPr vert="horz" lIns="91440" tIns="45720" rIns="91440" bIns="45720" rtlCol="0" anchor="b"/>
          <a:lstStyle>
            <a:lvl1pPr algn="r">
              <a:defRPr sz="200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C1B52D-7485-264C-B4F3-6A96EBB94E64}"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22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2" name="Oval 1">
            <a:extLst>
              <a:ext uri="{FF2B5EF4-FFF2-40B4-BE49-F238E27FC236}">
                <a16:creationId xmlns:a16="http://schemas.microsoft.com/office/drawing/2014/main" xmlns="" id="{A307519A-E37F-4748-9265-06035F60ED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xmlns="" id="{3401688B-5BBF-494D-A11B-601370B2C360}"/>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 name="Oval 11">
            <a:extLst>
              <a:ext uri="{FF2B5EF4-FFF2-40B4-BE49-F238E27FC236}">
                <a16:creationId xmlns:a16="http://schemas.microsoft.com/office/drawing/2014/main" xmlns="" id="{FA4F81A8-2C73-3246-8DF2-B7994515FA8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 name="Oval 12">
            <a:extLst>
              <a:ext uri="{FF2B5EF4-FFF2-40B4-BE49-F238E27FC236}">
                <a16:creationId xmlns:a16="http://schemas.microsoft.com/office/drawing/2014/main" xmlns="" id="{EA9F8BC5-62B8-154A-8456-2FF4CA07D3B9}"/>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07783601-7305-E24D-BE5B-DCE43F9C003B}"/>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2F196B8D-1B4E-4B47-9FDA-4B816603B82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 name="TextBox 2">
            <a:extLst>
              <a:ext uri="{FF2B5EF4-FFF2-40B4-BE49-F238E27FC236}">
                <a16:creationId xmlns:a16="http://schemas.microsoft.com/office/drawing/2014/main" xmlns="" id="{8A5BE025-9E92-B24D-B3B5-E5C787C7D03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19" name="Oval 18">
            <a:extLst>
              <a:ext uri="{FF2B5EF4-FFF2-40B4-BE49-F238E27FC236}">
                <a16:creationId xmlns:a16="http://schemas.microsoft.com/office/drawing/2014/main" xmlns="" id="{E03F16BB-3F8A-7744-842C-5CEE50C7ECC4}"/>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TextBox 19">
            <a:extLst>
              <a:ext uri="{FF2B5EF4-FFF2-40B4-BE49-F238E27FC236}">
                <a16:creationId xmlns:a16="http://schemas.microsoft.com/office/drawing/2014/main" xmlns="" id="{B8B9ED89-C260-6545-B790-2DD3B26ED52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21" name="TextBox 20">
            <a:extLst>
              <a:ext uri="{FF2B5EF4-FFF2-40B4-BE49-F238E27FC236}">
                <a16:creationId xmlns:a16="http://schemas.microsoft.com/office/drawing/2014/main" xmlns="" id="{D1699DF4-495D-5342-BA47-C4329DE33F7D}"/>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2" name="Footer Placeholder 4">
            <a:extLst>
              <a:ext uri="{FF2B5EF4-FFF2-40B4-BE49-F238E27FC236}">
                <a16:creationId xmlns:a16="http://schemas.microsoft.com/office/drawing/2014/main" xmlns="" id="{C119C2A6-61C6-0A4F-84A1-E640A7EE6285}"/>
              </a:ext>
            </a:extLst>
          </p:cNvPr>
          <p:cNvSpPr>
            <a:spLocks noGrp="1"/>
          </p:cNvSpPr>
          <p:nvPr>
            <p:ph type="ftr" sz="quarter" idx="3"/>
          </p:nvPr>
        </p:nvSpPr>
        <p:spPr>
          <a:xfrm>
            <a:off x="-1128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2290826524"/>
      </p:ext>
    </p:extLst>
  </p:cSld>
  <p:clrMap bg1="lt1" tx1="dk1" bg2="lt2" tx2="dk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Lst>
  <p:transition spd="med"/>
  <p:hf hdr="0"/>
  <p:txStyles>
    <p:titleStyle>
      <a:lvl1pPr marL="0" marR="0" indent="0" algn="l" defTabSz="914400" rtl="0" eaLnBrk="1" latinLnBrk="0" hangingPunct="1">
        <a:lnSpc>
          <a:spcPct val="100000"/>
        </a:lnSpc>
        <a:spcBef>
          <a:spcPts val="0"/>
        </a:spcBef>
        <a:spcAft>
          <a:spcPts val="0"/>
        </a:spcAft>
        <a:buClrTx/>
        <a:buSzTx/>
        <a:buFontTx/>
        <a:buNone/>
        <a:tabLst/>
        <a:defRPr sz="4000" b="1"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Calibri Light"/>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Rectangle"/>
          <p:cNvSpPr/>
          <p:nvPr/>
        </p:nvSpPr>
        <p:spPr>
          <a:xfrm>
            <a:off x="-2438" y="-3918"/>
            <a:ext cx="12198096"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defTabSz="825500">
              <a:defRPr sz="3200">
                <a:solidFill>
                  <a:srgbClr val="FFFFFF"/>
                </a:solidFill>
                <a:latin typeface="Arial"/>
                <a:ea typeface="Arial"/>
                <a:cs typeface="Arial"/>
                <a:sym typeface="Arial"/>
              </a:defRPr>
            </a:pPr>
            <a:endParaRPr dirty="0"/>
          </a:p>
        </p:txBody>
      </p:sp>
      <p:graphicFrame>
        <p:nvGraphicFramePr>
          <p:cNvPr id="2" name="Object 1" hidden="1"/>
          <p:cNvGraphicFramePr>
            <a:graphicFrameLocks noChangeAspect="1"/>
          </p:cNvGraphicFramePr>
          <p:nvPr>
            <p:custDataLst>
              <p:tags r:id="rId29"/>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61" name="think-cell Slide" r:id="rId30" imgW="421" imgH="423" progId="TCLayout.ActiveDocument.1">
                  <p:embed/>
                </p:oleObj>
              </mc:Choice>
              <mc:Fallback>
                <p:oleObj name="think-cell Slide" r:id="rId30" imgW="421" imgH="423" progId="TCLayout.ActiveDocument.1">
                  <p:embed/>
                  <p:pic>
                    <p:nvPicPr>
                      <p:cNvPr id="0" name=""/>
                      <p:cNvPicPr/>
                      <p:nvPr/>
                    </p:nvPicPr>
                    <p:blipFill>
                      <a:blip r:embed="rId31"/>
                      <a:stretch>
                        <a:fillRect/>
                      </a:stretch>
                    </p:blipFill>
                    <p:spPr>
                      <a:xfrm>
                        <a:off x="1588" y="1588"/>
                        <a:ext cx="1587" cy="1587"/>
                      </a:xfrm>
                      <a:prstGeom prst="rect">
                        <a:avLst/>
                      </a:prstGeom>
                    </p:spPr>
                  </p:pic>
                </p:oleObj>
              </mc:Fallback>
            </mc:AlternateContent>
          </a:graphicData>
        </a:graphic>
      </p:graphicFrame>
      <p:sp>
        <p:nvSpPr>
          <p:cNvPr id="1027" name="Title Placeholder 1"/>
          <p:cNvSpPr>
            <a:spLocks noGrp="1"/>
          </p:cNvSpPr>
          <p:nvPr>
            <p:ph type="title"/>
          </p:nvPr>
        </p:nvSpPr>
        <p:spPr bwMode="auto">
          <a:xfrm>
            <a:off x="331788" y="76200"/>
            <a:ext cx="6159500" cy="86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IN" altLang="en-US"/>
          </a:p>
        </p:txBody>
      </p:sp>
      <p:sp>
        <p:nvSpPr>
          <p:cNvPr id="1028" name="Text Placeholder 2"/>
          <p:cNvSpPr>
            <a:spLocks noGrp="1"/>
          </p:cNvSpPr>
          <p:nvPr>
            <p:ph type="body" idx="1"/>
          </p:nvPr>
        </p:nvSpPr>
        <p:spPr bwMode="auto">
          <a:xfrm>
            <a:off x="331788" y="1333500"/>
            <a:ext cx="10515600" cy="46910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F1FF6036-2162-4C66-95B4-546C60554173}" type="datetime1">
              <a:rPr lang="en-IN" smtClean="0">
                <a:solidFill>
                  <a:prstClr val="black">
                    <a:tint val="75000"/>
                  </a:prstClr>
                </a:solidFill>
              </a:rPr>
              <a:pPr>
                <a:defRPr/>
              </a:pPr>
              <a:t>22-05-2019</a:t>
            </a:fld>
            <a:endParaRPr lang="en-IN"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IN" dirty="0">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itchFamily="34" charset="0"/>
              </a:defRPr>
            </a:lvl1pPr>
          </a:lstStyle>
          <a:p>
            <a:pPr fontAlgn="base">
              <a:spcBef>
                <a:spcPct val="0"/>
              </a:spcBef>
              <a:spcAft>
                <a:spcPct val="0"/>
              </a:spcAft>
            </a:pPr>
            <a:fld id="{A4A78697-B711-40C0-87E6-6210EDC26197}" type="slidenum">
              <a:rPr lang="en-IN" altLang="en-US" smtClean="0">
                <a:cs typeface="Arial" charset="0"/>
              </a:rPr>
              <a:pPr fontAlgn="base">
                <a:spcBef>
                  <a:spcPct val="0"/>
                </a:spcBef>
                <a:spcAft>
                  <a:spcPct val="0"/>
                </a:spcAft>
              </a:pPr>
              <a:t>‹#›</a:t>
            </a:fld>
            <a:endParaRPr lang="en-IN" altLang="en-US" dirty="0">
              <a:cs typeface="Arial" charset="0"/>
            </a:endParaRPr>
          </a:p>
        </p:txBody>
      </p:sp>
      <p:sp>
        <p:nvSpPr>
          <p:cNvPr id="9" name="Slide Number Placeholder 5"/>
          <p:cNvSpPr txBox="1">
            <a:spLocks/>
          </p:cNvSpPr>
          <p:nvPr/>
        </p:nvSpPr>
        <p:spPr>
          <a:xfrm>
            <a:off x="11869738" y="6605588"/>
            <a:ext cx="442912" cy="365125"/>
          </a:xfrm>
          <a:prstGeom prst="rect">
            <a:avLst/>
          </a:prstGeom>
        </p:spPr>
        <p:txBody>
          <a:bodyPr/>
          <a:lstStyle/>
          <a:p>
            <a:pPr eaLnBrk="0" fontAlgn="base" hangingPunct="0">
              <a:spcBef>
                <a:spcPct val="0"/>
              </a:spcBef>
              <a:spcAft>
                <a:spcPct val="0"/>
              </a:spcAft>
            </a:pPr>
            <a:fld id="{325E5ECB-56B7-48D0-B80B-3C01E4FE1B86}" type="slidenum">
              <a:rPr lang="en-IN" altLang="en-US" sz="1100">
                <a:solidFill>
                  <a:srgbClr val="929292"/>
                </a:solidFill>
                <a:latin typeface="Arial" charset="0"/>
                <a:cs typeface="Arial" charset="0"/>
              </a:rPr>
              <a:pPr eaLnBrk="0" fontAlgn="base" hangingPunct="0">
                <a:spcBef>
                  <a:spcPct val="0"/>
                </a:spcBef>
                <a:spcAft>
                  <a:spcPct val="0"/>
                </a:spcAft>
              </a:pPr>
              <a:t>‹#›</a:t>
            </a:fld>
            <a:endParaRPr lang="en-IN" altLang="en-US" sz="1100" dirty="0">
              <a:solidFill>
                <a:srgbClr val="929292"/>
              </a:solidFill>
              <a:latin typeface="Arial" charset="0"/>
              <a:cs typeface="Arial" charset="0"/>
            </a:endParaRPr>
          </a:p>
        </p:txBody>
      </p:sp>
      <p:pic>
        <p:nvPicPr>
          <p:cNvPr id="11" name="Picture 3"/>
          <p:cNvPicPr>
            <a:picLocks noChangeAspect="1" noChangeArrowheads="1"/>
          </p:cNvPicPr>
          <p:nvPr userDrawn="1"/>
        </p:nvPicPr>
        <p:blipFill>
          <a:blip r:embed="rId32" cstate="print">
            <a:extLst>
              <a:ext uri="{28A0092B-C50C-407E-A947-70E740481C1C}">
                <a14:useLocalDpi xmlns:a14="http://schemas.microsoft.com/office/drawing/2010/main" val="0"/>
              </a:ext>
            </a:extLst>
          </a:blip>
          <a:stretch>
            <a:fillRect/>
          </a:stretch>
        </p:blipFill>
        <p:spPr bwMode="auto">
          <a:xfrm>
            <a:off x="8" y="0"/>
            <a:ext cx="12198079" cy="9181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jayesh.chauhan\Desktop\PPT_Template\03.png"/>
          <p:cNvPicPr>
            <a:picLocks noChangeAspect="1" noChangeArrowheads="1"/>
          </p:cNvPicPr>
          <p:nvPr userDrawn="1"/>
        </p:nvPicPr>
        <p:blipFill>
          <a:blip r:embed="rId33" cstate="print">
            <a:extLst>
              <a:ext uri="{28A0092B-C50C-407E-A947-70E740481C1C}">
                <a14:useLocalDpi xmlns:a14="http://schemas.microsoft.com/office/drawing/2010/main" val="0"/>
              </a:ext>
            </a:extLst>
          </a:blip>
          <a:srcRect/>
          <a:stretch>
            <a:fillRect/>
          </a:stretch>
        </p:blipFill>
        <p:spPr bwMode="auto">
          <a:xfrm>
            <a:off x="-8626" y="6537720"/>
            <a:ext cx="12112688" cy="320280"/>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5"/>
          <p:cNvSpPr txBox="1">
            <a:spLocks/>
          </p:cNvSpPr>
          <p:nvPr userDrawn="1"/>
        </p:nvSpPr>
        <p:spPr>
          <a:xfrm>
            <a:off x="11880371" y="6605588"/>
            <a:ext cx="442912" cy="365125"/>
          </a:xfrm>
          <a:prstGeom prst="rect">
            <a:avLst/>
          </a:prstGeom>
        </p:spPr>
        <p:txBody>
          <a:bodyPr/>
          <a:lstStyle/>
          <a:p>
            <a:fld id="{325E5ECB-56B7-48D0-B80B-3C01E4FE1B86}" type="slidenum">
              <a:rPr lang="en-IN" altLang="en-US" sz="1100">
                <a:solidFill>
                  <a:schemeClr val="tx1"/>
                </a:solidFill>
              </a:rPr>
              <a:pPr/>
              <a:t>‹#›</a:t>
            </a:fld>
            <a:endParaRPr lang="en-IN" altLang="en-US" sz="1100" dirty="0">
              <a:solidFill>
                <a:schemeClr val="tx1"/>
              </a:solidFill>
            </a:endParaRPr>
          </a:p>
        </p:txBody>
      </p:sp>
    </p:spTree>
    <p:extLst>
      <p:ext uri="{BB962C8B-B14F-4D97-AF65-F5344CB8AC3E}">
        <p14:creationId xmlns:p14="http://schemas.microsoft.com/office/powerpoint/2010/main" val="298924265"/>
      </p:ext>
    </p:extLst>
  </p:cSld>
  <p:clrMap bg1="lt1" tx1="dk1" bg2="lt2" tx2="dk2" accent1="accent1" accent2="accent2" accent3="accent3" accent4="accent4" accent5="accent5" accent6="accent6" hlink="hlink" folHlink="folHlink"/>
  <p:sldLayoutIdLst>
    <p:sldLayoutId id="2147484253" r:id="rId1"/>
    <p:sldLayoutId id="2147484254" r:id="rId2"/>
    <p:sldLayoutId id="2147484255" r:id="rId3"/>
    <p:sldLayoutId id="2147484256" r:id="rId4"/>
    <p:sldLayoutId id="2147484257" r:id="rId5"/>
    <p:sldLayoutId id="2147484258" r:id="rId6"/>
    <p:sldLayoutId id="2147484259" r:id="rId7"/>
    <p:sldLayoutId id="2147484260" r:id="rId8"/>
    <p:sldLayoutId id="2147484261" r:id="rId9"/>
    <p:sldLayoutId id="2147484262" r:id="rId10"/>
    <p:sldLayoutId id="2147484263" r:id="rId11"/>
    <p:sldLayoutId id="2147484264" r:id="rId12"/>
    <p:sldLayoutId id="2147484265" r:id="rId13"/>
    <p:sldLayoutId id="2147484266" r:id="rId14"/>
    <p:sldLayoutId id="2147484267" r:id="rId15"/>
    <p:sldLayoutId id="2147484268" r:id="rId16"/>
    <p:sldLayoutId id="2147484269" r:id="rId17"/>
    <p:sldLayoutId id="2147484270" r:id="rId18"/>
    <p:sldLayoutId id="2147484271" r:id="rId19"/>
    <p:sldLayoutId id="2147484272" r:id="rId20"/>
    <p:sldLayoutId id="2147484273" r:id="rId21"/>
    <p:sldLayoutId id="2147484274" r:id="rId22"/>
    <p:sldLayoutId id="2147484275" r:id="rId23"/>
    <p:sldLayoutId id="2147484276" r:id="rId24"/>
    <p:sldLayoutId id="2147484277" r:id="rId25"/>
    <p:sldLayoutId id="2147484278" r:id="rId26"/>
  </p:sldLayoutIdLst>
  <p:hf hdr="0" dt="0"/>
  <p:txStyles>
    <p:titleStyle>
      <a:lvl1pPr algn="l" defTabSz="912813" rtl="0" eaLnBrk="1" fontAlgn="base" hangingPunct="1">
        <a:lnSpc>
          <a:spcPct val="90000"/>
        </a:lnSpc>
        <a:spcBef>
          <a:spcPct val="0"/>
        </a:spcBef>
        <a:spcAft>
          <a:spcPct val="0"/>
        </a:spcAft>
        <a:defRPr sz="3000" b="1" kern="1200">
          <a:solidFill>
            <a:schemeClr val="bg1"/>
          </a:solidFill>
          <a:latin typeface="+mn-lt"/>
          <a:ea typeface="+mj-ea"/>
          <a:cs typeface="+mj-cs"/>
        </a:defRPr>
      </a:lvl1pPr>
      <a:lvl2pPr algn="l" defTabSz="912813" rtl="0" eaLnBrk="1" fontAlgn="base" hangingPunct="1">
        <a:lnSpc>
          <a:spcPct val="90000"/>
        </a:lnSpc>
        <a:spcBef>
          <a:spcPct val="0"/>
        </a:spcBef>
        <a:spcAft>
          <a:spcPct val="0"/>
        </a:spcAft>
        <a:defRPr sz="3000" b="1">
          <a:solidFill>
            <a:schemeClr val="bg1"/>
          </a:solidFill>
          <a:latin typeface="Calibri" panose="020F0502020204030204" pitchFamily="34" charset="0"/>
        </a:defRPr>
      </a:lvl2pPr>
      <a:lvl3pPr algn="l" defTabSz="912813" rtl="0" eaLnBrk="1" fontAlgn="base" hangingPunct="1">
        <a:lnSpc>
          <a:spcPct val="90000"/>
        </a:lnSpc>
        <a:spcBef>
          <a:spcPct val="0"/>
        </a:spcBef>
        <a:spcAft>
          <a:spcPct val="0"/>
        </a:spcAft>
        <a:defRPr sz="3000" b="1">
          <a:solidFill>
            <a:schemeClr val="bg1"/>
          </a:solidFill>
          <a:latin typeface="Calibri" panose="020F0502020204030204" pitchFamily="34" charset="0"/>
        </a:defRPr>
      </a:lvl3pPr>
      <a:lvl4pPr algn="l" defTabSz="912813" rtl="0" eaLnBrk="1" fontAlgn="base" hangingPunct="1">
        <a:lnSpc>
          <a:spcPct val="90000"/>
        </a:lnSpc>
        <a:spcBef>
          <a:spcPct val="0"/>
        </a:spcBef>
        <a:spcAft>
          <a:spcPct val="0"/>
        </a:spcAft>
        <a:defRPr sz="3000" b="1">
          <a:solidFill>
            <a:schemeClr val="bg1"/>
          </a:solidFill>
          <a:latin typeface="Calibri" panose="020F0502020204030204" pitchFamily="34" charset="0"/>
        </a:defRPr>
      </a:lvl4pPr>
      <a:lvl5pPr algn="l" defTabSz="912813" rtl="0" eaLnBrk="1" fontAlgn="base" hangingPunct="1">
        <a:lnSpc>
          <a:spcPct val="90000"/>
        </a:lnSpc>
        <a:spcBef>
          <a:spcPct val="0"/>
        </a:spcBef>
        <a:spcAft>
          <a:spcPct val="0"/>
        </a:spcAft>
        <a:defRPr sz="3000" b="1">
          <a:solidFill>
            <a:schemeClr val="bg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7013" indent="-227013" algn="l" defTabSz="912813" rtl="0" eaLnBrk="1" fontAlgn="base" hangingPunct="1">
        <a:lnSpc>
          <a:spcPct val="90000"/>
        </a:lnSpc>
        <a:spcBef>
          <a:spcPts val="1000"/>
        </a:spcBef>
        <a:spcAft>
          <a:spcPct val="0"/>
        </a:spcAft>
        <a:buFont typeface="Arial" charset="0"/>
        <a:buChar char="•"/>
        <a:defRPr sz="2000" kern="1200">
          <a:solidFill>
            <a:srgbClr val="0066B1"/>
          </a:solidFill>
          <a:latin typeface="+mn-lt"/>
          <a:ea typeface="+mn-ea"/>
          <a:cs typeface="+mn-cs"/>
        </a:defRPr>
      </a:lvl1pPr>
      <a:lvl2pPr marL="684213" indent="-227013" algn="l" defTabSz="912813" rtl="0" eaLnBrk="1" fontAlgn="base" hangingPunct="1">
        <a:lnSpc>
          <a:spcPct val="90000"/>
        </a:lnSpc>
        <a:spcBef>
          <a:spcPts val="500"/>
        </a:spcBef>
        <a:spcAft>
          <a:spcPct val="0"/>
        </a:spcAft>
        <a:buFont typeface="Arial" charset="0"/>
        <a:buChar char="•"/>
        <a:defRPr kern="1200">
          <a:solidFill>
            <a:srgbClr val="7D8184"/>
          </a:solidFill>
          <a:latin typeface="+mn-lt"/>
          <a:ea typeface="+mn-ea"/>
          <a:cs typeface="+mn-cs"/>
        </a:defRPr>
      </a:lvl2pPr>
      <a:lvl3pPr marL="1141413" indent="-227013" algn="l" defTabSz="912813" rtl="0" eaLnBrk="1" fontAlgn="base" hangingPunct="1">
        <a:lnSpc>
          <a:spcPct val="90000"/>
        </a:lnSpc>
        <a:spcBef>
          <a:spcPts val="500"/>
        </a:spcBef>
        <a:spcAft>
          <a:spcPct val="0"/>
        </a:spcAft>
        <a:buFont typeface="Arial" charset="0"/>
        <a:buChar char="•"/>
        <a:defRPr sz="2000" kern="1200">
          <a:solidFill>
            <a:srgbClr val="0066B1"/>
          </a:solidFill>
          <a:latin typeface="+mn-lt"/>
          <a:ea typeface="+mn-ea"/>
          <a:cs typeface="+mn-cs"/>
        </a:defRPr>
      </a:lvl3pPr>
      <a:lvl4pPr marL="1598613" indent="-227013" algn="l" defTabSz="912813" rtl="0" eaLnBrk="1" fontAlgn="base" hangingPunct="1">
        <a:lnSpc>
          <a:spcPct val="90000"/>
        </a:lnSpc>
        <a:spcBef>
          <a:spcPts val="500"/>
        </a:spcBef>
        <a:spcAft>
          <a:spcPct val="0"/>
        </a:spcAft>
        <a:buFont typeface="Arial" charset="0"/>
        <a:buChar char="•"/>
        <a:defRPr kern="1200">
          <a:solidFill>
            <a:srgbClr val="0066B1"/>
          </a:solidFill>
          <a:latin typeface="+mn-lt"/>
          <a:ea typeface="+mn-ea"/>
          <a:cs typeface="+mn-cs"/>
        </a:defRPr>
      </a:lvl4pPr>
      <a:lvl5pPr marL="2055813" indent="-227013" algn="l" defTabSz="912813" rtl="0" eaLnBrk="1" fontAlgn="base" hangingPunct="1">
        <a:lnSpc>
          <a:spcPct val="90000"/>
        </a:lnSpc>
        <a:spcBef>
          <a:spcPts val="500"/>
        </a:spcBef>
        <a:spcAft>
          <a:spcPct val="0"/>
        </a:spcAft>
        <a:buFont typeface="Arial" charset="0"/>
        <a:buChar char="•"/>
        <a:defRPr kern="1200">
          <a:solidFill>
            <a:srgbClr val="0066B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7" name="shutterstock_380731009.jpg" descr="shutterstock_380731009.jpg"/>
          <p:cNvPicPr>
            <a:picLocks noChangeAspect="1"/>
          </p:cNvPicPr>
          <p:nvPr/>
        </p:nvPicPr>
        <p:blipFill>
          <a:blip r:embed="rId20">
            <a:extLst/>
          </a:blip>
          <a:stretch>
            <a:fillRect/>
          </a:stretch>
        </p:blipFill>
        <p:spPr>
          <a:xfrm>
            <a:off x="-14849" y="-8977"/>
            <a:ext cx="12221734" cy="6875953"/>
          </a:xfrm>
          <a:prstGeom prst="rect">
            <a:avLst/>
          </a:prstGeom>
          <a:ln w="12700">
            <a:miter lim="400000"/>
          </a:ln>
        </p:spPr>
      </p:pic>
      <p:sp>
        <p:nvSpPr>
          <p:cNvPr id="8" name="Rectangle"/>
          <p:cNvSpPr/>
          <p:nvPr/>
        </p:nvSpPr>
        <p:spPr>
          <a:xfrm>
            <a:off x="-42431" y="-8977"/>
            <a:ext cx="12249316" cy="6875953"/>
          </a:xfrm>
          <a:prstGeom prst="rect">
            <a:avLst/>
          </a:prstGeom>
          <a:gradFill>
            <a:gsLst>
              <a:gs pos="0">
                <a:srgbClr val="0D29B3">
                  <a:alpha val="89412"/>
                </a:srgbClr>
              </a:gs>
              <a:gs pos="100000">
                <a:srgbClr val="16D562">
                  <a:alpha val="89412"/>
                </a:srgbClr>
              </a:gs>
            </a:gsLst>
            <a:lin ang="1152097"/>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11" name="Slide Number"/>
          <p:cNvSpPr txBox="1">
            <a:spLocks noGrp="1"/>
          </p:cNvSpPr>
          <p:nvPr>
            <p:ph type="sldNum" sz="quarter" idx="2"/>
          </p:nvPr>
        </p:nvSpPr>
        <p:spPr>
          <a:xfrm>
            <a:off x="11946249" y="6642855"/>
            <a:ext cx="245751" cy="225709"/>
          </a:xfrm>
          <a:prstGeom prst="rect">
            <a:avLst/>
          </a:prstGeom>
          <a:ln w="12700">
            <a:miter lim="400000"/>
          </a:ln>
        </p:spPr>
        <p:txBody>
          <a:bodyPr wrap="none" lIns="45719" rIns="45719">
            <a:spAutoFit/>
          </a:bodyPr>
          <a:lstStyle>
            <a:lvl1pPr>
              <a:defRPr sz="1100">
                <a:solidFill>
                  <a:srgbClr val="92929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5" name="Title Placeholder 1">
            <a:extLst>
              <a:ext uri="{FF2B5EF4-FFF2-40B4-BE49-F238E27FC236}">
                <a16:creationId xmlns:a16="http://schemas.microsoft.com/office/drawing/2014/main" xmlns="" id="{ACB1658E-5C68-CB43-BACB-788A5B6410CF}"/>
              </a:ext>
            </a:extLst>
          </p:cNvPr>
          <p:cNvSpPr>
            <a:spLocks noGrp="1"/>
          </p:cNvSpPr>
          <p:nvPr>
            <p:ph type="title"/>
          </p:nvPr>
        </p:nvSpPr>
        <p:spPr>
          <a:xfrm>
            <a:off x="810000" y="447188"/>
            <a:ext cx="10571998" cy="970450"/>
          </a:xfrm>
          <a:prstGeom prst="rect">
            <a:avLst/>
          </a:prstGeom>
          <a:effectLst/>
        </p:spPr>
        <p:txBody>
          <a:bodyPr vert="horz" lIns="91440" tIns="45720" rIns="91440" bIns="45720" rtlCol="0" anchor="ctr">
            <a:noAutofit/>
          </a:bodyPr>
          <a:lstStyle/>
          <a:p>
            <a:r>
              <a:rPr lang="en-US" smtClean="0"/>
              <a:t>Click to edit Master title style</a:t>
            </a:r>
            <a:endParaRPr lang="en-US" dirty="0"/>
          </a:p>
        </p:txBody>
      </p:sp>
      <p:sp>
        <p:nvSpPr>
          <p:cNvPr id="16" name="Text Placeholder 2">
            <a:extLst>
              <a:ext uri="{FF2B5EF4-FFF2-40B4-BE49-F238E27FC236}">
                <a16:creationId xmlns:a16="http://schemas.microsoft.com/office/drawing/2014/main" xmlns="" id="{9DDF0C4F-9045-3548-9802-128CB5B0C295}"/>
              </a:ext>
            </a:extLst>
          </p:cNvPr>
          <p:cNvSpPr>
            <a:spLocks noGrp="1"/>
          </p:cNvSpPr>
          <p:nvPr>
            <p:ph type="body" idx="1"/>
          </p:nvPr>
        </p:nvSpPr>
        <p:spPr>
          <a:xfrm>
            <a:off x="818713" y="1906476"/>
            <a:ext cx="10563285" cy="3674397"/>
          </a:xfrm>
          <a:prstGeom prst="rect">
            <a:avLst/>
          </a:prstGeom>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a:extLst>
              <a:ext uri="{FF2B5EF4-FFF2-40B4-BE49-F238E27FC236}">
                <a16:creationId xmlns:a16="http://schemas.microsoft.com/office/drawing/2014/main" xmlns="" id="{82CF39F0-44BA-E647-AA99-658BDDE798D9}"/>
              </a:ext>
            </a:extLst>
          </p:cNvPr>
          <p:cNvSpPr>
            <a:spLocks noGrp="1"/>
          </p:cNvSpPr>
          <p:nvPr>
            <p:ph type="dt" sz="half" idx="2"/>
          </p:nvPr>
        </p:nvSpPr>
        <p:spPr>
          <a:xfrm>
            <a:off x="8771467" y="749850"/>
            <a:ext cx="2351122" cy="365125"/>
          </a:xfrm>
          <a:prstGeom prst="rect">
            <a:avLst/>
          </a:prstGeom>
        </p:spPr>
        <p:txBody>
          <a:bodyPr vert="horz" lIns="91440" tIns="45720" rIns="91440" bIns="45720" rtlCol="0" anchor="b"/>
          <a:lstStyle>
            <a:lvl1pPr algn="r">
              <a:defRPr sz="200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C1B52D-7485-264C-B4F3-6A96EBB94E64}"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22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2" name="Oval 1">
            <a:extLst>
              <a:ext uri="{FF2B5EF4-FFF2-40B4-BE49-F238E27FC236}">
                <a16:creationId xmlns:a16="http://schemas.microsoft.com/office/drawing/2014/main" xmlns="" id="{A307519A-E37F-4748-9265-06035F60ED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xmlns="" id="{3401688B-5BBF-494D-A11B-601370B2C360}"/>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 name="Oval 11">
            <a:extLst>
              <a:ext uri="{FF2B5EF4-FFF2-40B4-BE49-F238E27FC236}">
                <a16:creationId xmlns:a16="http://schemas.microsoft.com/office/drawing/2014/main" xmlns="" id="{FA4F81A8-2C73-3246-8DF2-B7994515FA8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 name="Oval 12">
            <a:extLst>
              <a:ext uri="{FF2B5EF4-FFF2-40B4-BE49-F238E27FC236}">
                <a16:creationId xmlns:a16="http://schemas.microsoft.com/office/drawing/2014/main" xmlns="" id="{EA9F8BC5-62B8-154A-8456-2FF4CA07D3B9}"/>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07783601-7305-E24D-BE5B-DCE43F9C003B}"/>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2F196B8D-1B4E-4B47-9FDA-4B816603B82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 name="TextBox 2">
            <a:extLst>
              <a:ext uri="{FF2B5EF4-FFF2-40B4-BE49-F238E27FC236}">
                <a16:creationId xmlns:a16="http://schemas.microsoft.com/office/drawing/2014/main" xmlns="" id="{8A5BE025-9E92-B24D-B3B5-E5C787C7D03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19" name="Oval 18">
            <a:extLst>
              <a:ext uri="{FF2B5EF4-FFF2-40B4-BE49-F238E27FC236}">
                <a16:creationId xmlns:a16="http://schemas.microsoft.com/office/drawing/2014/main" xmlns="" id="{E03F16BB-3F8A-7744-842C-5CEE50C7ECC4}"/>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TextBox 19">
            <a:extLst>
              <a:ext uri="{FF2B5EF4-FFF2-40B4-BE49-F238E27FC236}">
                <a16:creationId xmlns:a16="http://schemas.microsoft.com/office/drawing/2014/main" xmlns="" id="{B8B9ED89-C260-6545-B790-2DD3B26ED52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21" name="TextBox 20">
            <a:extLst>
              <a:ext uri="{FF2B5EF4-FFF2-40B4-BE49-F238E27FC236}">
                <a16:creationId xmlns:a16="http://schemas.microsoft.com/office/drawing/2014/main" xmlns="" id="{D1699DF4-495D-5342-BA47-C4329DE33F7D}"/>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2" name="Footer Placeholder 4">
            <a:extLst>
              <a:ext uri="{FF2B5EF4-FFF2-40B4-BE49-F238E27FC236}">
                <a16:creationId xmlns:a16="http://schemas.microsoft.com/office/drawing/2014/main" xmlns="" id="{C119C2A6-61C6-0A4F-84A1-E640A7EE6285}"/>
              </a:ext>
            </a:extLst>
          </p:cNvPr>
          <p:cNvSpPr>
            <a:spLocks noGrp="1"/>
          </p:cNvSpPr>
          <p:nvPr>
            <p:ph type="ftr" sz="quarter" idx="3"/>
          </p:nvPr>
        </p:nvSpPr>
        <p:spPr>
          <a:xfrm>
            <a:off x="-1128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4066489078"/>
      </p:ext>
    </p:extLst>
  </p:cSld>
  <p:clrMap bg1="lt1" tx1="dk1" bg2="lt2" tx2="dk2" accent1="accent1" accent2="accent2" accent3="accent3" accent4="accent4" accent5="accent5" accent6="accent6" hlink="hlink" folHlink="folHlink"/>
  <p:sldLayoutIdLst>
    <p:sldLayoutId id="2147484280" r:id="rId1"/>
    <p:sldLayoutId id="2147484281" r:id="rId2"/>
    <p:sldLayoutId id="2147484282" r:id="rId3"/>
    <p:sldLayoutId id="2147484283" r:id="rId4"/>
    <p:sldLayoutId id="2147484284" r:id="rId5"/>
    <p:sldLayoutId id="2147484285" r:id="rId6"/>
    <p:sldLayoutId id="2147484286" r:id="rId7"/>
    <p:sldLayoutId id="2147484287" r:id="rId8"/>
    <p:sldLayoutId id="2147484288" r:id="rId9"/>
    <p:sldLayoutId id="2147484289" r:id="rId10"/>
    <p:sldLayoutId id="2147484290" r:id="rId11"/>
    <p:sldLayoutId id="2147484291" r:id="rId12"/>
    <p:sldLayoutId id="2147484292" r:id="rId13"/>
    <p:sldLayoutId id="2147484293" r:id="rId14"/>
    <p:sldLayoutId id="2147484294" r:id="rId15"/>
    <p:sldLayoutId id="2147484295" r:id="rId16"/>
    <p:sldLayoutId id="2147484296" r:id="rId17"/>
    <p:sldLayoutId id="2147484297" r:id="rId18"/>
  </p:sldLayoutIdLst>
  <p:transition spd="med"/>
  <p:hf hdr="0"/>
  <p:txStyles>
    <p:titleStyle>
      <a:lvl1pPr marL="0" marR="0" indent="0" algn="l" defTabSz="914400" rtl="0" eaLnBrk="1" latinLnBrk="0" hangingPunct="1">
        <a:lnSpc>
          <a:spcPct val="100000"/>
        </a:lnSpc>
        <a:spcBef>
          <a:spcPts val="0"/>
        </a:spcBef>
        <a:spcAft>
          <a:spcPts val="0"/>
        </a:spcAft>
        <a:buClrTx/>
        <a:buSzTx/>
        <a:buFontTx/>
        <a:buNone/>
        <a:tabLst/>
        <a:defRPr sz="4000" b="1"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Calibri Light"/>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7" name="shutterstock_380731009.jpg" descr="shutterstock_380731009.jpg"/>
          <p:cNvPicPr>
            <a:picLocks noChangeAspect="1"/>
          </p:cNvPicPr>
          <p:nvPr/>
        </p:nvPicPr>
        <p:blipFill>
          <a:blip r:embed="rId20">
            <a:extLst/>
          </a:blip>
          <a:stretch>
            <a:fillRect/>
          </a:stretch>
        </p:blipFill>
        <p:spPr>
          <a:xfrm>
            <a:off x="-14849" y="-8977"/>
            <a:ext cx="12221734" cy="6875953"/>
          </a:xfrm>
          <a:prstGeom prst="rect">
            <a:avLst/>
          </a:prstGeom>
          <a:ln w="12700">
            <a:miter lim="400000"/>
          </a:ln>
        </p:spPr>
      </p:pic>
      <p:sp>
        <p:nvSpPr>
          <p:cNvPr id="8" name="Rectangle"/>
          <p:cNvSpPr/>
          <p:nvPr/>
        </p:nvSpPr>
        <p:spPr>
          <a:xfrm>
            <a:off x="-42431" y="-8977"/>
            <a:ext cx="12249316" cy="6875953"/>
          </a:xfrm>
          <a:prstGeom prst="rect">
            <a:avLst/>
          </a:prstGeom>
          <a:gradFill>
            <a:gsLst>
              <a:gs pos="0">
                <a:srgbClr val="0D29B3">
                  <a:alpha val="89412"/>
                </a:srgbClr>
              </a:gs>
              <a:gs pos="100000">
                <a:srgbClr val="16D562">
                  <a:alpha val="89412"/>
                </a:srgbClr>
              </a:gs>
            </a:gsLst>
            <a:lin ang="1152097"/>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11" name="Slide Number"/>
          <p:cNvSpPr txBox="1">
            <a:spLocks noGrp="1"/>
          </p:cNvSpPr>
          <p:nvPr>
            <p:ph type="sldNum" sz="quarter" idx="2"/>
          </p:nvPr>
        </p:nvSpPr>
        <p:spPr>
          <a:xfrm>
            <a:off x="11946249" y="6642855"/>
            <a:ext cx="245751" cy="225709"/>
          </a:xfrm>
          <a:prstGeom prst="rect">
            <a:avLst/>
          </a:prstGeom>
          <a:ln w="12700">
            <a:miter lim="400000"/>
          </a:ln>
        </p:spPr>
        <p:txBody>
          <a:bodyPr wrap="none" lIns="45719" rIns="45719">
            <a:spAutoFit/>
          </a:bodyPr>
          <a:lstStyle>
            <a:lvl1pPr>
              <a:defRPr sz="1100">
                <a:solidFill>
                  <a:srgbClr val="92929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5" name="Title Placeholder 1">
            <a:extLst>
              <a:ext uri="{FF2B5EF4-FFF2-40B4-BE49-F238E27FC236}">
                <a16:creationId xmlns:a16="http://schemas.microsoft.com/office/drawing/2014/main" xmlns="" id="{ACB1658E-5C68-CB43-BACB-788A5B6410CF}"/>
              </a:ext>
            </a:extLst>
          </p:cNvPr>
          <p:cNvSpPr>
            <a:spLocks noGrp="1"/>
          </p:cNvSpPr>
          <p:nvPr>
            <p:ph type="title"/>
          </p:nvPr>
        </p:nvSpPr>
        <p:spPr>
          <a:xfrm>
            <a:off x="810000" y="447188"/>
            <a:ext cx="10571998" cy="970450"/>
          </a:xfrm>
          <a:prstGeom prst="rect">
            <a:avLst/>
          </a:prstGeom>
          <a:effectLst/>
        </p:spPr>
        <p:txBody>
          <a:bodyPr vert="horz" lIns="91440" tIns="45720" rIns="91440" bIns="45720" rtlCol="0" anchor="ctr">
            <a:noAutofit/>
          </a:bodyPr>
          <a:lstStyle/>
          <a:p>
            <a:r>
              <a:rPr lang="en-US" smtClean="0"/>
              <a:t>Click to edit Master title style</a:t>
            </a:r>
            <a:endParaRPr lang="en-US" dirty="0"/>
          </a:p>
        </p:txBody>
      </p:sp>
      <p:sp>
        <p:nvSpPr>
          <p:cNvPr id="16" name="Text Placeholder 2">
            <a:extLst>
              <a:ext uri="{FF2B5EF4-FFF2-40B4-BE49-F238E27FC236}">
                <a16:creationId xmlns:a16="http://schemas.microsoft.com/office/drawing/2014/main" xmlns="" id="{9DDF0C4F-9045-3548-9802-128CB5B0C295}"/>
              </a:ext>
            </a:extLst>
          </p:cNvPr>
          <p:cNvSpPr>
            <a:spLocks noGrp="1"/>
          </p:cNvSpPr>
          <p:nvPr>
            <p:ph type="body" idx="1"/>
          </p:nvPr>
        </p:nvSpPr>
        <p:spPr>
          <a:xfrm>
            <a:off x="818713" y="1906476"/>
            <a:ext cx="10563285" cy="3674397"/>
          </a:xfrm>
          <a:prstGeom prst="rect">
            <a:avLst/>
          </a:prstGeom>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a:extLst>
              <a:ext uri="{FF2B5EF4-FFF2-40B4-BE49-F238E27FC236}">
                <a16:creationId xmlns:a16="http://schemas.microsoft.com/office/drawing/2014/main" xmlns="" id="{82CF39F0-44BA-E647-AA99-658BDDE798D9}"/>
              </a:ext>
            </a:extLst>
          </p:cNvPr>
          <p:cNvSpPr>
            <a:spLocks noGrp="1"/>
          </p:cNvSpPr>
          <p:nvPr>
            <p:ph type="dt" sz="half" idx="2"/>
          </p:nvPr>
        </p:nvSpPr>
        <p:spPr>
          <a:xfrm>
            <a:off x="8771467" y="749850"/>
            <a:ext cx="2351122" cy="365125"/>
          </a:xfrm>
          <a:prstGeom prst="rect">
            <a:avLst/>
          </a:prstGeom>
        </p:spPr>
        <p:txBody>
          <a:bodyPr vert="horz" lIns="91440" tIns="45720" rIns="91440" bIns="45720" rtlCol="0" anchor="b"/>
          <a:lstStyle>
            <a:lvl1pPr algn="r">
              <a:defRPr sz="200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C1B52D-7485-264C-B4F3-6A96EBB94E64}"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22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2" name="Oval 1">
            <a:extLst>
              <a:ext uri="{FF2B5EF4-FFF2-40B4-BE49-F238E27FC236}">
                <a16:creationId xmlns:a16="http://schemas.microsoft.com/office/drawing/2014/main" xmlns="" id="{A307519A-E37F-4748-9265-06035F60ED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xmlns="" id="{3401688B-5BBF-494D-A11B-601370B2C360}"/>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 name="Oval 11">
            <a:extLst>
              <a:ext uri="{FF2B5EF4-FFF2-40B4-BE49-F238E27FC236}">
                <a16:creationId xmlns:a16="http://schemas.microsoft.com/office/drawing/2014/main" xmlns="" id="{FA4F81A8-2C73-3246-8DF2-B7994515FA8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 name="Oval 12">
            <a:extLst>
              <a:ext uri="{FF2B5EF4-FFF2-40B4-BE49-F238E27FC236}">
                <a16:creationId xmlns:a16="http://schemas.microsoft.com/office/drawing/2014/main" xmlns="" id="{EA9F8BC5-62B8-154A-8456-2FF4CA07D3B9}"/>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07783601-7305-E24D-BE5B-DCE43F9C003B}"/>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2F196B8D-1B4E-4B47-9FDA-4B816603B82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 name="TextBox 2">
            <a:extLst>
              <a:ext uri="{FF2B5EF4-FFF2-40B4-BE49-F238E27FC236}">
                <a16:creationId xmlns:a16="http://schemas.microsoft.com/office/drawing/2014/main" xmlns="" id="{8A5BE025-9E92-B24D-B3B5-E5C787C7D03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19" name="Oval 18">
            <a:extLst>
              <a:ext uri="{FF2B5EF4-FFF2-40B4-BE49-F238E27FC236}">
                <a16:creationId xmlns:a16="http://schemas.microsoft.com/office/drawing/2014/main" xmlns="" id="{E03F16BB-3F8A-7744-842C-5CEE50C7ECC4}"/>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TextBox 19">
            <a:extLst>
              <a:ext uri="{FF2B5EF4-FFF2-40B4-BE49-F238E27FC236}">
                <a16:creationId xmlns:a16="http://schemas.microsoft.com/office/drawing/2014/main" xmlns="" id="{B8B9ED89-C260-6545-B790-2DD3B26ED52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21" name="TextBox 20">
            <a:extLst>
              <a:ext uri="{FF2B5EF4-FFF2-40B4-BE49-F238E27FC236}">
                <a16:creationId xmlns:a16="http://schemas.microsoft.com/office/drawing/2014/main" xmlns="" id="{D1699DF4-495D-5342-BA47-C4329DE33F7D}"/>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2" name="Footer Placeholder 4">
            <a:extLst>
              <a:ext uri="{FF2B5EF4-FFF2-40B4-BE49-F238E27FC236}">
                <a16:creationId xmlns:a16="http://schemas.microsoft.com/office/drawing/2014/main" xmlns="" id="{C119C2A6-61C6-0A4F-84A1-E640A7EE6285}"/>
              </a:ext>
            </a:extLst>
          </p:cNvPr>
          <p:cNvSpPr>
            <a:spLocks noGrp="1"/>
          </p:cNvSpPr>
          <p:nvPr>
            <p:ph type="ftr" sz="quarter" idx="3"/>
          </p:nvPr>
        </p:nvSpPr>
        <p:spPr>
          <a:xfrm>
            <a:off x="-1128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783924118"/>
      </p:ext>
    </p:extLst>
  </p:cSld>
  <p:clrMap bg1="lt1" tx1="dk1" bg2="lt2" tx2="dk2" accent1="accent1" accent2="accent2" accent3="accent3" accent4="accent4" accent5="accent5" accent6="accent6" hlink="hlink" folHlink="folHlink"/>
  <p:sldLayoutIdLst>
    <p:sldLayoutId id="2147484299" r:id="rId1"/>
    <p:sldLayoutId id="2147484300" r:id="rId2"/>
    <p:sldLayoutId id="2147484301" r:id="rId3"/>
    <p:sldLayoutId id="2147484302" r:id="rId4"/>
    <p:sldLayoutId id="2147484303" r:id="rId5"/>
    <p:sldLayoutId id="2147484304" r:id="rId6"/>
    <p:sldLayoutId id="2147484305" r:id="rId7"/>
    <p:sldLayoutId id="2147484306" r:id="rId8"/>
    <p:sldLayoutId id="2147484307" r:id="rId9"/>
    <p:sldLayoutId id="2147484308" r:id="rId10"/>
    <p:sldLayoutId id="2147484309" r:id="rId11"/>
    <p:sldLayoutId id="2147484310" r:id="rId12"/>
    <p:sldLayoutId id="2147484311" r:id="rId13"/>
    <p:sldLayoutId id="2147484312" r:id="rId14"/>
    <p:sldLayoutId id="2147484313" r:id="rId15"/>
    <p:sldLayoutId id="2147484314" r:id="rId16"/>
    <p:sldLayoutId id="2147484315" r:id="rId17"/>
    <p:sldLayoutId id="2147484316" r:id="rId18"/>
  </p:sldLayoutIdLst>
  <p:transition spd="med"/>
  <p:hf hdr="0"/>
  <p:txStyles>
    <p:titleStyle>
      <a:lvl1pPr marL="0" marR="0" indent="0" algn="l" defTabSz="914400" rtl="0" eaLnBrk="1" latinLnBrk="0" hangingPunct="1">
        <a:lnSpc>
          <a:spcPct val="100000"/>
        </a:lnSpc>
        <a:spcBef>
          <a:spcPts val="0"/>
        </a:spcBef>
        <a:spcAft>
          <a:spcPts val="0"/>
        </a:spcAft>
        <a:buClrTx/>
        <a:buSzTx/>
        <a:buFontTx/>
        <a:buNone/>
        <a:tabLst/>
        <a:defRPr sz="4000" b="1"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Calibri Light"/>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7" name="shutterstock_380731009.jpg" descr="shutterstock_380731009.jpg"/>
          <p:cNvPicPr>
            <a:picLocks noChangeAspect="1"/>
          </p:cNvPicPr>
          <p:nvPr/>
        </p:nvPicPr>
        <p:blipFill>
          <a:blip r:embed="rId20">
            <a:extLst/>
          </a:blip>
          <a:stretch>
            <a:fillRect/>
          </a:stretch>
        </p:blipFill>
        <p:spPr>
          <a:xfrm>
            <a:off x="-14849" y="-8977"/>
            <a:ext cx="12221734" cy="6875953"/>
          </a:xfrm>
          <a:prstGeom prst="rect">
            <a:avLst/>
          </a:prstGeom>
          <a:ln w="12700">
            <a:miter lim="400000"/>
          </a:ln>
        </p:spPr>
      </p:pic>
      <p:sp>
        <p:nvSpPr>
          <p:cNvPr id="8" name="Rectangle"/>
          <p:cNvSpPr/>
          <p:nvPr/>
        </p:nvSpPr>
        <p:spPr>
          <a:xfrm>
            <a:off x="-42431" y="-8977"/>
            <a:ext cx="12249316" cy="6875953"/>
          </a:xfrm>
          <a:prstGeom prst="rect">
            <a:avLst/>
          </a:prstGeom>
          <a:gradFill>
            <a:gsLst>
              <a:gs pos="0">
                <a:srgbClr val="0D29B3">
                  <a:alpha val="89412"/>
                </a:srgbClr>
              </a:gs>
              <a:gs pos="100000">
                <a:srgbClr val="16D562">
                  <a:alpha val="89412"/>
                </a:srgbClr>
              </a:gs>
            </a:gsLst>
            <a:lin ang="1152097"/>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11" name="Slide Number"/>
          <p:cNvSpPr txBox="1">
            <a:spLocks noGrp="1"/>
          </p:cNvSpPr>
          <p:nvPr>
            <p:ph type="sldNum" sz="quarter" idx="2"/>
          </p:nvPr>
        </p:nvSpPr>
        <p:spPr>
          <a:xfrm>
            <a:off x="11946249" y="6642855"/>
            <a:ext cx="245751" cy="225709"/>
          </a:xfrm>
          <a:prstGeom prst="rect">
            <a:avLst/>
          </a:prstGeom>
          <a:ln w="12700">
            <a:miter lim="400000"/>
          </a:ln>
        </p:spPr>
        <p:txBody>
          <a:bodyPr wrap="none" lIns="45719" rIns="45719">
            <a:spAutoFit/>
          </a:bodyPr>
          <a:lstStyle>
            <a:lvl1pPr>
              <a:defRPr sz="1100">
                <a:solidFill>
                  <a:srgbClr val="92929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5" name="Title Placeholder 1">
            <a:extLst>
              <a:ext uri="{FF2B5EF4-FFF2-40B4-BE49-F238E27FC236}">
                <a16:creationId xmlns:a16="http://schemas.microsoft.com/office/drawing/2014/main" xmlns="" id="{ACB1658E-5C68-CB43-BACB-788A5B6410CF}"/>
              </a:ext>
            </a:extLst>
          </p:cNvPr>
          <p:cNvSpPr>
            <a:spLocks noGrp="1"/>
          </p:cNvSpPr>
          <p:nvPr>
            <p:ph type="title"/>
          </p:nvPr>
        </p:nvSpPr>
        <p:spPr>
          <a:xfrm>
            <a:off x="810000" y="447188"/>
            <a:ext cx="10571998" cy="970450"/>
          </a:xfrm>
          <a:prstGeom prst="rect">
            <a:avLst/>
          </a:prstGeom>
          <a:effectLst/>
        </p:spPr>
        <p:txBody>
          <a:bodyPr vert="horz" lIns="91440" tIns="45720" rIns="91440" bIns="45720" rtlCol="0" anchor="ctr">
            <a:noAutofit/>
          </a:bodyPr>
          <a:lstStyle/>
          <a:p>
            <a:r>
              <a:rPr lang="en-US" smtClean="0"/>
              <a:t>Click to edit Master title style</a:t>
            </a:r>
            <a:endParaRPr lang="en-US" dirty="0"/>
          </a:p>
        </p:txBody>
      </p:sp>
      <p:sp>
        <p:nvSpPr>
          <p:cNvPr id="16" name="Text Placeholder 2">
            <a:extLst>
              <a:ext uri="{FF2B5EF4-FFF2-40B4-BE49-F238E27FC236}">
                <a16:creationId xmlns:a16="http://schemas.microsoft.com/office/drawing/2014/main" xmlns="" id="{9DDF0C4F-9045-3548-9802-128CB5B0C295}"/>
              </a:ext>
            </a:extLst>
          </p:cNvPr>
          <p:cNvSpPr>
            <a:spLocks noGrp="1"/>
          </p:cNvSpPr>
          <p:nvPr>
            <p:ph type="body" idx="1"/>
          </p:nvPr>
        </p:nvSpPr>
        <p:spPr>
          <a:xfrm>
            <a:off x="818713" y="1906476"/>
            <a:ext cx="10563285" cy="3674397"/>
          </a:xfrm>
          <a:prstGeom prst="rect">
            <a:avLst/>
          </a:prstGeom>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a:extLst>
              <a:ext uri="{FF2B5EF4-FFF2-40B4-BE49-F238E27FC236}">
                <a16:creationId xmlns:a16="http://schemas.microsoft.com/office/drawing/2014/main" xmlns="" id="{82CF39F0-44BA-E647-AA99-658BDDE798D9}"/>
              </a:ext>
            </a:extLst>
          </p:cNvPr>
          <p:cNvSpPr>
            <a:spLocks noGrp="1"/>
          </p:cNvSpPr>
          <p:nvPr>
            <p:ph type="dt" sz="half" idx="2"/>
          </p:nvPr>
        </p:nvSpPr>
        <p:spPr>
          <a:xfrm>
            <a:off x="8771467" y="749850"/>
            <a:ext cx="2351122" cy="365125"/>
          </a:xfrm>
          <a:prstGeom prst="rect">
            <a:avLst/>
          </a:prstGeom>
        </p:spPr>
        <p:txBody>
          <a:bodyPr vert="horz" lIns="91440" tIns="45720" rIns="91440" bIns="45720" rtlCol="0" anchor="b"/>
          <a:lstStyle>
            <a:lvl1pPr algn="r">
              <a:defRPr sz="200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C1B52D-7485-264C-B4F3-6A96EBB94E64}"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22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2" name="Oval 1">
            <a:extLst>
              <a:ext uri="{FF2B5EF4-FFF2-40B4-BE49-F238E27FC236}">
                <a16:creationId xmlns:a16="http://schemas.microsoft.com/office/drawing/2014/main" xmlns="" id="{A307519A-E37F-4748-9265-06035F60ED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xmlns="" id="{3401688B-5BBF-494D-A11B-601370B2C360}"/>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 name="Oval 11">
            <a:extLst>
              <a:ext uri="{FF2B5EF4-FFF2-40B4-BE49-F238E27FC236}">
                <a16:creationId xmlns:a16="http://schemas.microsoft.com/office/drawing/2014/main" xmlns="" id="{FA4F81A8-2C73-3246-8DF2-B7994515FA8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 name="Oval 12">
            <a:extLst>
              <a:ext uri="{FF2B5EF4-FFF2-40B4-BE49-F238E27FC236}">
                <a16:creationId xmlns:a16="http://schemas.microsoft.com/office/drawing/2014/main" xmlns="" id="{EA9F8BC5-62B8-154A-8456-2FF4CA07D3B9}"/>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07783601-7305-E24D-BE5B-DCE43F9C003B}"/>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2F196B8D-1B4E-4B47-9FDA-4B816603B82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 name="TextBox 2">
            <a:extLst>
              <a:ext uri="{FF2B5EF4-FFF2-40B4-BE49-F238E27FC236}">
                <a16:creationId xmlns:a16="http://schemas.microsoft.com/office/drawing/2014/main" xmlns="" id="{8A5BE025-9E92-B24D-B3B5-E5C787C7D03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19" name="Oval 18">
            <a:extLst>
              <a:ext uri="{FF2B5EF4-FFF2-40B4-BE49-F238E27FC236}">
                <a16:creationId xmlns:a16="http://schemas.microsoft.com/office/drawing/2014/main" xmlns="" id="{E03F16BB-3F8A-7744-842C-5CEE50C7ECC4}"/>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TextBox 19">
            <a:extLst>
              <a:ext uri="{FF2B5EF4-FFF2-40B4-BE49-F238E27FC236}">
                <a16:creationId xmlns:a16="http://schemas.microsoft.com/office/drawing/2014/main" xmlns="" id="{B8B9ED89-C260-6545-B790-2DD3B26ED52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21" name="TextBox 20">
            <a:extLst>
              <a:ext uri="{FF2B5EF4-FFF2-40B4-BE49-F238E27FC236}">
                <a16:creationId xmlns:a16="http://schemas.microsoft.com/office/drawing/2014/main" xmlns="" id="{D1699DF4-495D-5342-BA47-C4329DE33F7D}"/>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2" name="Footer Placeholder 4">
            <a:extLst>
              <a:ext uri="{FF2B5EF4-FFF2-40B4-BE49-F238E27FC236}">
                <a16:creationId xmlns:a16="http://schemas.microsoft.com/office/drawing/2014/main" xmlns="" id="{C119C2A6-61C6-0A4F-84A1-E640A7EE6285}"/>
              </a:ext>
            </a:extLst>
          </p:cNvPr>
          <p:cNvSpPr>
            <a:spLocks noGrp="1"/>
          </p:cNvSpPr>
          <p:nvPr>
            <p:ph type="ftr" sz="quarter" idx="3"/>
          </p:nvPr>
        </p:nvSpPr>
        <p:spPr>
          <a:xfrm>
            <a:off x="-1128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784420660"/>
      </p:ext>
    </p:extLst>
  </p:cSld>
  <p:clrMap bg1="lt1" tx1="dk1" bg2="lt2" tx2="dk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 id="2147484325" r:id="rId8"/>
    <p:sldLayoutId id="2147484326" r:id="rId9"/>
    <p:sldLayoutId id="2147484327" r:id="rId10"/>
    <p:sldLayoutId id="2147484328" r:id="rId11"/>
    <p:sldLayoutId id="2147484329" r:id="rId12"/>
    <p:sldLayoutId id="2147484330" r:id="rId13"/>
    <p:sldLayoutId id="2147484331" r:id="rId14"/>
    <p:sldLayoutId id="2147484332" r:id="rId15"/>
    <p:sldLayoutId id="2147484333" r:id="rId16"/>
    <p:sldLayoutId id="2147484334" r:id="rId17"/>
    <p:sldLayoutId id="2147484335" r:id="rId18"/>
  </p:sldLayoutIdLst>
  <p:transition spd="med"/>
  <p:hf hdr="0"/>
  <p:txStyles>
    <p:titleStyle>
      <a:lvl1pPr marL="0" marR="0" indent="0" algn="l" defTabSz="914400" rtl="0" eaLnBrk="1" latinLnBrk="0" hangingPunct="1">
        <a:lnSpc>
          <a:spcPct val="100000"/>
        </a:lnSpc>
        <a:spcBef>
          <a:spcPts val="0"/>
        </a:spcBef>
        <a:spcAft>
          <a:spcPts val="0"/>
        </a:spcAft>
        <a:buClrTx/>
        <a:buSzTx/>
        <a:buFontTx/>
        <a:buNone/>
        <a:tabLst/>
        <a:defRPr sz="4000" b="1"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Calibri Light"/>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7" name="shutterstock_380731009.jpg" descr="shutterstock_380731009.jpg"/>
          <p:cNvPicPr>
            <a:picLocks noChangeAspect="1"/>
          </p:cNvPicPr>
          <p:nvPr/>
        </p:nvPicPr>
        <p:blipFill>
          <a:blip r:embed="rId13">
            <a:extLst/>
          </a:blip>
          <a:stretch>
            <a:fillRect/>
          </a:stretch>
        </p:blipFill>
        <p:spPr>
          <a:xfrm>
            <a:off x="-14849" y="-8977"/>
            <a:ext cx="12221734" cy="6875953"/>
          </a:xfrm>
          <a:prstGeom prst="rect">
            <a:avLst/>
          </a:prstGeom>
          <a:ln w="12700">
            <a:miter lim="400000"/>
          </a:ln>
        </p:spPr>
      </p:pic>
      <p:sp>
        <p:nvSpPr>
          <p:cNvPr id="8" name="Rectangle"/>
          <p:cNvSpPr/>
          <p:nvPr/>
        </p:nvSpPr>
        <p:spPr>
          <a:xfrm>
            <a:off x="-42431" y="-8977"/>
            <a:ext cx="12249316" cy="6875953"/>
          </a:xfrm>
          <a:prstGeom prst="rect">
            <a:avLst/>
          </a:prstGeom>
          <a:gradFill>
            <a:gsLst>
              <a:gs pos="0">
                <a:srgbClr val="0D29B3">
                  <a:alpha val="89412"/>
                </a:srgbClr>
              </a:gs>
              <a:gs pos="100000">
                <a:srgbClr val="16D562">
                  <a:alpha val="89412"/>
                </a:srgbClr>
              </a:gs>
            </a:gsLst>
            <a:lin ang="1152097"/>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11" name="Slide Number"/>
          <p:cNvSpPr txBox="1">
            <a:spLocks noGrp="1"/>
          </p:cNvSpPr>
          <p:nvPr>
            <p:ph type="sldNum" sz="quarter" idx="2"/>
          </p:nvPr>
        </p:nvSpPr>
        <p:spPr>
          <a:xfrm>
            <a:off x="11946249" y="6642855"/>
            <a:ext cx="245751" cy="225709"/>
          </a:xfrm>
          <a:prstGeom prst="rect">
            <a:avLst/>
          </a:prstGeom>
          <a:ln w="12700">
            <a:miter lim="400000"/>
          </a:ln>
        </p:spPr>
        <p:txBody>
          <a:bodyPr wrap="none" lIns="45719" rIns="45719">
            <a:spAutoFit/>
          </a:bodyPr>
          <a:lstStyle>
            <a:lvl1pPr>
              <a:defRPr sz="1100">
                <a:solidFill>
                  <a:srgbClr val="92929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5" name="Title Placeholder 1">
            <a:extLst>
              <a:ext uri="{FF2B5EF4-FFF2-40B4-BE49-F238E27FC236}">
                <a16:creationId xmlns:a16="http://schemas.microsoft.com/office/drawing/2014/main" xmlns="" id="{ACB1658E-5C68-CB43-BACB-788A5B6410CF}"/>
              </a:ext>
            </a:extLst>
          </p:cNvPr>
          <p:cNvSpPr>
            <a:spLocks noGrp="1"/>
          </p:cNvSpPr>
          <p:nvPr>
            <p:ph type="title"/>
          </p:nvPr>
        </p:nvSpPr>
        <p:spPr>
          <a:xfrm>
            <a:off x="810000" y="447188"/>
            <a:ext cx="10571998" cy="970450"/>
          </a:xfrm>
          <a:prstGeom prst="rect">
            <a:avLst/>
          </a:prstGeom>
          <a:effectLst/>
        </p:spPr>
        <p:txBody>
          <a:bodyPr vert="horz" lIns="91440" tIns="45720" rIns="91440" bIns="45720" rtlCol="0" anchor="ctr">
            <a:noAutofit/>
          </a:bodyPr>
          <a:lstStyle/>
          <a:p>
            <a:r>
              <a:rPr lang="en-US" smtClean="0"/>
              <a:t>Click to edit Master title style</a:t>
            </a:r>
            <a:endParaRPr lang="en-US" dirty="0"/>
          </a:p>
        </p:txBody>
      </p:sp>
      <p:sp>
        <p:nvSpPr>
          <p:cNvPr id="16" name="Text Placeholder 2">
            <a:extLst>
              <a:ext uri="{FF2B5EF4-FFF2-40B4-BE49-F238E27FC236}">
                <a16:creationId xmlns:a16="http://schemas.microsoft.com/office/drawing/2014/main" xmlns="" id="{9DDF0C4F-9045-3548-9802-128CB5B0C295}"/>
              </a:ext>
            </a:extLst>
          </p:cNvPr>
          <p:cNvSpPr>
            <a:spLocks noGrp="1"/>
          </p:cNvSpPr>
          <p:nvPr>
            <p:ph type="body" idx="1"/>
          </p:nvPr>
        </p:nvSpPr>
        <p:spPr>
          <a:xfrm>
            <a:off x="818713" y="1906476"/>
            <a:ext cx="10563285" cy="3674397"/>
          </a:xfrm>
          <a:prstGeom prst="rect">
            <a:avLst/>
          </a:prstGeom>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a:extLst>
              <a:ext uri="{FF2B5EF4-FFF2-40B4-BE49-F238E27FC236}">
                <a16:creationId xmlns:a16="http://schemas.microsoft.com/office/drawing/2014/main" xmlns="" id="{82CF39F0-44BA-E647-AA99-658BDDE798D9}"/>
              </a:ext>
            </a:extLst>
          </p:cNvPr>
          <p:cNvSpPr>
            <a:spLocks noGrp="1"/>
          </p:cNvSpPr>
          <p:nvPr>
            <p:ph type="dt" sz="half" idx="2"/>
          </p:nvPr>
        </p:nvSpPr>
        <p:spPr>
          <a:xfrm>
            <a:off x="8771467" y="749850"/>
            <a:ext cx="2351122" cy="365125"/>
          </a:xfrm>
          <a:prstGeom prst="rect">
            <a:avLst/>
          </a:prstGeom>
        </p:spPr>
        <p:txBody>
          <a:bodyPr vert="horz" lIns="91440" tIns="45720" rIns="91440" bIns="45720" rtlCol="0" anchor="b"/>
          <a:lstStyle>
            <a:lvl1pPr algn="r">
              <a:defRPr sz="200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C1B52D-7485-264C-B4F3-6A96EBB94E64}"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22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2" name="Oval 1">
            <a:extLst>
              <a:ext uri="{FF2B5EF4-FFF2-40B4-BE49-F238E27FC236}">
                <a16:creationId xmlns:a16="http://schemas.microsoft.com/office/drawing/2014/main" xmlns="" id="{A307519A-E37F-4748-9265-06035F60ED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xmlns="" id="{3401688B-5BBF-494D-A11B-601370B2C360}"/>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 name="Oval 11">
            <a:extLst>
              <a:ext uri="{FF2B5EF4-FFF2-40B4-BE49-F238E27FC236}">
                <a16:creationId xmlns:a16="http://schemas.microsoft.com/office/drawing/2014/main" xmlns="" id="{FA4F81A8-2C73-3246-8DF2-B7994515FA8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 name="Oval 12">
            <a:extLst>
              <a:ext uri="{FF2B5EF4-FFF2-40B4-BE49-F238E27FC236}">
                <a16:creationId xmlns:a16="http://schemas.microsoft.com/office/drawing/2014/main" xmlns="" id="{EA9F8BC5-62B8-154A-8456-2FF4CA07D3B9}"/>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07783601-7305-E24D-BE5B-DCE43F9C003B}"/>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2F196B8D-1B4E-4B47-9FDA-4B816603B82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 name="TextBox 2">
            <a:extLst>
              <a:ext uri="{FF2B5EF4-FFF2-40B4-BE49-F238E27FC236}">
                <a16:creationId xmlns:a16="http://schemas.microsoft.com/office/drawing/2014/main" xmlns="" id="{8A5BE025-9E92-B24D-B3B5-E5C787C7D03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19" name="Oval 18">
            <a:extLst>
              <a:ext uri="{FF2B5EF4-FFF2-40B4-BE49-F238E27FC236}">
                <a16:creationId xmlns:a16="http://schemas.microsoft.com/office/drawing/2014/main" xmlns="" id="{E03F16BB-3F8A-7744-842C-5CEE50C7ECC4}"/>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TextBox 19">
            <a:extLst>
              <a:ext uri="{FF2B5EF4-FFF2-40B4-BE49-F238E27FC236}">
                <a16:creationId xmlns:a16="http://schemas.microsoft.com/office/drawing/2014/main" xmlns="" id="{B8B9ED89-C260-6545-B790-2DD3B26ED52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21" name="TextBox 20">
            <a:extLst>
              <a:ext uri="{FF2B5EF4-FFF2-40B4-BE49-F238E27FC236}">
                <a16:creationId xmlns:a16="http://schemas.microsoft.com/office/drawing/2014/main" xmlns="" id="{D1699DF4-495D-5342-BA47-C4329DE33F7D}"/>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2" name="Footer Placeholder 4">
            <a:extLst>
              <a:ext uri="{FF2B5EF4-FFF2-40B4-BE49-F238E27FC236}">
                <a16:creationId xmlns:a16="http://schemas.microsoft.com/office/drawing/2014/main" xmlns="" id="{C119C2A6-61C6-0A4F-84A1-E640A7EE6285}"/>
              </a:ext>
            </a:extLst>
          </p:cNvPr>
          <p:cNvSpPr>
            <a:spLocks noGrp="1"/>
          </p:cNvSpPr>
          <p:nvPr>
            <p:ph type="ftr" sz="quarter" idx="3"/>
          </p:nvPr>
        </p:nvSpPr>
        <p:spPr>
          <a:xfrm>
            <a:off x="-1128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954986749"/>
      </p:ext>
    </p:extLst>
  </p:cSld>
  <p:clrMap bg1="lt1" tx1="dk1" bg2="lt2" tx2="dk2" accent1="accent1" accent2="accent2" accent3="accent3" accent4="accent4" accent5="accent5" accent6="accent6" hlink="hlink" folHlink="folHlink"/>
  <p:sldLayoutIdLst>
    <p:sldLayoutId id="2147484337" r:id="rId1"/>
    <p:sldLayoutId id="2147484338" r:id="rId2"/>
    <p:sldLayoutId id="2147484339" r:id="rId3"/>
    <p:sldLayoutId id="2147484340" r:id="rId4"/>
    <p:sldLayoutId id="2147484341" r:id="rId5"/>
    <p:sldLayoutId id="2147484342" r:id="rId6"/>
    <p:sldLayoutId id="2147484343" r:id="rId7"/>
    <p:sldLayoutId id="2147484344" r:id="rId8"/>
    <p:sldLayoutId id="2147484345" r:id="rId9"/>
    <p:sldLayoutId id="2147484346" r:id="rId10"/>
    <p:sldLayoutId id="2147484347" r:id="rId11"/>
  </p:sldLayoutIdLst>
  <p:transition spd="med"/>
  <p:hf hdr="0"/>
  <p:txStyles>
    <p:titleStyle>
      <a:lvl1pPr marL="0" marR="0" indent="0" algn="l" defTabSz="914400" rtl="0" eaLnBrk="1" latinLnBrk="0" hangingPunct="1">
        <a:lnSpc>
          <a:spcPct val="100000"/>
        </a:lnSpc>
        <a:spcBef>
          <a:spcPts val="0"/>
        </a:spcBef>
        <a:spcAft>
          <a:spcPts val="0"/>
        </a:spcAft>
        <a:buClrTx/>
        <a:buSzTx/>
        <a:buFontTx/>
        <a:buNone/>
        <a:tabLst/>
        <a:defRPr sz="4000" b="1"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Calibri Light"/>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7" name="shutterstock_380731009.jpg" descr="shutterstock_380731009.jpg"/>
          <p:cNvPicPr>
            <a:picLocks noChangeAspect="1"/>
          </p:cNvPicPr>
          <p:nvPr/>
        </p:nvPicPr>
        <p:blipFill>
          <a:blip r:embed="rId20">
            <a:extLst/>
          </a:blip>
          <a:stretch>
            <a:fillRect/>
          </a:stretch>
        </p:blipFill>
        <p:spPr>
          <a:xfrm>
            <a:off x="-14849" y="-8977"/>
            <a:ext cx="12221734" cy="6875953"/>
          </a:xfrm>
          <a:prstGeom prst="rect">
            <a:avLst/>
          </a:prstGeom>
          <a:ln w="12700">
            <a:miter lim="400000"/>
          </a:ln>
        </p:spPr>
      </p:pic>
      <p:sp>
        <p:nvSpPr>
          <p:cNvPr id="8" name="Rectangle"/>
          <p:cNvSpPr/>
          <p:nvPr/>
        </p:nvSpPr>
        <p:spPr>
          <a:xfrm>
            <a:off x="-42431" y="-8977"/>
            <a:ext cx="12249316" cy="6875953"/>
          </a:xfrm>
          <a:prstGeom prst="rect">
            <a:avLst/>
          </a:prstGeom>
          <a:gradFill>
            <a:gsLst>
              <a:gs pos="0">
                <a:srgbClr val="0D29B3">
                  <a:alpha val="89412"/>
                </a:srgbClr>
              </a:gs>
              <a:gs pos="100000">
                <a:srgbClr val="16D562">
                  <a:alpha val="89412"/>
                </a:srgbClr>
              </a:gs>
            </a:gsLst>
            <a:lin ang="1152097"/>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11" name="Slide Number"/>
          <p:cNvSpPr txBox="1">
            <a:spLocks noGrp="1"/>
          </p:cNvSpPr>
          <p:nvPr>
            <p:ph type="sldNum" sz="quarter" idx="2"/>
          </p:nvPr>
        </p:nvSpPr>
        <p:spPr>
          <a:xfrm>
            <a:off x="11946249" y="6642855"/>
            <a:ext cx="245751" cy="225709"/>
          </a:xfrm>
          <a:prstGeom prst="rect">
            <a:avLst/>
          </a:prstGeom>
          <a:ln w="12700">
            <a:miter lim="400000"/>
          </a:ln>
        </p:spPr>
        <p:txBody>
          <a:bodyPr wrap="none" lIns="45719" rIns="45719">
            <a:spAutoFit/>
          </a:bodyPr>
          <a:lstStyle>
            <a:lvl1pPr>
              <a:defRPr sz="1100">
                <a:solidFill>
                  <a:srgbClr val="92929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5" name="Title Placeholder 1">
            <a:extLst>
              <a:ext uri="{FF2B5EF4-FFF2-40B4-BE49-F238E27FC236}">
                <a16:creationId xmlns:a16="http://schemas.microsoft.com/office/drawing/2014/main" xmlns="" id="{ACB1658E-5C68-CB43-BACB-788A5B6410CF}"/>
              </a:ext>
            </a:extLst>
          </p:cNvPr>
          <p:cNvSpPr>
            <a:spLocks noGrp="1"/>
          </p:cNvSpPr>
          <p:nvPr>
            <p:ph type="title"/>
          </p:nvPr>
        </p:nvSpPr>
        <p:spPr>
          <a:xfrm>
            <a:off x="810000" y="447188"/>
            <a:ext cx="10571998" cy="970450"/>
          </a:xfrm>
          <a:prstGeom prst="rect">
            <a:avLst/>
          </a:prstGeom>
          <a:effectLst/>
        </p:spPr>
        <p:txBody>
          <a:bodyPr vert="horz" lIns="91440" tIns="45720" rIns="91440" bIns="45720" rtlCol="0" anchor="ctr">
            <a:noAutofit/>
          </a:bodyPr>
          <a:lstStyle/>
          <a:p>
            <a:r>
              <a:rPr lang="en-US" smtClean="0"/>
              <a:t>Click to edit Master title style</a:t>
            </a:r>
            <a:endParaRPr lang="en-US" dirty="0"/>
          </a:p>
        </p:txBody>
      </p:sp>
      <p:sp>
        <p:nvSpPr>
          <p:cNvPr id="16" name="Text Placeholder 2">
            <a:extLst>
              <a:ext uri="{FF2B5EF4-FFF2-40B4-BE49-F238E27FC236}">
                <a16:creationId xmlns:a16="http://schemas.microsoft.com/office/drawing/2014/main" xmlns="" id="{9DDF0C4F-9045-3548-9802-128CB5B0C295}"/>
              </a:ext>
            </a:extLst>
          </p:cNvPr>
          <p:cNvSpPr>
            <a:spLocks noGrp="1"/>
          </p:cNvSpPr>
          <p:nvPr>
            <p:ph type="body" idx="1"/>
          </p:nvPr>
        </p:nvSpPr>
        <p:spPr>
          <a:xfrm>
            <a:off x="818713" y="1906476"/>
            <a:ext cx="10563285" cy="3674397"/>
          </a:xfrm>
          <a:prstGeom prst="rect">
            <a:avLst/>
          </a:prstGeom>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a:extLst>
              <a:ext uri="{FF2B5EF4-FFF2-40B4-BE49-F238E27FC236}">
                <a16:creationId xmlns:a16="http://schemas.microsoft.com/office/drawing/2014/main" xmlns="" id="{82CF39F0-44BA-E647-AA99-658BDDE798D9}"/>
              </a:ext>
            </a:extLst>
          </p:cNvPr>
          <p:cNvSpPr>
            <a:spLocks noGrp="1"/>
          </p:cNvSpPr>
          <p:nvPr>
            <p:ph type="dt" sz="half" idx="2"/>
          </p:nvPr>
        </p:nvSpPr>
        <p:spPr>
          <a:xfrm>
            <a:off x="8771467" y="749850"/>
            <a:ext cx="2351122" cy="365125"/>
          </a:xfrm>
          <a:prstGeom prst="rect">
            <a:avLst/>
          </a:prstGeom>
        </p:spPr>
        <p:txBody>
          <a:bodyPr vert="horz" lIns="91440" tIns="45720" rIns="91440" bIns="45720" rtlCol="0" anchor="b"/>
          <a:lstStyle>
            <a:lvl1pPr algn="r">
              <a:defRPr sz="200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C1B52D-7485-264C-B4F3-6A96EBB94E64}"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22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2" name="Oval 1">
            <a:extLst>
              <a:ext uri="{FF2B5EF4-FFF2-40B4-BE49-F238E27FC236}">
                <a16:creationId xmlns:a16="http://schemas.microsoft.com/office/drawing/2014/main" xmlns="" id="{A307519A-E37F-4748-9265-06035F60ED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xmlns="" id="{3401688B-5BBF-494D-A11B-601370B2C360}"/>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 name="Oval 11">
            <a:extLst>
              <a:ext uri="{FF2B5EF4-FFF2-40B4-BE49-F238E27FC236}">
                <a16:creationId xmlns:a16="http://schemas.microsoft.com/office/drawing/2014/main" xmlns="" id="{FA4F81A8-2C73-3246-8DF2-B7994515FA8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 name="Oval 12">
            <a:extLst>
              <a:ext uri="{FF2B5EF4-FFF2-40B4-BE49-F238E27FC236}">
                <a16:creationId xmlns:a16="http://schemas.microsoft.com/office/drawing/2014/main" xmlns="" id="{EA9F8BC5-62B8-154A-8456-2FF4CA07D3B9}"/>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07783601-7305-E24D-BE5B-DCE43F9C003B}"/>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2F196B8D-1B4E-4B47-9FDA-4B816603B82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 name="TextBox 2">
            <a:extLst>
              <a:ext uri="{FF2B5EF4-FFF2-40B4-BE49-F238E27FC236}">
                <a16:creationId xmlns:a16="http://schemas.microsoft.com/office/drawing/2014/main" xmlns="" id="{8A5BE025-9E92-B24D-B3B5-E5C787C7D03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19" name="Oval 18">
            <a:extLst>
              <a:ext uri="{FF2B5EF4-FFF2-40B4-BE49-F238E27FC236}">
                <a16:creationId xmlns:a16="http://schemas.microsoft.com/office/drawing/2014/main" xmlns="" id="{E03F16BB-3F8A-7744-842C-5CEE50C7ECC4}"/>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TextBox 19">
            <a:extLst>
              <a:ext uri="{FF2B5EF4-FFF2-40B4-BE49-F238E27FC236}">
                <a16:creationId xmlns:a16="http://schemas.microsoft.com/office/drawing/2014/main" xmlns="" id="{B8B9ED89-C260-6545-B790-2DD3B26ED52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21" name="TextBox 20">
            <a:extLst>
              <a:ext uri="{FF2B5EF4-FFF2-40B4-BE49-F238E27FC236}">
                <a16:creationId xmlns:a16="http://schemas.microsoft.com/office/drawing/2014/main" xmlns="" id="{D1699DF4-495D-5342-BA47-C4329DE33F7D}"/>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2" name="Footer Placeholder 4">
            <a:extLst>
              <a:ext uri="{FF2B5EF4-FFF2-40B4-BE49-F238E27FC236}">
                <a16:creationId xmlns:a16="http://schemas.microsoft.com/office/drawing/2014/main" xmlns="" id="{C119C2A6-61C6-0A4F-84A1-E640A7EE6285}"/>
              </a:ext>
            </a:extLst>
          </p:cNvPr>
          <p:cNvSpPr>
            <a:spLocks noGrp="1"/>
          </p:cNvSpPr>
          <p:nvPr>
            <p:ph type="ftr" sz="quarter" idx="3"/>
          </p:nvPr>
        </p:nvSpPr>
        <p:spPr>
          <a:xfrm>
            <a:off x="-1128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70567667"/>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Lst>
  <p:transition spd="med"/>
  <p:hf hdr="0"/>
  <p:txStyles>
    <p:titleStyle>
      <a:lvl1pPr marL="0" marR="0" indent="0" algn="l" defTabSz="914400" rtl="0" eaLnBrk="1" latinLnBrk="0" hangingPunct="1">
        <a:lnSpc>
          <a:spcPct val="100000"/>
        </a:lnSpc>
        <a:spcBef>
          <a:spcPts val="0"/>
        </a:spcBef>
        <a:spcAft>
          <a:spcPts val="0"/>
        </a:spcAft>
        <a:buClrTx/>
        <a:buSzTx/>
        <a:buFontTx/>
        <a:buNone/>
        <a:tabLst/>
        <a:defRPr sz="4000" b="1"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Calibri Light"/>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7" name="shutterstock_380731009.jpg" descr="shutterstock_380731009.jpg"/>
          <p:cNvPicPr>
            <a:picLocks noChangeAspect="1"/>
          </p:cNvPicPr>
          <p:nvPr/>
        </p:nvPicPr>
        <p:blipFill>
          <a:blip r:embed="rId20">
            <a:extLst/>
          </a:blip>
          <a:stretch>
            <a:fillRect/>
          </a:stretch>
        </p:blipFill>
        <p:spPr>
          <a:xfrm>
            <a:off x="-14849" y="-8977"/>
            <a:ext cx="12221734" cy="6875953"/>
          </a:xfrm>
          <a:prstGeom prst="rect">
            <a:avLst/>
          </a:prstGeom>
          <a:ln w="12700">
            <a:miter lim="400000"/>
          </a:ln>
        </p:spPr>
      </p:pic>
      <p:sp>
        <p:nvSpPr>
          <p:cNvPr id="8" name="Rectangle"/>
          <p:cNvSpPr/>
          <p:nvPr/>
        </p:nvSpPr>
        <p:spPr>
          <a:xfrm>
            <a:off x="-42431" y="-8977"/>
            <a:ext cx="12249316" cy="6875953"/>
          </a:xfrm>
          <a:prstGeom prst="rect">
            <a:avLst/>
          </a:prstGeom>
          <a:gradFill>
            <a:gsLst>
              <a:gs pos="0">
                <a:srgbClr val="0D29B3">
                  <a:alpha val="89412"/>
                </a:srgbClr>
              </a:gs>
              <a:gs pos="100000">
                <a:srgbClr val="16D562">
                  <a:alpha val="89412"/>
                </a:srgbClr>
              </a:gs>
            </a:gsLst>
            <a:lin ang="1152097"/>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11" name="Slide Number"/>
          <p:cNvSpPr txBox="1">
            <a:spLocks noGrp="1"/>
          </p:cNvSpPr>
          <p:nvPr>
            <p:ph type="sldNum" sz="quarter" idx="2"/>
          </p:nvPr>
        </p:nvSpPr>
        <p:spPr>
          <a:xfrm>
            <a:off x="11946249" y="6642855"/>
            <a:ext cx="245751" cy="225709"/>
          </a:xfrm>
          <a:prstGeom prst="rect">
            <a:avLst/>
          </a:prstGeom>
          <a:ln w="12700">
            <a:miter lim="400000"/>
          </a:ln>
        </p:spPr>
        <p:txBody>
          <a:bodyPr wrap="none" lIns="45719" rIns="45719">
            <a:spAutoFit/>
          </a:bodyPr>
          <a:lstStyle>
            <a:lvl1pPr>
              <a:defRPr sz="1100">
                <a:solidFill>
                  <a:srgbClr val="92929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5" name="Title Placeholder 1">
            <a:extLst>
              <a:ext uri="{FF2B5EF4-FFF2-40B4-BE49-F238E27FC236}">
                <a16:creationId xmlns:a16="http://schemas.microsoft.com/office/drawing/2014/main" xmlns="" id="{ACB1658E-5C68-CB43-BACB-788A5B6410CF}"/>
              </a:ext>
            </a:extLst>
          </p:cNvPr>
          <p:cNvSpPr>
            <a:spLocks noGrp="1"/>
          </p:cNvSpPr>
          <p:nvPr>
            <p:ph type="title"/>
          </p:nvPr>
        </p:nvSpPr>
        <p:spPr>
          <a:xfrm>
            <a:off x="810000" y="447188"/>
            <a:ext cx="10571998" cy="970450"/>
          </a:xfrm>
          <a:prstGeom prst="rect">
            <a:avLst/>
          </a:prstGeom>
          <a:effectLst/>
        </p:spPr>
        <p:txBody>
          <a:bodyPr vert="horz" lIns="91440" tIns="45720" rIns="91440" bIns="45720" rtlCol="0" anchor="ctr">
            <a:noAutofit/>
          </a:bodyPr>
          <a:lstStyle/>
          <a:p>
            <a:r>
              <a:rPr lang="en-US" smtClean="0"/>
              <a:t>Click to edit Master title style</a:t>
            </a:r>
            <a:endParaRPr lang="en-US" dirty="0"/>
          </a:p>
        </p:txBody>
      </p:sp>
      <p:sp>
        <p:nvSpPr>
          <p:cNvPr id="16" name="Text Placeholder 2">
            <a:extLst>
              <a:ext uri="{FF2B5EF4-FFF2-40B4-BE49-F238E27FC236}">
                <a16:creationId xmlns:a16="http://schemas.microsoft.com/office/drawing/2014/main" xmlns="" id="{9DDF0C4F-9045-3548-9802-128CB5B0C295}"/>
              </a:ext>
            </a:extLst>
          </p:cNvPr>
          <p:cNvSpPr>
            <a:spLocks noGrp="1"/>
          </p:cNvSpPr>
          <p:nvPr>
            <p:ph type="body" idx="1"/>
          </p:nvPr>
        </p:nvSpPr>
        <p:spPr>
          <a:xfrm>
            <a:off x="818713" y="1906476"/>
            <a:ext cx="10563285" cy="3674397"/>
          </a:xfrm>
          <a:prstGeom prst="rect">
            <a:avLst/>
          </a:prstGeom>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a:extLst>
              <a:ext uri="{FF2B5EF4-FFF2-40B4-BE49-F238E27FC236}">
                <a16:creationId xmlns:a16="http://schemas.microsoft.com/office/drawing/2014/main" xmlns="" id="{82CF39F0-44BA-E647-AA99-658BDDE798D9}"/>
              </a:ext>
            </a:extLst>
          </p:cNvPr>
          <p:cNvSpPr>
            <a:spLocks noGrp="1"/>
          </p:cNvSpPr>
          <p:nvPr>
            <p:ph type="dt" sz="half" idx="2"/>
          </p:nvPr>
        </p:nvSpPr>
        <p:spPr>
          <a:xfrm>
            <a:off x="8771467" y="749850"/>
            <a:ext cx="2351122" cy="365125"/>
          </a:xfrm>
          <a:prstGeom prst="rect">
            <a:avLst/>
          </a:prstGeom>
        </p:spPr>
        <p:txBody>
          <a:bodyPr vert="horz" lIns="91440" tIns="45720" rIns="91440" bIns="45720" rtlCol="0" anchor="b"/>
          <a:lstStyle>
            <a:lvl1pPr algn="r">
              <a:defRPr sz="200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C1B52D-7485-264C-B4F3-6A96EBB94E64}"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22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2" name="Oval 1">
            <a:extLst>
              <a:ext uri="{FF2B5EF4-FFF2-40B4-BE49-F238E27FC236}">
                <a16:creationId xmlns:a16="http://schemas.microsoft.com/office/drawing/2014/main" xmlns="" id="{A307519A-E37F-4748-9265-06035F60ED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xmlns="" id="{3401688B-5BBF-494D-A11B-601370B2C360}"/>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 name="Oval 11">
            <a:extLst>
              <a:ext uri="{FF2B5EF4-FFF2-40B4-BE49-F238E27FC236}">
                <a16:creationId xmlns:a16="http://schemas.microsoft.com/office/drawing/2014/main" xmlns="" id="{FA4F81A8-2C73-3246-8DF2-B7994515FA8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 name="Oval 12">
            <a:extLst>
              <a:ext uri="{FF2B5EF4-FFF2-40B4-BE49-F238E27FC236}">
                <a16:creationId xmlns:a16="http://schemas.microsoft.com/office/drawing/2014/main" xmlns="" id="{EA9F8BC5-62B8-154A-8456-2FF4CA07D3B9}"/>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07783601-7305-E24D-BE5B-DCE43F9C003B}"/>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2F196B8D-1B4E-4B47-9FDA-4B816603B82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 name="TextBox 2">
            <a:extLst>
              <a:ext uri="{FF2B5EF4-FFF2-40B4-BE49-F238E27FC236}">
                <a16:creationId xmlns:a16="http://schemas.microsoft.com/office/drawing/2014/main" xmlns="" id="{8A5BE025-9E92-B24D-B3B5-E5C787C7D03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19" name="Oval 18">
            <a:extLst>
              <a:ext uri="{FF2B5EF4-FFF2-40B4-BE49-F238E27FC236}">
                <a16:creationId xmlns:a16="http://schemas.microsoft.com/office/drawing/2014/main" xmlns="" id="{E03F16BB-3F8A-7744-842C-5CEE50C7ECC4}"/>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TextBox 19">
            <a:extLst>
              <a:ext uri="{FF2B5EF4-FFF2-40B4-BE49-F238E27FC236}">
                <a16:creationId xmlns:a16="http://schemas.microsoft.com/office/drawing/2014/main" xmlns="" id="{B8B9ED89-C260-6545-B790-2DD3B26ED52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21" name="TextBox 20">
            <a:extLst>
              <a:ext uri="{FF2B5EF4-FFF2-40B4-BE49-F238E27FC236}">
                <a16:creationId xmlns:a16="http://schemas.microsoft.com/office/drawing/2014/main" xmlns="" id="{D1699DF4-495D-5342-BA47-C4329DE33F7D}"/>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2" name="Footer Placeholder 4">
            <a:extLst>
              <a:ext uri="{FF2B5EF4-FFF2-40B4-BE49-F238E27FC236}">
                <a16:creationId xmlns:a16="http://schemas.microsoft.com/office/drawing/2014/main" xmlns="" id="{C119C2A6-61C6-0A4F-84A1-E640A7EE6285}"/>
              </a:ext>
            </a:extLst>
          </p:cNvPr>
          <p:cNvSpPr>
            <a:spLocks noGrp="1"/>
          </p:cNvSpPr>
          <p:nvPr>
            <p:ph type="ftr" sz="quarter" idx="3"/>
          </p:nvPr>
        </p:nvSpPr>
        <p:spPr>
          <a:xfrm>
            <a:off x="-1128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3051317716"/>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Lst>
  <p:transition spd="med"/>
  <p:hf hdr="0"/>
  <p:txStyles>
    <p:titleStyle>
      <a:lvl1pPr marL="0" marR="0" indent="0" algn="l" defTabSz="914400" rtl="0" eaLnBrk="1" latinLnBrk="0" hangingPunct="1">
        <a:lnSpc>
          <a:spcPct val="100000"/>
        </a:lnSpc>
        <a:spcBef>
          <a:spcPts val="0"/>
        </a:spcBef>
        <a:spcAft>
          <a:spcPts val="0"/>
        </a:spcAft>
        <a:buClrTx/>
        <a:buSzTx/>
        <a:buFontTx/>
        <a:buNone/>
        <a:tabLst/>
        <a:defRPr sz="4000" b="1"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Calibri Light"/>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7" name="shutterstock_380731009.jpg" descr="shutterstock_380731009.jpg"/>
          <p:cNvPicPr>
            <a:picLocks noChangeAspect="1"/>
          </p:cNvPicPr>
          <p:nvPr/>
        </p:nvPicPr>
        <p:blipFill>
          <a:blip r:embed="rId20">
            <a:extLst/>
          </a:blip>
          <a:stretch>
            <a:fillRect/>
          </a:stretch>
        </p:blipFill>
        <p:spPr>
          <a:xfrm>
            <a:off x="-14849" y="-8977"/>
            <a:ext cx="12221734" cy="6875953"/>
          </a:xfrm>
          <a:prstGeom prst="rect">
            <a:avLst/>
          </a:prstGeom>
          <a:ln w="12700">
            <a:miter lim="400000"/>
          </a:ln>
        </p:spPr>
      </p:pic>
      <p:sp>
        <p:nvSpPr>
          <p:cNvPr id="8" name="Rectangle"/>
          <p:cNvSpPr/>
          <p:nvPr/>
        </p:nvSpPr>
        <p:spPr>
          <a:xfrm>
            <a:off x="-42431" y="-8977"/>
            <a:ext cx="12249316" cy="6875953"/>
          </a:xfrm>
          <a:prstGeom prst="rect">
            <a:avLst/>
          </a:prstGeom>
          <a:gradFill>
            <a:gsLst>
              <a:gs pos="0">
                <a:srgbClr val="0D29B3">
                  <a:alpha val="89412"/>
                </a:srgbClr>
              </a:gs>
              <a:gs pos="100000">
                <a:srgbClr val="16D562">
                  <a:alpha val="89412"/>
                </a:srgbClr>
              </a:gs>
            </a:gsLst>
            <a:lin ang="1152097"/>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11" name="Slide Number"/>
          <p:cNvSpPr txBox="1">
            <a:spLocks noGrp="1"/>
          </p:cNvSpPr>
          <p:nvPr>
            <p:ph type="sldNum" sz="quarter" idx="2"/>
          </p:nvPr>
        </p:nvSpPr>
        <p:spPr>
          <a:xfrm>
            <a:off x="11946249" y="6642855"/>
            <a:ext cx="245751" cy="225709"/>
          </a:xfrm>
          <a:prstGeom prst="rect">
            <a:avLst/>
          </a:prstGeom>
          <a:ln w="12700">
            <a:miter lim="400000"/>
          </a:ln>
        </p:spPr>
        <p:txBody>
          <a:bodyPr wrap="none" lIns="45719" rIns="45719">
            <a:spAutoFit/>
          </a:bodyPr>
          <a:lstStyle>
            <a:lvl1pPr>
              <a:defRPr sz="1100">
                <a:solidFill>
                  <a:srgbClr val="92929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5" name="Title Placeholder 1">
            <a:extLst>
              <a:ext uri="{FF2B5EF4-FFF2-40B4-BE49-F238E27FC236}">
                <a16:creationId xmlns:a16="http://schemas.microsoft.com/office/drawing/2014/main" xmlns="" id="{ACB1658E-5C68-CB43-BACB-788A5B6410CF}"/>
              </a:ext>
            </a:extLst>
          </p:cNvPr>
          <p:cNvSpPr>
            <a:spLocks noGrp="1"/>
          </p:cNvSpPr>
          <p:nvPr>
            <p:ph type="title"/>
          </p:nvPr>
        </p:nvSpPr>
        <p:spPr>
          <a:xfrm>
            <a:off x="810000" y="447188"/>
            <a:ext cx="10571998" cy="970450"/>
          </a:xfrm>
          <a:prstGeom prst="rect">
            <a:avLst/>
          </a:prstGeom>
          <a:effectLst/>
        </p:spPr>
        <p:txBody>
          <a:bodyPr vert="horz" lIns="91440" tIns="45720" rIns="91440" bIns="45720" rtlCol="0" anchor="ctr">
            <a:noAutofit/>
          </a:bodyPr>
          <a:lstStyle/>
          <a:p>
            <a:r>
              <a:rPr lang="en-US" smtClean="0"/>
              <a:t>Click to edit Master title style</a:t>
            </a:r>
            <a:endParaRPr lang="en-US" dirty="0"/>
          </a:p>
        </p:txBody>
      </p:sp>
      <p:sp>
        <p:nvSpPr>
          <p:cNvPr id="16" name="Text Placeholder 2">
            <a:extLst>
              <a:ext uri="{FF2B5EF4-FFF2-40B4-BE49-F238E27FC236}">
                <a16:creationId xmlns:a16="http://schemas.microsoft.com/office/drawing/2014/main" xmlns="" id="{9DDF0C4F-9045-3548-9802-128CB5B0C295}"/>
              </a:ext>
            </a:extLst>
          </p:cNvPr>
          <p:cNvSpPr>
            <a:spLocks noGrp="1"/>
          </p:cNvSpPr>
          <p:nvPr>
            <p:ph type="body" idx="1"/>
          </p:nvPr>
        </p:nvSpPr>
        <p:spPr>
          <a:xfrm>
            <a:off x="818713" y="1906476"/>
            <a:ext cx="10563285" cy="3674397"/>
          </a:xfrm>
          <a:prstGeom prst="rect">
            <a:avLst/>
          </a:prstGeom>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a:extLst>
              <a:ext uri="{FF2B5EF4-FFF2-40B4-BE49-F238E27FC236}">
                <a16:creationId xmlns:a16="http://schemas.microsoft.com/office/drawing/2014/main" xmlns="" id="{82CF39F0-44BA-E647-AA99-658BDDE798D9}"/>
              </a:ext>
            </a:extLst>
          </p:cNvPr>
          <p:cNvSpPr>
            <a:spLocks noGrp="1"/>
          </p:cNvSpPr>
          <p:nvPr>
            <p:ph type="dt" sz="half" idx="2"/>
          </p:nvPr>
        </p:nvSpPr>
        <p:spPr>
          <a:xfrm>
            <a:off x="8771467" y="749850"/>
            <a:ext cx="2351122" cy="365125"/>
          </a:xfrm>
          <a:prstGeom prst="rect">
            <a:avLst/>
          </a:prstGeom>
        </p:spPr>
        <p:txBody>
          <a:bodyPr vert="horz" lIns="91440" tIns="45720" rIns="91440" bIns="45720" rtlCol="0" anchor="b"/>
          <a:lstStyle>
            <a:lvl1pPr algn="r">
              <a:defRPr sz="200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C1B52D-7485-264C-B4F3-6A96EBB94E64}"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22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2" name="Oval 1">
            <a:extLst>
              <a:ext uri="{FF2B5EF4-FFF2-40B4-BE49-F238E27FC236}">
                <a16:creationId xmlns:a16="http://schemas.microsoft.com/office/drawing/2014/main" xmlns="" id="{A307519A-E37F-4748-9265-06035F60ED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xmlns="" id="{3401688B-5BBF-494D-A11B-601370B2C360}"/>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 name="Oval 11">
            <a:extLst>
              <a:ext uri="{FF2B5EF4-FFF2-40B4-BE49-F238E27FC236}">
                <a16:creationId xmlns:a16="http://schemas.microsoft.com/office/drawing/2014/main" xmlns="" id="{FA4F81A8-2C73-3246-8DF2-B7994515FA8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 name="Oval 12">
            <a:extLst>
              <a:ext uri="{FF2B5EF4-FFF2-40B4-BE49-F238E27FC236}">
                <a16:creationId xmlns:a16="http://schemas.microsoft.com/office/drawing/2014/main" xmlns="" id="{EA9F8BC5-62B8-154A-8456-2FF4CA07D3B9}"/>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07783601-7305-E24D-BE5B-DCE43F9C003B}"/>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2F196B8D-1B4E-4B47-9FDA-4B816603B82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 name="TextBox 2">
            <a:extLst>
              <a:ext uri="{FF2B5EF4-FFF2-40B4-BE49-F238E27FC236}">
                <a16:creationId xmlns:a16="http://schemas.microsoft.com/office/drawing/2014/main" xmlns="" id="{8A5BE025-9E92-B24D-B3B5-E5C787C7D03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19" name="Oval 18">
            <a:extLst>
              <a:ext uri="{FF2B5EF4-FFF2-40B4-BE49-F238E27FC236}">
                <a16:creationId xmlns:a16="http://schemas.microsoft.com/office/drawing/2014/main" xmlns="" id="{E03F16BB-3F8A-7744-842C-5CEE50C7ECC4}"/>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TextBox 19">
            <a:extLst>
              <a:ext uri="{FF2B5EF4-FFF2-40B4-BE49-F238E27FC236}">
                <a16:creationId xmlns:a16="http://schemas.microsoft.com/office/drawing/2014/main" xmlns="" id="{B8B9ED89-C260-6545-B790-2DD3B26ED52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21" name="TextBox 20">
            <a:extLst>
              <a:ext uri="{FF2B5EF4-FFF2-40B4-BE49-F238E27FC236}">
                <a16:creationId xmlns:a16="http://schemas.microsoft.com/office/drawing/2014/main" xmlns="" id="{D1699DF4-495D-5342-BA47-C4329DE33F7D}"/>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2" name="Footer Placeholder 4">
            <a:extLst>
              <a:ext uri="{FF2B5EF4-FFF2-40B4-BE49-F238E27FC236}">
                <a16:creationId xmlns:a16="http://schemas.microsoft.com/office/drawing/2014/main" xmlns="" id="{C119C2A6-61C6-0A4F-84A1-E640A7EE6285}"/>
              </a:ext>
            </a:extLst>
          </p:cNvPr>
          <p:cNvSpPr>
            <a:spLocks noGrp="1"/>
          </p:cNvSpPr>
          <p:nvPr>
            <p:ph type="ftr" sz="quarter" idx="3"/>
          </p:nvPr>
        </p:nvSpPr>
        <p:spPr>
          <a:xfrm>
            <a:off x="-1128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4024709986"/>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Lst>
  <p:transition spd="med"/>
  <p:hf hdr="0"/>
  <p:txStyles>
    <p:titleStyle>
      <a:lvl1pPr marL="0" marR="0" indent="0" algn="l" defTabSz="914400" rtl="0" eaLnBrk="1" latinLnBrk="0" hangingPunct="1">
        <a:lnSpc>
          <a:spcPct val="100000"/>
        </a:lnSpc>
        <a:spcBef>
          <a:spcPts val="0"/>
        </a:spcBef>
        <a:spcAft>
          <a:spcPts val="0"/>
        </a:spcAft>
        <a:buClrTx/>
        <a:buSzTx/>
        <a:buFontTx/>
        <a:buNone/>
        <a:tabLst/>
        <a:defRPr sz="4000" b="1"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Calibri Light"/>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7" name="shutterstock_380731009.jpg" descr="shutterstock_380731009.jpg"/>
          <p:cNvPicPr>
            <a:picLocks noChangeAspect="1"/>
          </p:cNvPicPr>
          <p:nvPr/>
        </p:nvPicPr>
        <p:blipFill>
          <a:blip r:embed="rId13">
            <a:extLst/>
          </a:blip>
          <a:stretch>
            <a:fillRect/>
          </a:stretch>
        </p:blipFill>
        <p:spPr>
          <a:xfrm>
            <a:off x="-14849" y="-8977"/>
            <a:ext cx="12221734" cy="6875953"/>
          </a:xfrm>
          <a:prstGeom prst="rect">
            <a:avLst/>
          </a:prstGeom>
          <a:ln w="12700">
            <a:miter lim="400000"/>
          </a:ln>
        </p:spPr>
      </p:pic>
      <p:sp>
        <p:nvSpPr>
          <p:cNvPr id="8" name="Rectangle"/>
          <p:cNvSpPr/>
          <p:nvPr/>
        </p:nvSpPr>
        <p:spPr>
          <a:xfrm>
            <a:off x="-42431" y="-8977"/>
            <a:ext cx="12249316" cy="6875953"/>
          </a:xfrm>
          <a:prstGeom prst="rect">
            <a:avLst/>
          </a:prstGeom>
          <a:gradFill>
            <a:gsLst>
              <a:gs pos="0">
                <a:srgbClr val="0D29B3">
                  <a:alpha val="89412"/>
                </a:srgbClr>
              </a:gs>
              <a:gs pos="100000">
                <a:srgbClr val="16D562">
                  <a:alpha val="89412"/>
                </a:srgbClr>
              </a:gs>
            </a:gsLst>
            <a:lin ang="1152097"/>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11" name="Slide Number"/>
          <p:cNvSpPr txBox="1">
            <a:spLocks noGrp="1"/>
          </p:cNvSpPr>
          <p:nvPr>
            <p:ph type="sldNum" sz="quarter" idx="2"/>
          </p:nvPr>
        </p:nvSpPr>
        <p:spPr>
          <a:xfrm>
            <a:off x="11946249" y="6642855"/>
            <a:ext cx="245751" cy="225709"/>
          </a:xfrm>
          <a:prstGeom prst="rect">
            <a:avLst/>
          </a:prstGeom>
          <a:ln w="12700">
            <a:miter lim="400000"/>
          </a:ln>
        </p:spPr>
        <p:txBody>
          <a:bodyPr wrap="none" lIns="45719" rIns="45719">
            <a:spAutoFit/>
          </a:bodyPr>
          <a:lstStyle>
            <a:lvl1pPr>
              <a:defRPr sz="1100">
                <a:solidFill>
                  <a:srgbClr val="92929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5" name="Title Placeholder 1">
            <a:extLst>
              <a:ext uri="{FF2B5EF4-FFF2-40B4-BE49-F238E27FC236}">
                <a16:creationId xmlns:a16="http://schemas.microsoft.com/office/drawing/2014/main" xmlns="" id="{ACB1658E-5C68-CB43-BACB-788A5B6410CF}"/>
              </a:ext>
            </a:extLst>
          </p:cNvPr>
          <p:cNvSpPr>
            <a:spLocks noGrp="1"/>
          </p:cNvSpPr>
          <p:nvPr>
            <p:ph type="title"/>
          </p:nvPr>
        </p:nvSpPr>
        <p:spPr>
          <a:xfrm>
            <a:off x="810000" y="447188"/>
            <a:ext cx="10571998" cy="970450"/>
          </a:xfrm>
          <a:prstGeom prst="rect">
            <a:avLst/>
          </a:prstGeom>
          <a:effectLst/>
        </p:spPr>
        <p:txBody>
          <a:bodyPr vert="horz" lIns="91440" tIns="45720" rIns="91440" bIns="45720" rtlCol="0" anchor="ctr">
            <a:noAutofit/>
          </a:bodyPr>
          <a:lstStyle/>
          <a:p>
            <a:r>
              <a:rPr lang="en-US" smtClean="0"/>
              <a:t>Click to edit Master title style</a:t>
            </a:r>
            <a:endParaRPr lang="en-US" dirty="0"/>
          </a:p>
        </p:txBody>
      </p:sp>
      <p:sp>
        <p:nvSpPr>
          <p:cNvPr id="16" name="Text Placeholder 2">
            <a:extLst>
              <a:ext uri="{FF2B5EF4-FFF2-40B4-BE49-F238E27FC236}">
                <a16:creationId xmlns:a16="http://schemas.microsoft.com/office/drawing/2014/main" xmlns="" id="{9DDF0C4F-9045-3548-9802-128CB5B0C295}"/>
              </a:ext>
            </a:extLst>
          </p:cNvPr>
          <p:cNvSpPr>
            <a:spLocks noGrp="1"/>
          </p:cNvSpPr>
          <p:nvPr>
            <p:ph type="body" idx="1"/>
          </p:nvPr>
        </p:nvSpPr>
        <p:spPr>
          <a:xfrm>
            <a:off x="818713" y="1906476"/>
            <a:ext cx="10563285" cy="3674397"/>
          </a:xfrm>
          <a:prstGeom prst="rect">
            <a:avLst/>
          </a:prstGeom>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a:extLst>
              <a:ext uri="{FF2B5EF4-FFF2-40B4-BE49-F238E27FC236}">
                <a16:creationId xmlns:a16="http://schemas.microsoft.com/office/drawing/2014/main" xmlns="" id="{82CF39F0-44BA-E647-AA99-658BDDE798D9}"/>
              </a:ext>
            </a:extLst>
          </p:cNvPr>
          <p:cNvSpPr>
            <a:spLocks noGrp="1"/>
          </p:cNvSpPr>
          <p:nvPr>
            <p:ph type="dt" sz="half" idx="2"/>
          </p:nvPr>
        </p:nvSpPr>
        <p:spPr>
          <a:xfrm>
            <a:off x="8771467" y="749850"/>
            <a:ext cx="2351122" cy="365125"/>
          </a:xfrm>
          <a:prstGeom prst="rect">
            <a:avLst/>
          </a:prstGeom>
        </p:spPr>
        <p:txBody>
          <a:bodyPr vert="horz" lIns="91440" tIns="45720" rIns="91440" bIns="45720" rtlCol="0" anchor="b"/>
          <a:lstStyle>
            <a:lvl1pPr algn="r">
              <a:defRPr sz="200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C1B52D-7485-264C-B4F3-6A96EBB94E64}"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22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2" name="Oval 1">
            <a:extLst>
              <a:ext uri="{FF2B5EF4-FFF2-40B4-BE49-F238E27FC236}">
                <a16:creationId xmlns:a16="http://schemas.microsoft.com/office/drawing/2014/main" xmlns="" id="{A307519A-E37F-4748-9265-06035F60ED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xmlns="" id="{3401688B-5BBF-494D-A11B-601370B2C360}"/>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 name="Oval 11">
            <a:extLst>
              <a:ext uri="{FF2B5EF4-FFF2-40B4-BE49-F238E27FC236}">
                <a16:creationId xmlns:a16="http://schemas.microsoft.com/office/drawing/2014/main" xmlns="" id="{FA4F81A8-2C73-3246-8DF2-B7994515FA8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 name="Oval 12">
            <a:extLst>
              <a:ext uri="{FF2B5EF4-FFF2-40B4-BE49-F238E27FC236}">
                <a16:creationId xmlns:a16="http://schemas.microsoft.com/office/drawing/2014/main" xmlns="" id="{EA9F8BC5-62B8-154A-8456-2FF4CA07D3B9}"/>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07783601-7305-E24D-BE5B-DCE43F9C003B}"/>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2F196B8D-1B4E-4B47-9FDA-4B816603B82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 name="TextBox 2">
            <a:extLst>
              <a:ext uri="{FF2B5EF4-FFF2-40B4-BE49-F238E27FC236}">
                <a16:creationId xmlns:a16="http://schemas.microsoft.com/office/drawing/2014/main" xmlns="" id="{8A5BE025-9E92-B24D-B3B5-E5C787C7D03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19" name="Oval 18">
            <a:extLst>
              <a:ext uri="{FF2B5EF4-FFF2-40B4-BE49-F238E27FC236}">
                <a16:creationId xmlns:a16="http://schemas.microsoft.com/office/drawing/2014/main" xmlns="" id="{E03F16BB-3F8A-7744-842C-5CEE50C7ECC4}"/>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TextBox 19">
            <a:extLst>
              <a:ext uri="{FF2B5EF4-FFF2-40B4-BE49-F238E27FC236}">
                <a16:creationId xmlns:a16="http://schemas.microsoft.com/office/drawing/2014/main" xmlns="" id="{B8B9ED89-C260-6545-B790-2DD3B26ED52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21" name="TextBox 20">
            <a:extLst>
              <a:ext uri="{FF2B5EF4-FFF2-40B4-BE49-F238E27FC236}">
                <a16:creationId xmlns:a16="http://schemas.microsoft.com/office/drawing/2014/main" xmlns="" id="{D1699DF4-495D-5342-BA47-C4329DE33F7D}"/>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2" name="Footer Placeholder 4">
            <a:extLst>
              <a:ext uri="{FF2B5EF4-FFF2-40B4-BE49-F238E27FC236}">
                <a16:creationId xmlns:a16="http://schemas.microsoft.com/office/drawing/2014/main" xmlns="" id="{C119C2A6-61C6-0A4F-84A1-E640A7EE6285}"/>
              </a:ext>
            </a:extLst>
          </p:cNvPr>
          <p:cNvSpPr>
            <a:spLocks noGrp="1"/>
          </p:cNvSpPr>
          <p:nvPr>
            <p:ph type="ftr" sz="quarter" idx="3"/>
          </p:nvPr>
        </p:nvSpPr>
        <p:spPr>
          <a:xfrm>
            <a:off x="-1128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1926965720"/>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Lst>
  <p:transition spd="med"/>
  <p:hf hdr="0"/>
  <p:txStyles>
    <p:titleStyle>
      <a:lvl1pPr marL="0" marR="0" indent="0" algn="l" defTabSz="914400" rtl="0" eaLnBrk="1" latinLnBrk="0" hangingPunct="1">
        <a:lnSpc>
          <a:spcPct val="100000"/>
        </a:lnSpc>
        <a:spcBef>
          <a:spcPts val="0"/>
        </a:spcBef>
        <a:spcAft>
          <a:spcPts val="0"/>
        </a:spcAft>
        <a:buClrTx/>
        <a:buSzTx/>
        <a:buFontTx/>
        <a:buNone/>
        <a:tabLst/>
        <a:defRPr sz="4000" b="1"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Calibri Light"/>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Rectangle"/>
          <p:cNvSpPr/>
          <p:nvPr/>
        </p:nvSpPr>
        <p:spPr>
          <a:xfrm>
            <a:off x="-2438" y="-3918"/>
            <a:ext cx="12198096" cy="1059606"/>
          </a:xfrm>
          <a:prstGeom prst="rect">
            <a:avLst/>
          </a:prstGeom>
          <a:gradFill>
            <a:gsLst>
              <a:gs pos="0">
                <a:srgbClr val="0D29B3">
                  <a:alpha val="89412"/>
                </a:srgbClr>
              </a:gs>
              <a:gs pos="100000">
                <a:srgbClr val="18D521">
                  <a:alpha val="89412"/>
                </a:srgbClr>
              </a:gs>
            </a:gsLst>
            <a:lin ang="2413842"/>
          </a:gradFill>
          <a:ln w="12700">
            <a:miter lim="400000"/>
          </a:ln>
        </p:spPr>
        <p:txBody>
          <a:bodyPr lIns="0" tIns="0" rIns="0" bIns="0" anchor="ctr"/>
          <a:lstStyle/>
          <a:p>
            <a:pPr defTabSz="825500">
              <a:defRPr sz="3200">
                <a:solidFill>
                  <a:srgbClr val="FFFFFF"/>
                </a:solidFill>
                <a:latin typeface="Arial"/>
                <a:ea typeface="Arial"/>
                <a:cs typeface="Arial"/>
                <a:sym typeface="Arial"/>
              </a:defRPr>
            </a:pPr>
            <a:endParaRPr dirty="0"/>
          </a:p>
        </p:txBody>
      </p:sp>
      <p:graphicFrame>
        <p:nvGraphicFramePr>
          <p:cNvPr id="2" name="Object 1" hidden="1"/>
          <p:cNvGraphicFramePr>
            <a:graphicFrameLocks noChangeAspect="1"/>
          </p:cNvGraphicFramePr>
          <p:nvPr>
            <p:custDataLst>
              <p:tags r:id="rId214"/>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69" name="think-cell Slide" r:id="rId215" imgW="421" imgH="423" progId="TCLayout.ActiveDocument.1">
                  <p:embed/>
                </p:oleObj>
              </mc:Choice>
              <mc:Fallback>
                <p:oleObj name="think-cell Slide" r:id="rId215" imgW="421" imgH="423" progId="TCLayout.ActiveDocument.1">
                  <p:embed/>
                  <p:pic>
                    <p:nvPicPr>
                      <p:cNvPr id="0" name=""/>
                      <p:cNvPicPr/>
                      <p:nvPr/>
                    </p:nvPicPr>
                    <p:blipFill>
                      <a:blip r:embed="rId216"/>
                      <a:stretch>
                        <a:fillRect/>
                      </a:stretch>
                    </p:blipFill>
                    <p:spPr>
                      <a:xfrm>
                        <a:off x="1588" y="1588"/>
                        <a:ext cx="1587" cy="1587"/>
                      </a:xfrm>
                      <a:prstGeom prst="rect">
                        <a:avLst/>
                      </a:prstGeom>
                    </p:spPr>
                  </p:pic>
                </p:oleObj>
              </mc:Fallback>
            </mc:AlternateContent>
          </a:graphicData>
        </a:graphic>
      </p:graphicFrame>
      <p:sp>
        <p:nvSpPr>
          <p:cNvPr id="1027" name="Title Placeholder 1"/>
          <p:cNvSpPr>
            <a:spLocks noGrp="1"/>
          </p:cNvSpPr>
          <p:nvPr>
            <p:ph type="title"/>
          </p:nvPr>
        </p:nvSpPr>
        <p:spPr bwMode="auto">
          <a:xfrm>
            <a:off x="331788" y="76200"/>
            <a:ext cx="6159500" cy="86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IN" altLang="en-US"/>
          </a:p>
        </p:txBody>
      </p:sp>
      <p:sp>
        <p:nvSpPr>
          <p:cNvPr id="1028" name="Text Placeholder 2"/>
          <p:cNvSpPr>
            <a:spLocks noGrp="1"/>
          </p:cNvSpPr>
          <p:nvPr>
            <p:ph type="body" idx="1"/>
          </p:nvPr>
        </p:nvSpPr>
        <p:spPr bwMode="auto">
          <a:xfrm>
            <a:off x="331788" y="1333500"/>
            <a:ext cx="10515600" cy="46910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F1FF6036-2162-4C66-95B4-546C60554173}" type="datetime1">
              <a:rPr lang="en-IN" smtClean="0">
                <a:solidFill>
                  <a:prstClr val="black">
                    <a:tint val="75000"/>
                  </a:prstClr>
                </a:solidFill>
              </a:rPr>
              <a:pPr>
                <a:defRPr/>
              </a:pPr>
              <a:t>22-05-2019</a:t>
            </a:fld>
            <a:endParaRPr lang="en-IN"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IN" dirty="0">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itchFamily="34" charset="0"/>
              </a:defRPr>
            </a:lvl1pPr>
          </a:lstStyle>
          <a:p>
            <a:pPr fontAlgn="base">
              <a:spcBef>
                <a:spcPct val="0"/>
              </a:spcBef>
              <a:spcAft>
                <a:spcPct val="0"/>
              </a:spcAft>
            </a:pPr>
            <a:fld id="{A4A78697-B711-40C0-87E6-6210EDC26197}" type="slidenum">
              <a:rPr lang="en-IN" altLang="en-US" smtClean="0">
                <a:cs typeface="Arial" charset="0"/>
              </a:rPr>
              <a:pPr fontAlgn="base">
                <a:spcBef>
                  <a:spcPct val="0"/>
                </a:spcBef>
                <a:spcAft>
                  <a:spcPct val="0"/>
                </a:spcAft>
              </a:pPr>
              <a:t>‹#›</a:t>
            </a:fld>
            <a:endParaRPr lang="en-IN" altLang="en-US" dirty="0">
              <a:cs typeface="Arial" charset="0"/>
            </a:endParaRPr>
          </a:p>
        </p:txBody>
      </p:sp>
      <p:sp>
        <p:nvSpPr>
          <p:cNvPr id="9" name="Slide Number Placeholder 5"/>
          <p:cNvSpPr txBox="1">
            <a:spLocks/>
          </p:cNvSpPr>
          <p:nvPr/>
        </p:nvSpPr>
        <p:spPr>
          <a:xfrm>
            <a:off x="11869738" y="6605588"/>
            <a:ext cx="442912" cy="365125"/>
          </a:xfrm>
          <a:prstGeom prst="rect">
            <a:avLst/>
          </a:prstGeom>
        </p:spPr>
        <p:txBody>
          <a:bodyPr/>
          <a:lstStyle/>
          <a:p>
            <a:pPr eaLnBrk="0" fontAlgn="base" hangingPunct="0">
              <a:spcBef>
                <a:spcPct val="0"/>
              </a:spcBef>
              <a:spcAft>
                <a:spcPct val="0"/>
              </a:spcAft>
            </a:pPr>
            <a:fld id="{325E5ECB-56B7-48D0-B80B-3C01E4FE1B86}" type="slidenum">
              <a:rPr lang="en-IN" altLang="en-US" sz="1100">
                <a:solidFill>
                  <a:srgbClr val="929292"/>
                </a:solidFill>
                <a:latin typeface="Arial" charset="0"/>
                <a:cs typeface="Arial" charset="0"/>
              </a:rPr>
              <a:pPr eaLnBrk="0" fontAlgn="base" hangingPunct="0">
                <a:spcBef>
                  <a:spcPct val="0"/>
                </a:spcBef>
                <a:spcAft>
                  <a:spcPct val="0"/>
                </a:spcAft>
              </a:pPr>
              <a:t>‹#›</a:t>
            </a:fld>
            <a:endParaRPr lang="en-IN" altLang="en-US" sz="1100" dirty="0">
              <a:solidFill>
                <a:srgbClr val="929292"/>
              </a:solidFill>
              <a:latin typeface="Arial" charset="0"/>
              <a:cs typeface="Arial" charset="0"/>
            </a:endParaRPr>
          </a:p>
        </p:txBody>
      </p:sp>
      <p:pic>
        <p:nvPicPr>
          <p:cNvPr id="11" name="Picture 3"/>
          <p:cNvPicPr>
            <a:picLocks noChangeAspect="1" noChangeArrowheads="1"/>
          </p:cNvPicPr>
          <p:nvPr userDrawn="1"/>
        </p:nvPicPr>
        <p:blipFill>
          <a:blip r:embed="rId217" cstate="print">
            <a:extLst>
              <a:ext uri="{28A0092B-C50C-407E-A947-70E740481C1C}">
                <a14:useLocalDpi xmlns:a14="http://schemas.microsoft.com/office/drawing/2010/main" val="0"/>
              </a:ext>
            </a:extLst>
          </a:blip>
          <a:stretch>
            <a:fillRect/>
          </a:stretch>
        </p:blipFill>
        <p:spPr bwMode="auto">
          <a:xfrm>
            <a:off x="8" y="0"/>
            <a:ext cx="12198079" cy="9181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jayesh.chauhan\Desktop\PPT_Template\03.png"/>
          <p:cNvPicPr>
            <a:picLocks noChangeAspect="1" noChangeArrowheads="1"/>
          </p:cNvPicPr>
          <p:nvPr userDrawn="1"/>
        </p:nvPicPr>
        <p:blipFill>
          <a:blip r:embed="rId218" cstate="print">
            <a:extLst>
              <a:ext uri="{28A0092B-C50C-407E-A947-70E740481C1C}">
                <a14:useLocalDpi xmlns:a14="http://schemas.microsoft.com/office/drawing/2010/main" val="0"/>
              </a:ext>
            </a:extLst>
          </a:blip>
          <a:srcRect/>
          <a:stretch>
            <a:fillRect/>
          </a:stretch>
        </p:blipFill>
        <p:spPr bwMode="auto">
          <a:xfrm>
            <a:off x="-8626" y="6537720"/>
            <a:ext cx="12112688" cy="320280"/>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5"/>
          <p:cNvSpPr txBox="1">
            <a:spLocks/>
          </p:cNvSpPr>
          <p:nvPr userDrawn="1"/>
        </p:nvSpPr>
        <p:spPr>
          <a:xfrm>
            <a:off x="11880371" y="6605588"/>
            <a:ext cx="442912" cy="365125"/>
          </a:xfrm>
          <a:prstGeom prst="rect">
            <a:avLst/>
          </a:prstGeom>
        </p:spPr>
        <p:txBody>
          <a:bodyPr/>
          <a:lstStyle/>
          <a:p>
            <a:fld id="{325E5ECB-56B7-48D0-B80B-3C01E4FE1B86}" type="slidenum">
              <a:rPr lang="en-IN" altLang="en-US" sz="1100">
                <a:solidFill>
                  <a:schemeClr val="tx1"/>
                </a:solidFill>
              </a:rPr>
              <a:pPr/>
              <a:t>‹#›</a:t>
            </a:fld>
            <a:endParaRPr lang="en-IN" altLang="en-US" sz="1100" dirty="0">
              <a:solidFill>
                <a:schemeClr val="tx1"/>
              </a:solidFill>
            </a:endParaRPr>
          </a:p>
        </p:txBody>
      </p:sp>
    </p:spTree>
    <p:extLst>
      <p:ext uri="{BB962C8B-B14F-4D97-AF65-F5344CB8AC3E}">
        <p14:creationId xmlns:p14="http://schemas.microsoft.com/office/powerpoint/2010/main" val="3521995319"/>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 id="2147483986" r:id="rId15"/>
    <p:sldLayoutId id="2147483987" r:id="rId16"/>
    <p:sldLayoutId id="2147483988" r:id="rId17"/>
    <p:sldLayoutId id="2147483989" r:id="rId18"/>
    <p:sldLayoutId id="2147483990" r:id="rId19"/>
    <p:sldLayoutId id="2147483991" r:id="rId20"/>
    <p:sldLayoutId id="2147483992" r:id="rId21"/>
    <p:sldLayoutId id="2147483993" r:id="rId22"/>
    <p:sldLayoutId id="2147483994" r:id="rId23"/>
    <p:sldLayoutId id="2147483995" r:id="rId24"/>
    <p:sldLayoutId id="2147483996" r:id="rId25"/>
    <p:sldLayoutId id="2147483997" r:id="rId26"/>
    <p:sldLayoutId id="2147483998" r:id="rId27"/>
    <p:sldLayoutId id="2147483999" r:id="rId28"/>
    <p:sldLayoutId id="2147484000" r:id="rId29"/>
    <p:sldLayoutId id="2147484001" r:id="rId30"/>
    <p:sldLayoutId id="2147484002" r:id="rId31"/>
    <p:sldLayoutId id="2147484003" r:id="rId32"/>
    <p:sldLayoutId id="2147484004" r:id="rId33"/>
    <p:sldLayoutId id="2147484005" r:id="rId34"/>
    <p:sldLayoutId id="2147484006" r:id="rId35"/>
    <p:sldLayoutId id="2147484007" r:id="rId36"/>
    <p:sldLayoutId id="2147484008" r:id="rId37"/>
    <p:sldLayoutId id="2147484009" r:id="rId38"/>
    <p:sldLayoutId id="2147484010" r:id="rId39"/>
    <p:sldLayoutId id="2147484011" r:id="rId40"/>
    <p:sldLayoutId id="2147484012" r:id="rId41"/>
    <p:sldLayoutId id="2147484013" r:id="rId42"/>
    <p:sldLayoutId id="2147484014" r:id="rId43"/>
    <p:sldLayoutId id="2147484015" r:id="rId44"/>
    <p:sldLayoutId id="2147484016" r:id="rId45"/>
    <p:sldLayoutId id="2147484017" r:id="rId46"/>
    <p:sldLayoutId id="2147484018" r:id="rId47"/>
    <p:sldLayoutId id="2147484019" r:id="rId48"/>
    <p:sldLayoutId id="2147484020" r:id="rId49"/>
    <p:sldLayoutId id="2147484021" r:id="rId50"/>
    <p:sldLayoutId id="2147484022" r:id="rId51"/>
    <p:sldLayoutId id="2147484023" r:id="rId52"/>
    <p:sldLayoutId id="2147484024" r:id="rId53"/>
    <p:sldLayoutId id="2147484025" r:id="rId54"/>
    <p:sldLayoutId id="2147484026" r:id="rId55"/>
    <p:sldLayoutId id="2147484027" r:id="rId56"/>
    <p:sldLayoutId id="2147484028" r:id="rId57"/>
    <p:sldLayoutId id="2147484029" r:id="rId58"/>
    <p:sldLayoutId id="2147484030" r:id="rId59"/>
    <p:sldLayoutId id="2147484031" r:id="rId60"/>
    <p:sldLayoutId id="2147484032" r:id="rId61"/>
    <p:sldLayoutId id="2147484033" r:id="rId62"/>
    <p:sldLayoutId id="2147484034" r:id="rId63"/>
    <p:sldLayoutId id="2147484035" r:id="rId64"/>
    <p:sldLayoutId id="2147484036" r:id="rId65"/>
    <p:sldLayoutId id="2147484037" r:id="rId66"/>
    <p:sldLayoutId id="2147484038" r:id="rId67"/>
    <p:sldLayoutId id="2147484039" r:id="rId68"/>
    <p:sldLayoutId id="2147484040" r:id="rId69"/>
    <p:sldLayoutId id="2147484041" r:id="rId70"/>
    <p:sldLayoutId id="2147484042" r:id="rId71"/>
    <p:sldLayoutId id="2147484043" r:id="rId72"/>
    <p:sldLayoutId id="2147484044" r:id="rId73"/>
    <p:sldLayoutId id="2147484045" r:id="rId74"/>
    <p:sldLayoutId id="2147484046" r:id="rId75"/>
    <p:sldLayoutId id="2147484047" r:id="rId76"/>
    <p:sldLayoutId id="2147484048" r:id="rId77"/>
    <p:sldLayoutId id="2147484049" r:id="rId78"/>
    <p:sldLayoutId id="2147484050" r:id="rId79"/>
    <p:sldLayoutId id="2147484051" r:id="rId80"/>
    <p:sldLayoutId id="2147484052" r:id="rId81"/>
    <p:sldLayoutId id="2147484053" r:id="rId82"/>
    <p:sldLayoutId id="2147484054" r:id="rId83"/>
    <p:sldLayoutId id="2147484055" r:id="rId84"/>
    <p:sldLayoutId id="2147484056" r:id="rId85"/>
    <p:sldLayoutId id="2147484057" r:id="rId86"/>
    <p:sldLayoutId id="2147484058" r:id="rId87"/>
    <p:sldLayoutId id="2147484059" r:id="rId88"/>
    <p:sldLayoutId id="2147484060" r:id="rId89"/>
    <p:sldLayoutId id="2147484061" r:id="rId90"/>
    <p:sldLayoutId id="2147484062" r:id="rId91"/>
    <p:sldLayoutId id="2147484063" r:id="rId92"/>
    <p:sldLayoutId id="2147484064" r:id="rId93"/>
    <p:sldLayoutId id="2147484065" r:id="rId94"/>
    <p:sldLayoutId id="2147484066" r:id="rId95"/>
    <p:sldLayoutId id="2147484067" r:id="rId96"/>
    <p:sldLayoutId id="2147484068" r:id="rId97"/>
    <p:sldLayoutId id="2147484069" r:id="rId98"/>
    <p:sldLayoutId id="2147484070" r:id="rId99"/>
    <p:sldLayoutId id="2147484071" r:id="rId100"/>
    <p:sldLayoutId id="2147484072" r:id="rId101"/>
    <p:sldLayoutId id="2147484073" r:id="rId102"/>
    <p:sldLayoutId id="2147484074" r:id="rId103"/>
    <p:sldLayoutId id="2147484075" r:id="rId104"/>
    <p:sldLayoutId id="2147484076" r:id="rId105"/>
    <p:sldLayoutId id="2147484077" r:id="rId106"/>
    <p:sldLayoutId id="2147484078" r:id="rId107"/>
    <p:sldLayoutId id="2147484079" r:id="rId108"/>
    <p:sldLayoutId id="2147484080" r:id="rId109"/>
    <p:sldLayoutId id="2147484081" r:id="rId110"/>
    <p:sldLayoutId id="2147484082" r:id="rId111"/>
    <p:sldLayoutId id="2147484083" r:id="rId112"/>
    <p:sldLayoutId id="2147484084" r:id="rId113"/>
    <p:sldLayoutId id="2147484085" r:id="rId114"/>
    <p:sldLayoutId id="2147484086" r:id="rId115"/>
    <p:sldLayoutId id="2147484087" r:id="rId116"/>
    <p:sldLayoutId id="2147484088" r:id="rId117"/>
    <p:sldLayoutId id="2147484089" r:id="rId118"/>
    <p:sldLayoutId id="2147484090" r:id="rId119"/>
    <p:sldLayoutId id="2147484091" r:id="rId120"/>
    <p:sldLayoutId id="2147484092" r:id="rId121"/>
    <p:sldLayoutId id="2147484093" r:id="rId122"/>
    <p:sldLayoutId id="2147484094" r:id="rId123"/>
    <p:sldLayoutId id="2147484095" r:id="rId124"/>
    <p:sldLayoutId id="2147484096" r:id="rId125"/>
    <p:sldLayoutId id="2147484097" r:id="rId126"/>
    <p:sldLayoutId id="2147484098" r:id="rId127"/>
    <p:sldLayoutId id="2147484099" r:id="rId128"/>
    <p:sldLayoutId id="2147484100" r:id="rId129"/>
    <p:sldLayoutId id="2147484101" r:id="rId130"/>
    <p:sldLayoutId id="2147484102" r:id="rId131"/>
    <p:sldLayoutId id="2147484103" r:id="rId132"/>
    <p:sldLayoutId id="2147484104" r:id="rId133"/>
    <p:sldLayoutId id="2147484105" r:id="rId134"/>
    <p:sldLayoutId id="2147484106" r:id="rId135"/>
    <p:sldLayoutId id="2147484107" r:id="rId136"/>
    <p:sldLayoutId id="2147484108" r:id="rId137"/>
    <p:sldLayoutId id="2147484109" r:id="rId138"/>
    <p:sldLayoutId id="2147484110" r:id="rId139"/>
    <p:sldLayoutId id="2147484111" r:id="rId140"/>
    <p:sldLayoutId id="2147484112" r:id="rId141"/>
    <p:sldLayoutId id="2147484113" r:id="rId142"/>
    <p:sldLayoutId id="2147484114" r:id="rId143"/>
    <p:sldLayoutId id="2147484115" r:id="rId144"/>
    <p:sldLayoutId id="2147484116" r:id="rId145"/>
    <p:sldLayoutId id="2147484117" r:id="rId146"/>
    <p:sldLayoutId id="2147484118" r:id="rId147"/>
    <p:sldLayoutId id="2147484119" r:id="rId148"/>
    <p:sldLayoutId id="2147484120" r:id="rId149"/>
    <p:sldLayoutId id="2147484121" r:id="rId150"/>
    <p:sldLayoutId id="2147484122" r:id="rId151"/>
    <p:sldLayoutId id="2147484123" r:id="rId152"/>
    <p:sldLayoutId id="2147484124" r:id="rId153"/>
    <p:sldLayoutId id="2147484125" r:id="rId154"/>
    <p:sldLayoutId id="2147484126" r:id="rId155"/>
    <p:sldLayoutId id="2147484127" r:id="rId156"/>
    <p:sldLayoutId id="2147484128" r:id="rId157"/>
    <p:sldLayoutId id="2147484129" r:id="rId158"/>
    <p:sldLayoutId id="2147484130" r:id="rId159"/>
    <p:sldLayoutId id="2147484131" r:id="rId160"/>
    <p:sldLayoutId id="2147484132" r:id="rId161"/>
    <p:sldLayoutId id="2147484133" r:id="rId162"/>
    <p:sldLayoutId id="2147484134" r:id="rId163"/>
    <p:sldLayoutId id="2147484135" r:id="rId164"/>
    <p:sldLayoutId id="2147484136" r:id="rId165"/>
    <p:sldLayoutId id="2147484137" r:id="rId166"/>
    <p:sldLayoutId id="2147484138" r:id="rId167"/>
    <p:sldLayoutId id="2147484139" r:id="rId168"/>
    <p:sldLayoutId id="2147484140" r:id="rId169"/>
    <p:sldLayoutId id="2147484141" r:id="rId170"/>
    <p:sldLayoutId id="2147484142" r:id="rId171"/>
    <p:sldLayoutId id="2147484143" r:id="rId172"/>
    <p:sldLayoutId id="2147484144" r:id="rId173"/>
    <p:sldLayoutId id="2147484145" r:id="rId174"/>
    <p:sldLayoutId id="2147484146" r:id="rId175"/>
    <p:sldLayoutId id="2147484147" r:id="rId176"/>
    <p:sldLayoutId id="2147484148" r:id="rId177"/>
    <p:sldLayoutId id="2147484149" r:id="rId178"/>
    <p:sldLayoutId id="2147484150" r:id="rId179"/>
    <p:sldLayoutId id="2147484151" r:id="rId180"/>
    <p:sldLayoutId id="2147484152" r:id="rId181"/>
    <p:sldLayoutId id="2147484153" r:id="rId182"/>
    <p:sldLayoutId id="2147484154" r:id="rId183"/>
    <p:sldLayoutId id="2147484155" r:id="rId184"/>
    <p:sldLayoutId id="2147484156" r:id="rId185"/>
    <p:sldLayoutId id="2147484157" r:id="rId186"/>
    <p:sldLayoutId id="2147484158" r:id="rId187"/>
    <p:sldLayoutId id="2147484159" r:id="rId188"/>
    <p:sldLayoutId id="2147484160" r:id="rId189"/>
    <p:sldLayoutId id="2147484161" r:id="rId190"/>
    <p:sldLayoutId id="2147484162" r:id="rId191"/>
    <p:sldLayoutId id="2147484163" r:id="rId192"/>
    <p:sldLayoutId id="2147484164" r:id="rId193"/>
    <p:sldLayoutId id="2147484165" r:id="rId194"/>
    <p:sldLayoutId id="2147484166" r:id="rId195"/>
    <p:sldLayoutId id="2147484167" r:id="rId196"/>
    <p:sldLayoutId id="2147484168" r:id="rId197"/>
    <p:sldLayoutId id="2147484169" r:id="rId198"/>
    <p:sldLayoutId id="2147484170" r:id="rId199"/>
    <p:sldLayoutId id="2147484171" r:id="rId200"/>
    <p:sldLayoutId id="2147484172" r:id="rId201"/>
    <p:sldLayoutId id="2147484173" r:id="rId202"/>
    <p:sldLayoutId id="2147484174" r:id="rId203"/>
    <p:sldLayoutId id="2147484175" r:id="rId204"/>
    <p:sldLayoutId id="2147484176" r:id="rId205"/>
    <p:sldLayoutId id="2147484177" r:id="rId206"/>
    <p:sldLayoutId id="2147484178" r:id="rId207"/>
    <p:sldLayoutId id="2147484179" r:id="rId208"/>
    <p:sldLayoutId id="2147484180" r:id="rId209"/>
    <p:sldLayoutId id="2147484181" r:id="rId210"/>
    <p:sldLayoutId id="2147484182" r:id="rId211"/>
  </p:sldLayoutIdLst>
  <p:hf hdr="0" dt="0"/>
  <p:txStyles>
    <p:titleStyle>
      <a:lvl1pPr algn="l" defTabSz="912813" rtl="0" eaLnBrk="1" fontAlgn="base" hangingPunct="1">
        <a:lnSpc>
          <a:spcPct val="90000"/>
        </a:lnSpc>
        <a:spcBef>
          <a:spcPct val="0"/>
        </a:spcBef>
        <a:spcAft>
          <a:spcPct val="0"/>
        </a:spcAft>
        <a:defRPr sz="3000" b="1" kern="1200">
          <a:solidFill>
            <a:schemeClr val="bg1"/>
          </a:solidFill>
          <a:latin typeface="+mn-lt"/>
          <a:ea typeface="+mj-ea"/>
          <a:cs typeface="+mj-cs"/>
        </a:defRPr>
      </a:lvl1pPr>
      <a:lvl2pPr algn="l" defTabSz="912813" rtl="0" eaLnBrk="1" fontAlgn="base" hangingPunct="1">
        <a:lnSpc>
          <a:spcPct val="90000"/>
        </a:lnSpc>
        <a:spcBef>
          <a:spcPct val="0"/>
        </a:spcBef>
        <a:spcAft>
          <a:spcPct val="0"/>
        </a:spcAft>
        <a:defRPr sz="3000" b="1">
          <a:solidFill>
            <a:schemeClr val="bg1"/>
          </a:solidFill>
          <a:latin typeface="Calibri" panose="020F0502020204030204" pitchFamily="34" charset="0"/>
        </a:defRPr>
      </a:lvl2pPr>
      <a:lvl3pPr algn="l" defTabSz="912813" rtl="0" eaLnBrk="1" fontAlgn="base" hangingPunct="1">
        <a:lnSpc>
          <a:spcPct val="90000"/>
        </a:lnSpc>
        <a:spcBef>
          <a:spcPct val="0"/>
        </a:spcBef>
        <a:spcAft>
          <a:spcPct val="0"/>
        </a:spcAft>
        <a:defRPr sz="3000" b="1">
          <a:solidFill>
            <a:schemeClr val="bg1"/>
          </a:solidFill>
          <a:latin typeface="Calibri" panose="020F0502020204030204" pitchFamily="34" charset="0"/>
        </a:defRPr>
      </a:lvl3pPr>
      <a:lvl4pPr algn="l" defTabSz="912813" rtl="0" eaLnBrk="1" fontAlgn="base" hangingPunct="1">
        <a:lnSpc>
          <a:spcPct val="90000"/>
        </a:lnSpc>
        <a:spcBef>
          <a:spcPct val="0"/>
        </a:spcBef>
        <a:spcAft>
          <a:spcPct val="0"/>
        </a:spcAft>
        <a:defRPr sz="3000" b="1">
          <a:solidFill>
            <a:schemeClr val="bg1"/>
          </a:solidFill>
          <a:latin typeface="Calibri" panose="020F0502020204030204" pitchFamily="34" charset="0"/>
        </a:defRPr>
      </a:lvl4pPr>
      <a:lvl5pPr algn="l" defTabSz="912813" rtl="0" eaLnBrk="1" fontAlgn="base" hangingPunct="1">
        <a:lnSpc>
          <a:spcPct val="90000"/>
        </a:lnSpc>
        <a:spcBef>
          <a:spcPct val="0"/>
        </a:spcBef>
        <a:spcAft>
          <a:spcPct val="0"/>
        </a:spcAft>
        <a:defRPr sz="3000" b="1">
          <a:solidFill>
            <a:schemeClr val="bg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7013" indent="-227013" algn="l" defTabSz="912813" rtl="0" eaLnBrk="1" fontAlgn="base" hangingPunct="1">
        <a:lnSpc>
          <a:spcPct val="90000"/>
        </a:lnSpc>
        <a:spcBef>
          <a:spcPts val="1000"/>
        </a:spcBef>
        <a:spcAft>
          <a:spcPct val="0"/>
        </a:spcAft>
        <a:buFont typeface="Arial" charset="0"/>
        <a:buChar char="•"/>
        <a:defRPr sz="2000" kern="1200">
          <a:solidFill>
            <a:srgbClr val="0066B1"/>
          </a:solidFill>
          <a:latin typeface="+mn-lt"/>
          <a:ea typeface="+mn-ea"/>
          <a:cs typeface="+mn-cs"/>
        </a:defRPr>
      </a:lvl1pPr>
      <a:lvl2pPr marL="684213" indent="-227013" algn="l" defTabSz="912813" rtl="0" eaLnBrk="1" fontAlgn="base" hangingPunct="1">
        <a:lnSpc>
          <a:spcPct val="90000"/>
        </a:lnSpc>
        <a:spcBef>
          <a:spcPts val="500"/>
        </a:spcBef>
        <a:spcAft>
          <a:spcPct val="0"/>
        </a:spcAft>
        <a:buFont typeface="Arial" charset="0"/>
        <a:buChar char="•"/>
        <a:defRPr kern="1200">
          <a:solidFill>
            <a:srgbClr val="7D8184"/>
          </a:solidFill>
          <a:latin typeface="+mn-lt"/>
          <a:ea typeface="+mn-ea"/>
          <a:cs typeface="+mn-cs"/>
        </a:defRPr>
      </a:lvl2pPr>
      <a:lvl3pPr marL="1141413" indent="-227013" algn="l" defTabSz="912813" rtl="0" eaLnBrk="1" fontAlgn="base" hangingPunct="1">
        <a:lnSpc>
          <a:spcPct val="90000"/>
        </a:lnSpc>
        <a:spcBef>
          <a:spcPts val="500"/>
        </a:spcBef>
        <a:spcAft>
          <a:spcPct val="0"/>
        </a:spcAft>
        <a:buFont typeface="Arial" charset="0"/>
        <a:buChar char="•"/>
        <a:defRPr sz="2000" kern="1200">
          <a:solidFill>
            <a:srgbClr val="0066B1"/>
          </a:solidFill>
          <a:latin typeface="+mn-lt"/>
          <a:ea typeface="+mn-ea"/>
          <a:cs typeface="+mn-cs"/>
        </a:defRPr>
      </a:lvl3pPr>
      <a:lvl4pPr marL="1598613" indent="-227013" algn="l" defTabSz="912813" rtl="0" eaLnBrk="1" fontAlgn="base" hangingPunct="1">
        <a:lnSpc>
          <a:spcPct val="90000"/>
        </a:lnSpc>
        <a:spcBef>
          <a:spcPts val="500"/>
        </a:spcBef>
        <a:spcAft>
          <a:spcPct val="0"/>
        </a:spcAft>
        <a:buFont typeface="Arial" charset="0"/>
        <a:buChar char="•"/>
        <a:defRPr kern="1200">
          <a:solidFill>
            <a:srgbClr val="0066B1"/>
          </a:solidFill>
          <a:latin typeface="+mn-lt"/>
          <a:ea typeface="+mn-ea"/>
          <a:cs typeface="+mn-cs"/>
        </a:defRPr>
      </a:lvl4pPr>
      <a:lvl5pPr marL="2055813" indent="-227013" algn="l" defTabSz="912813" rtl="0" eaLnBrk="1" fontAlgn="base" hangingPunct="1">
        <a:lnSpc>
          <a:spcPct val="90000"/>
        </a:lnSpc>
        <a:spcBef>
          <a:spcPts val="500"/>
        </a:spcBef>
        <a:spcAft>
          <a:spcPct val="0"/>
        </a:spcAft>
        <a:buFont typeface="Arial" charset="0"/>
        <a:buChar char="•"/>
        <a:defRPr kern="1200">
          <a:solidFill>
            <a:srgbClr val="0066B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7" name="shutterstock_380731009.jpg" descr="shutterstock_380731009.jpg"/>
          <p:cNvPicPr>
            <a:picLocks noChangeAspect="1"/>
          </p:cNvPicPr>
          <p:nvPr/>
        </p:nvPicPr>
        <p:blipFill>
          <a:blip r:embed="rId20">
            <a:extLst/>
          </a:blip>
          <a:stretch>
            <a:fillRect/>
          </a:stretch>
        </p:blipFill>
        <p:spPr>
          <a:xfrm>
            <a:off x="-14849" y="-8977"/>
            <a:ext cx="12221734" cy="6875953"/>
          </a:xfrm>
          <a:prstGeom prst="rect">
            <a:avLst/>
          </a:prstGeom>
          <a:ln w="12700">
            <a:miter lim="400000"/>
          </a:ln>
        </p:spPr>
      </p:pic>
      <p:sp>
        <p:nvSpPr>
          <p:cNvPr id="8" name="Rectangle"/>
          <p:cNvSpPr/>
          <p:nvPr/>
        </p:nvSpPr>
        <p:spPr>
          <a:xfrm>
            <a:off x="-42431" y="-8977"/>
            <a:ext cx="12249316" cy="6875953"/>
          </a:xfrm>
          <a:prstGeom prst="rect">
            <a:avLst/>
          </a:prstGeom>
          <a:gradFill>
            <a:gsLst>
              <a:gs pos="0">
                <a:srgbClr val="0D29B3">
                  <a:alpha val="89412"/>
                </a:srgbClr>
              </a:gs>
              <a:gs pos="100000">
                <a:srgbClr val="16D562">
                  <a:alpha val="89412"/>
                </a:srgbClr>
              </a:gs>
            </a:gsLst>
            <a:lin ang="1152097"/>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11" name="Slide Number"/>
          <p:cNvSpPr txBox="1">
            <a:spLocks noGrp="1"/>
          </p:cNvSpPr>
          <p:nvPr>
            <p:ph type="sldNum" sz="quarter" idx="2"/>
          </p:nvPr>
        </p:nvSpPr>
        <p:spPr>
          <a:xfrm>
            <a:off x="11946249" y="6642855"/>
            <a:ext cx="245751" cy="225709"/>
          </a:xfrm>
          <a:prstGeom prst="rect">
            <a:avLst/>
          </a:prstGeom>
          <a:ln w="12700">
            <a:miter lim="400000"/>
          </a:ln>
        </p:spPr>
        <p:txBody>
          <a:bodyPr wrap="none" lIns="45719" rIns="45719">
            <a:spAutoFit/>
          </a:bodyPr>
          <a:lstStyle>
            <a:lvl1pPr>
              <a:defRPr sz="1100">
                <a:solidFill>
                  <a:srgbClr val="92929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5" name="Title Placeholder 1">
            <a:extLst>
              <a:ext uri="{FF2B5EF4-FFF2-40B4-BE49-F238E27FC236}">
                <a16:creationId xmlns:a16="http://schemas.microsoft.com/office/drawing/2014/main" xmlns="" id="{ACB1658E-5C68-CB43-BACB-788A5B6410CF}"/>
              </a:ext>
            </a:extLst>
          </p:cNvPr>
          <p:cNvSpPr>
            <a:spLocks noGrp="1"/>
          </p:cNvSpPr>
          <p:nvPr>
            <p:ph type="title"/>
          </p:nvPr>
        </p:nvSpPr>
        <p:spPr>
          <a:xfrm>
            <a:off x="810000" y="447188"/>
            <a:ext cx="10571998" cy="970450"/>
          </a:xfrm>
          <a:prstGeom prst="rect">
            <a:avLst/>
          </a:prstGeom>
          <a:effectLst/>
        </p:spPr>
        <p:txBody>
          <a:bodyPr vert="horz" lIns="91440" tIns="45720" rIns="91440" bIns="45720" rtlCol="0" anchor="ctr">
            <a:noAutofit/>
          </a:bodyPr>
          <a:lstStyle/>
          <a:p>
            <a:r>
              <a:rPr lang="en-US" smtClean="0"/>
              <a:t>Click to edit Master title style</a:t>
            </a:r>
            <a:endParaRPr lang="en-US" dirty="0"/>
          </a:p>
        </p:txBody>
      </p:sp>
      <p:sp>
        <p:nvSpPr>
          <p:cNvPr id="16" name="Text Placeholder 2">
            <a:extLst>
              <a:ext uri="{FF2B5EF4-FFF2-40B4-BE49-F238E27FC236}">
                <a16:creationId xmlns:a16="http://schemas.microsoft.com/office/drawing/2014/main" xmlns="" id="{9DDF0C4F-9045-3548-9802-128CB5B0C295}"/>
              </a:ext>
            </a:extLst>
          </p:cNvPr>
          <p:cNvSpPr>
            <a:spLocks noGrp="1"/>
          </p:cNvSpPr>
          <p:nvPr>
            <p:ph type="body" idx="1"/>
          </p:nvPr>
        </p:nvSpPr>
        <p:spPr>
          <a:xfrm>
            <a:off x="818713" y="1906476"/>
            <a:ext cx="10563285" cy="3674397"/>
          </a:xfrm>
          <a:prstGeom prst="rect">
            <a:avLst/>
          </a:prstGeom>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a:extLst>
              <a:ext uri="{FF2B5EF4-FFF2-40B4-BE49-F238E27FC236}">
                <a16:creationId xmlns:a16="http://schemas.microsoft.com/office/drawing/2014/main" xmlns="" id="{82CF39F0-44BA-E647-AA99-658BDDE798D9}"/>
              </a:ext>
            </a:extLst>
          </p:cNvPr>
          <p:cNvSpPr>
            <a:spLocks noGrp="1"/>
          </p:cNvSpPr>
          <p:nvPr>
            <p:ph type="dt" sz="half" idx="2"/>
          </p:nvPr>
        </p:nvSpPr>
        <p:spPr>
          <a:xfrm>
            <a:off x="8771467" y="749850"/>
            <a:ext cx="2351122" cy="365125"/>
          </a:xfrm>
          <a:prstGeom prst="rect">
            <a:avLst/>
          </a:prstGeom>
        </p:spPr>
        <p:txBody>
          <a:bodyPr vert="horz" lIns="91440" tIns="45720" rIns="91440" bIns="45720" rtlCol="0" anchor="b"/>
          <a:lstStyle>
            <a:lvl1pPr algn="r">
              <a:defRPr sz="200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C1B52D-7485-264C-B4F3-6A96EBB94E64}"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22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2" name="Oval 1">
            <a:extLst>
              <a:ext uri="{FF2B5EF4-FFF2-40B4-BE49-F238E27FC236}">
                <a16:creationId xmlns:a16="http://schemas.microsoft.com/office/drawing/2014/main" xmlns="" id="{A307519A-E37F-4748-9265-06035F60ED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xmlns="" id="{3401688B-5BBF-494D-A11B-601370B2C360}"/>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 name="Oval 11">
            <a:extLst>
              <a:ext uri="{FF2B5EF4-FFF2-40B4-BE49-F238E27FC236}">
                <a16:creationId xmlns:a16="http://schemas.microsoft.com/office/drawing/2014/main" xmlns="" id="{FA4F81A8-2C73-3246-8DF2-B7994515FA8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 name="Oval 12">
            <a:extLst>
              <a:ext uri="{FF2B5EF4-FFF2-40B4-BE49-F238E27FC236}">
                <a16:creationId xmlns:a16="http://schemas.microsoft.com/office/drawing/2014/main" xmlns="" id="{EA9F8BC5-62B8-154A-8456-2FF4CA07D3B9}"/>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07783601-7305-E24D-BE5B-DCE43F9C003B}"/>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2F196B8D-1B4E-4B47-9FDA-4B816603B82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 name="TextBox 2">
            <a:extLst>
              <a:ext uri="{FF2B5EF4-FFF2-40B4-BE49-F238E27FC236}">
                <a16:creationId xmlns:a16="http://schemas.microsoft.com/office/drawing/2014/main" xmlns="" id="{8A5BE025-9E92-B24D-B3B5-E5C787C7D03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19" name="Oval 18">
            <a:extLst>
              <a:ext uri="{FF2B5EF4-FFF2-40B4-BE49-F238E27FC236}">
                <a16:creationId xmlns:a16="http://schemas.microsoft.com/office/drawing/2014/main" xmlns="" id="{E03F16BB-3F8A-7744-842C-5CEE50C7ECC4}"/>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TextBox 19">
            <a:extLst>
              <a:ext uri="{FF2B5EF4-FFF2-40B4-BE49-F238E27FC236}">
                <a16:creationId xmlns:a16="http://schemas.microsoft.com/office/drawing/2014/main" xmlns="" id="{B8B9ED89-C260-6545-B790-2DD3B26ED52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21" name="TextBox 20">
            <a:extLst>
              <a:ext uri="{FF2B5EF4-FFF2-40B4-BE49-F238E27FC236}">
                <a16:creationId xmlns:a16="http://schemas.microsoft.com/office/drawing/2014/main" xmlns="" id="{D1699DF4-495D-5342-BA47-C4329DE33F7D}"/>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2" name="Footer Placeholder 4">
            <a:extLst>
              <a:ext uri="{FF2B5EF4-FFF2-40B4-BE49-F238E27FC236}">
                <a16:creationId xmlns:a16="http://schemas.microsoft.com/office/drawing/2014/main" xmlns="" id="{C119C2A6-61C6-0A4F-84A1-E640A7EE6285}"/>
              </a:ext>
            </a:extLst>
          </p:cNvPr>
          <p:cNvSpPr>
            <a:spLocks noGrp="1"/>
          </p:cNvSpPr>
          <p:nvPr>
            <p:ph type="ftr" sz="quarter" idx="3"/>
          </p:nvPr>
        </p:nvSpPr>
        <p:spPr>
          <a:xfrm>
            <a:off x="-1128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33670736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 id="2147484196" r:id="rId13"/>
    <p:sldLayoutId id="2147484197" r:id="rId14"/>
    <p:sldLayoutId id="2147484198" r:id="rId15"/>
    <p:sldLayoutId id="2147484199" r:id="rId16"/>
    <p:sldLayoutId id="2147484200" r:id="rId17"/>
    <p:sldLayoutId id="2147484201" r:id="rId18"/>
  </p:sldLayoutIdLst>
  <p:transition spd="med"/>
  <p:hf hdr="0"/>
  <p:txStyles>
    <p:titleStyle>
      <a:lvl1pPr marL="0" marR="0" indent="0" algn="l" defTabSz="914400" rtl="0" eaLnBrk="1" latinLnBrk="0" hangingPunct="1">
        <a:lnSpc>
          <a:spcPct val="100000"/>
        </a:lnSpc>
        <a:spcBef>
          <a:spcPts val="0"/>
        </a:spcBef>
        <a:spcAft>
          <a:spcPts val="0"/>
        </a:spcAft>
        <a:buClrTx/>
        <a:buSzTx/>
        <a:buFontTx/>
        <a:buNone/>
        <a:tabLst/>
        <a:defRPr sz="4000" b="1"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Calibri Light"/>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7" name="shutterstock_380731009.jpg" descr="shutterstock_380731009.jpg"/>
          <p:cNvPicPr>
            <a:picLocks noChangeAspect="1"/>
          </p:cNvPicPr>
          <p:nvPr/>
        </p:nvPicPr>
        <p:blipFill>
          <a:blip r:embed="rId20">
            <a:extLst/>
          </a:blip>
          <a:stretch>
            <a:fillRect/>
          </a:stretch>
        </p:blipFill>
        <p:spPr>
          <a:xfrm>
            <a:off x="-14849" y="-8977"/>
            <a:ext cx="12221734" cy="6875953"/>
          </a:xfrm>
          <a:prstGeom prst="rect">
            <a:avLst/>
          </a:prstGeom>
          <a:ln w="12700">
            <a:miter lim="400000"/>
          </a:ln>
        </p:spPr>
      </p:pic>
      <p:sp>
        <p:nvSpPr>
          <p:cNvPr id="8" name="Rectangle"/>
          <p:cNvSpPr/>
          <p:nvPr/>
        </p:nvSpPr>
        <p:spPr>
          <a:xfrm>
            <a:off x="-42431" y="-8977"/>
            <a:ext cx="12249316" cy="6875953"/>
          </a:xfrm>
          <a:prstGeom prst="rect">
            <a:avLst/>
          </a:prstGeom>
          <a:gradFill>
            <a:gsLst>
              <a:gs pos="0">
                <a:srgbClr val="0D29B3">
                  <a:alpha val="89412"/>
                </a:srgbClr>
              </a:gs>
              <a:gs pos="100000">
                <a:srgbClr val="16D562">
                  <a:alpha val="89412"/>
                </a:srgbClr>
              </a:gs>
            </a:gsLst>
            <a:lin ang="1152097"/>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11" name="Slide Number"/>
          <p:cNvSpPr txBox="1">
            <a:spLocks noGrp="1"/>
          </p:cNvSpPr>
          <p:nvPr>
            <p:ph type="sldNum" sz="quarter" idx="2"/>
          </p:nvPr>
        </p:nvSpPr>
        <p:spPr>
          <a:xfrm>
            <a:off x="11946249" y="6642855"/>
            <a:ext cx="245751" cy="225709"/>
          </a:xfrm>
          <a:prstGeom prst="rect">
            <a:avLst/>
          </a:prstGeom>
          <a:ln w="12700">
            <a:miter lim="400000"/>
          </a:ln>
        </p:spPr>
        <p:txBody>
          <a:bodyPr wrap="none" lIns="45719" rIns="45719">
            <a:spAutoFit/>
          </a:bodyPr>
          <a:lstStyle>
            <a:lvl1pPr>
              <a:defRPr sz="1100">
                <a:solidFill>
                  <a:srgbClr val="92929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5" name="Title Placeholder 1">
            <a:extLst>
              <a:ext uri="{FF2B5EF4-FFF2-40B4-BE49-F238E27FC236}">
                <a16:creationId xmlns:a16="http://schemas.microsoft.com/office/drawing/2014/main" xmlns="" id="{ACB1658E-5C68-CB43-BACB-788A5B6410CF}"/>
              </a:ext>
            </a:extLst>
          </p:cNvPr>
          <p:cNvSpPr>
            <a:spLocks noGrp="1"/>
          </p:cNvSpPr>
          <p:nvPr>
            <p:ph type="title"/>
          </p:nvPr>
        </p:nvSpPr>
        <p:spPr>
          <a:xfrm>
            <a:off x="810000" y="447188"/>
            <a:ext cx="10571998" cy="970450"/>
          </a:xfrm>
          <a:prstGeom prst="rect">
            <a:avLst/>
          </a:prstGeom>
          <a:effectLst/>
        </p:spPr>
        <p:txBody>
          <a:bodyPr vert="horz" lIns="91440" tIns="45720" rIns="91440" bIns="45720" rtlCol="0" anchor="ctr">
            <a:noAutofit/>
          </a:bodyPr>
          <a:lstStyle/>
          <a:p>
            <a:r>
              <a:rPr lang="en-US" smtClean="0"/>
              <a:t>Click to edit Master title style</a:t>
            </a:r>
            <a:endParaRPr lang="en-US" dirty="0"/>
          </a:p>
        </p:txBody>
      </p:sp>
      <p:sp>
        <p:nvSpPr>
          <p:cNvPr id="16" name="Text Placeholder 2">
            <a:extLst>
              <a:ext uri="{FF2B5EF4-FFF2-40B4-BE49-F238E27FC236}">
                <a16:creationId xmlns:a16="http://schemas.microsoft.com/office/drawing/2014/main" xmlns="" id="{9DDF0C4F-9045-3548-9802-128CB5B0C295}"/>
              </a:ext>
            </a:extLst>
          </p:cNvPr>
          <p:cNvSpPr>
            <a:spLocks noGrp="1"/>
          </p:cNvSpPr>
          <p:nvPr>
            <p:ph type="body" idx="1"/>
          </p:nvPr>
        </p:nvSpPr>
        <p:spPr>
          <a:xfrm>
            <a:off x="818713" y="1906476"/>
            <a:ext cx="10563285" cy="3674397"/>
          </a:xfrm>
          <a:prstGeom prst="rect">
            <a:avLst/>
          </a:prstGeom>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a:extLst>
              <a:ext uri="{FF2B5EF4-FFF2-40B4-BE49-F238E27FC236}">
                <a16:creationId xmlns:a16="http://schemas.microsoft.com/office/drawing/2014/main" xmlns="" id="{82CF39F0-44BA-E647-AA99-658BDDE798D9}"/>
              </a:ext>
            </a:extLst>
          </p:cNvPr>
          <p:cNvSpPr>
            <a:spLocks noGrp="1"/>
          </p:cNvSpPr>
          <p:nvPr>
            <p:ph type="dt" sz="half" idx="2"/>
          </p:nvPr>
        </p:nvSpPr>
        <p:spPr>
          <a:xfrm>
            <a:off x="8771467" y="749850"/>
            <a:ext cx="2351122" cy="365125"/>
          </a:xfrm>
          <a:prstGeom prst="rect">
            <a:avLst/>
          </a:prstGeom>
        </p:spPr>
        <p:txBody>
          <a:bodyPr vert="horz" lIns="91440" tIns="45720" rIns="91440" bIns="45720" rtlCol="0" anchor="b"/>
          <a:lstStyle>
            <a:lvl1pPr algn="r">
              <a:defRPr sz="200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C1B52D-7485-264C-B4F3-6A96EBB94E64}"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22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2" name="Oval 1">
            <a:extLst>
              <a:ext uri="{FF2B5EF4-FFF2-40B4-BE49-F238E27FC236}">
                <a16:creationId xmlns:a16="http://schemas.microsoft.com/office/drawing/2014/main" xmlns="" id="{A307519A-E37F-4748-9265-06035F60ED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xmlns="" id="{3401688B-5BBF-494D-A11B-601370B2C360}"/>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 name="Oval 11">
            <a:extLst>
              <a:ext uri="{FF2B5EF4-FFF2-40B4-BE49-F238E27FC236}">
                <a16:creationId xmlns:a16="http://schemas.microsoft.com/office/drawing/2014/main" xmlns="" id="{FA4F81A8-2C73-3246-8DF2-B7994515FA8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 name="Oval 12">
            <a:extLst>
              <a:ext uri="{FF2B5EF4-FFF2-40B4-BE49-F238E27FC236}">
                <a16:creationId xmlns:a16="http://schemas.microsoft.com/office/drawing/2014/main" xmlns="" id="{EA9F8BC5-62B8-154A-8456-2FF4CA07D3B9}"/>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07783601-7305-E24D-BE5B-DCE43F9C003B}"/>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2F196B8D-1B4E-4B47-9FDA-4B816603B82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 name="TextBox 2">
            <a:extLst>
              <a:ext uri="{FF2B5EF4-FFF2-40B4-BE49-F238E27FC236}">
                <a16:creationId xmlns:a16="http://schemas.microsoft.com/office/drawing/2014/main" xmlns="" id="{8A5BE025-9E92-B24D-B3B5-E5C787C7D03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19" name="Oval 18">
            <a:extLst>
              <a:ext uri="{FF2B5EF4-FFF2-40B4-BE49-F238E27FC236}">
                <a16:creationId xmlns:a16="http://schemas.microsoft.com/office/drawing/2014/main" xmlns="" id="{E03F16BB-3F8A-7744-842C-5CEE50C7ECC4}"/>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TextBox 19">
            <a:extLst>
              <a:ext uri="{FF2B5EF4-FFF2-40B4-BE49-F238E27FC236}">
                <a16:creationId xmlns:a16="http://schemas.microsoft.com/office/drawing/2014/main" xmlns="" id="{B8B9ED89-C260-6545-B790-2DD3B26ED52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21" name="TextBox 20">
            <a:extLst>
              <a:ext uri="{FF2B5EF4-FFF2-40B4-BE49-F238E27FC236}">
                <a16:creationId xmlns:a16="http://schemas.microsoft.com/office/drawing/2014/main" xmlns="" id="{D1699DF4-495D-5342-BA47-C4329DE33F7D}"/>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2" name="Footer Placeholder 4">
            <a:extLst>
              <a:ext uri="{FF2B5EF4-FFF2-40B4-BE49-F238E27FC236}">
                <a16:creationId xmlns:a16="http://schemas.microsoft.com/office/drawing/2014/main" xmlns="" id="{C119C2A6-61C6-0A4F-84A1-E640A7EE6285}"/>
              </a:ext>
            </a:extLst>
          </p:cNvPr>
          <p:cNvSpPr>
            <a:spLocks noGrp="1"/>
          </p:cNvSpPr>
          <p:nvPr>
            <p:ph type="ftr" sz="quarter" idx="3"/>
          </p:nvPr>
        </p:nvSpPr>
        <p:spPr>
          <a:xfrm>
            <a:off x="-1128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208356865"/>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Lst>
  <p:transition spd="med"/>
  <p:hf hdr="0"/>
  <p:txStyles>
    <p:titleStyle>
      <a:lvl1pPr marL="0" marR="0" indent="0" algn="l" defTabSz="914400" rtl="0" eaLnBrk="1" latinLnBrk="0" hangingPunct="1">
        <a:lnSpc>
          <a:spcPct val="100000"/>
        </a:lnSpc>
        <a:spcBef>
          <a:spcPts val="0"/>
        </a:spcBef>
        <a:spcAft>
          <a:spcPts val="0"/>
        </a:spcAft>
        <a:buClrTx/>
        <a:buSzTx/>
        <a:buFontTx/>
        <a:buNone/>
        <a:tabLst/>
        <a:defRPr sz="4000" b="1"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Calibri Light"/>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7" name="shutterstock_380731009.jpg" descr="shutterstock_380731009.jpg"/>
          <p:cNvPicPr>
            <a:picLocks noChangeAspect="1"/>
          </p:cNvPicPr>
          <p:nvPr/>
        </p:nvPicPr>
        <p:blipFill>
          <a:blip r:embed="rId20">
            <a:extLst/>
          </a:blip>
          <a:stretch>
            <a:fillRect/>
          </a:stretch>
        </p:blipFill>
        <p:spPr>
          <a:xfrm>
            <a:off x="-14849" y="-8977"/>
            <a:ext cx="12221734" cy="6875953"/>
          </a:xfrm>
          <a:prstGeom prst="rect">
            <a:avLst/>
          </a:prstGeom>
          <a:ln w="12700">
            <a:miter lim="400000"/>
          </a:ln>
        </p:spPr>
      </p:pic>
      <p:sp>
        <p:nvSpPr>
          <p:cNvPr id="8" name="Rectangle"/>
          <p:cNvSpPr/>
          <p:nvPr/>
        </p:nvSpPr>
        <p:spPr>
          <a:xfrm>
            <a:off x="-42431" y="-8977"/>
            <a:ext cx="12249316" cy="6875953"/>
          </a:xfrm>
          <a:prstGeom prst="rect">
            <a:avLst/>
          </a:prstGeom>
          <a:gradFill>
            <a:gsLst>
              <a:gs pos="0">
                <a:srgbClr val="0D29B3">
                  <a:alpha val="89412"/>
                </a:srgbClr>
              </a:gs>
              <a:gs pos="100000">
                <a:srgbClr val="16D562">
                  <a:alpha val="89412"/>
                </a:srgbClr>
              </a:gs>
            </a:gsLst>
            <a:lin ang="1152097"/>
          </a:gradFill>
          <a:ln w="12700">
            <a:miter lim="400000"/>
          </a:ln>
        </p:spPr>
        <p:txBody>
          <a:bodyPr lIns="0" tIns="0" rIns="0" bIns="0" anchor="ctr"/>
          <a:lstStyle/>
          <a:p>
            <a:pPr marL="0" marR="0" lvl="0" indent="0" algn="l" defTabSz="412750" rtl="0" eaLnBrk="1" fontAlgn="auto" latinLnBrk="0" hangingPunct="1">
              <a:lnSpc>
                <a:spcPct val="100000"/>
              </a:lnSpc>
              <a:spcBef>
                <a:spcPts val="0"/>
              </a:spcBef>
              <a:spcAft>
                <a:spcPts val="0"/>
              </a:spcAft>
              <a:buClrTx/>
              <a:buSzTx/>
              <a:buFontTx/>
              <a:buNone/>
              <a:tabLst/>
              <a:defRPr sz="16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dirty="0">
              <a:ln>
                <a:noFill/>
              </a:ln>
              <a:solidFill>
                <a:srgbClr val="FFFFFF"/>
              </a:solidFill>
              <a:effectLst/>
              <a:uLnTx/>
              <a:uFillTx/>
              <a:latin typeface="Helvetica Neue Medium"/>
              <a:sym typeface="Helvetica Neue Medium"/>
            </a:endParaRPr>
          </a:p>
        </p:txBody>
      </p:sp>
      <p:sp>
        <p:nvSpPr>
          <p:cNvPr id="11" name="Slide Number"/>
          <p:cNvSpPr txBox="1">
            <a:spLocks noGrp="1"/>
          </p:cNvSpPr>
          <p:nvPr>
            <p:ph type="sldNum" sz="quarter" idx="2"/>
          </p:nvPr>
        </p:nvSpPr>
        <p:spPr>
          <a:xfrm>
            <a:off x="11946249" y="6642855"/>
            <a:ext cx="245751" cy="225709"/>
          </a:xfrm>
          <a:prstGeom prst="rect">
            <a:avLst/>
          </a:prstGeom>
          <a:ln w="12700">
            <a:miter lim="400000"/>
          </a:ln>
        </p:spPr>
        <p:txBody>
          <a:bodyPr wrap="none" lIns="45719" rIns="45719">
            <a:spAutoFit/>
          </a:bodyPr>
          <a:lstStyle>
            <a:lvl1pPr>
              <a:defRPr sz="1100">
                <a:solidFill>
                  <a:srgbClr val="92929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100" b="0" i="0" u="none" strike="noStrike" kern="1200" cap="none" spc="0" normalizeH="0" baseline="0" noProof="0">
                <a:ln>
                  <a:noFill/>
                </a:ln>
                <a:solidFill>
                  <a:srgbClr val="929292"/>
                </a:solidFill>
                <a:effectLst/>
                <a:uLnTx/>
                <a:uFillTx/>
                <a:latin typeface="Calibri"/>
                <a:cs typeface="Calibri"/>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929292"/>
              </a:solidFill>
              <a:effectLst/>
              <a:uLnTx/>
              <a:uFillTx/>
              <a:latin typeface="Calibri"/>
              <a:cs typeface="Calibri"/>
            </a:endParaRPr>
          </a:p>
        </p:txBody>
      </p:sp>
      <p:sp>
        <p:nvSpPr>
          <p:cNvPr id="15" name="Title Placeholder 1">
            <a:extLst>
              <a:ext uri="{FF2B5EF4-FFF2-40B4-BE49-F238E27FC236}">
                <a16:creationId xmlns:a16="http://schemas.microsoft.com/office/drawing/2014/main" xmlns="" id="{ACB1658E-5C68-CB43-BACB-788A5B6410CF}"/>
              </a:ext>
            </a:extLst>
          </p:cNvPr>
          <p:cNvSpPr>
            <a:spLocks noGrp="1"/>
          </p:cNvSpPr>
          <p:nvPr>
            <p:ph type="title"/>
          </p:nvPr>
        </p:nvSpPr>
        <p:spPr>
          <a:xfrm>
            <a:off x="810000" y="447188"/>
            <a:ext cx="10571998" cy="970450"/>
          </a:xfrm>
          <a:prstGeom prst="rect">
            <a:avLst/>
          </a:prstGeom>
          <a:effectLst/>
        </p:spPr>
        <p:txBody>
          <a:bodyPr vert="horz" lIns="91440" tIns="45720" rIns="91440" bIns="45720" rtlCol="0" anchor="ctr">
            <a:noAutofit/>
          </a:bodyPr>
          <a:lstStyle/>
          <a:p>
            <a:r>
              <a:rPr lang="en-US" smtClean="0"/>
              <a:t>Click to edit Master title style</a:t>
            </a:r>
            <a:endParaRPr lang="en-US" dirty="0"/>
          </a:p>
        </p:txBody>
      </p:sp>
      <p:sp>
        <p:nvSpPr>
          <p:cNvPr id="16" name="Text Placeholder 2">
            <a:extLst>
              <a:ext uri="{FF2B5EF4-FFF2-40B4-BE49-F238E27FC236}">
                <a16:creationId xmlns:a16="http://schemas.microsoft.com/office/drawing/2014/main" xmlns="" id="{9DDF0C4F-9045-3548-9802-128CB5B0C295}"/>
              </a:ext>
            </a:extLst>
          </p:cNvPr>
          <p:cNvSpPr>
            <a:spLocks noGrp="1"/>
          </p:cNvSpPr>
          <p:nvPr>
            <p:ph type="body" idx="1"/>
          </p:nvPr>
        </p:nvSpPr>
        <p:spPr>
          <a:xfrm>
            <a:off x="818713" y="1906476"/>
            <a:ext cx="10563285" cy="3674397"/>
          </a:xfrm>
          <a:prstGeom prst="rect">
            <a:avLst/>
          </a:prstGeom>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a:extLst>
              <a:ext uri="{FF2B5EF4-FFF2-40B4-BE49-F238E27FC236}">
                <a16:creationId xmlns:a16="http://schemas.microsoft.com/office/drawing/2014/main" xmlns="" id="{82CF39F0-44BA-E647-AA99-658BDDE798D9}"/>
              </a:ext>
            </a:extLst>
          </p:cNvPr>
          <p:cNvSpPr>
            <a:spLocks noGrp="1"/>
          </p:cNvSpPr>
          <p:nvPr>
            <p:ph type="dt" sz="half" idx="2"/>
          </p:nvPr>
        </p:nvSpPr>
        <p:spPr>
          <a:xfrm>
            <a:off x="8771467" y="749850"/>
            <a:ext cx="2351122" cy="365125"/>
          </a:xfrm>
          <a:prstGeom prst="rect">
            <a:avLst/>
          </a:prstGeom>
        </p:spPr>
        <p:txBody>
          <a:bodyPr vert="horz" lIns="91440" tIns="45720" rIns="91440" bIns="45720" rtlCol="0" anchor="b"/>
          <a:lstStyle>
            <a:lvl1pPr algn="r">
              <a:defRPr sz="200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C1B52D-7485-264C-B4F3-6A96EBB94E64}" type="datetime3">
              <a:rPr kumimoji="0" lang="en-IN" sz="2000" b="0" i="0" u="none" strike="noStrike" kern="1200" cap="none" spc="0" normalizeH="0" baseline="0" noProof="0" smtClean="0">
                <a:ln>
                  <a:noFill/>
                </a:ln>
                <a:solidFill>
                  <a:prstClr val="white"/>
                </a:solidFill>
                <a:effectLst/>
                <a:uLnTx/>
                <a:uFillTx/>
                <a:latin typeface="Calibri"/>
                <a:cs typeface="Calibri"/>
              </a:rPr>
              <a:pPr marL="0" marR="0" lvl="0" indent="0" algn="r" defTabSz="914400" rtl="0" eaLnBrk="1" fontAlgn="auto" latinLnBrk="0" hangingPunct="1">
                <a:lnSpc>
                  <a:spcPct val="100000"/>
                </a:lnSpc>
                <a:spcBef>
                  <a:spcPts val="0"/>
                </a:spcBef>
                <a:spcAft>
                  <a:spcPts val="0"/>
                </a:spcAft>
                <a:buClrTx/>
                <a:buSzTx/>
                <a:buFontTx/>
                <a:buNone/>
                <a:tabLst/>
                <a:defRPr/>
              </a:pPr>
              <a:t>22 May 2019</a:t>
            </a:fld>
            <a:endParaRPr kumimoji="0" lang="en-US" sz="2000" b="0" i="0" u="none" strike="noStrike" kern="1200" cap="none" spc="0" normalizeH="0" baseline="0" noProof="0" dirty="0">
              <a:ln>
                <a:noFill/>
              </a:ln>
              <a:solidFill>
                <a:prstClr val="white"/>
              </a:solidFill>
              <a:effectLst/>
              <a:uLnTx/>
              <a:uFillTx/>
              <a:latin typeface="Calibri"/>
              <a:cs typeface="Calibri"/>
            </a:endParaRPr>
          </a:p>
        </p:txBody>
      </p:sp>
      <p:sp>
        <p:nvSpPr>
          <p:cNvPr id="2" name="Oval 1">
            <a:extLst>
              <a:ext uri="{FF2B5EF4-FFF2-40B4-BE49-F238E27FC236}">
                <a16:creationId xmlns:a16="http://schemas.microsoft.com/office/drawing/2014/main" xmlns="" id="{A307519A-E37F-4748-9265-06035F60EDA4}"/>
              </a:ext>
            </a:extLst>
          </p:cNvPr>
          <p:cNvSpPr/>
          <p:nvPr/>
        </p:nvSpPr>
        <p:spPr>
          <a:xfrm>
            <a:off x="-786211" y="1806220"/>
            <a:ext cx="251011" cy="251011"/>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xmlns="" id="{3401688B-5BBF-494D-A11B-601370B2C360}"/>
              </a:ext>
            </a:extLst>
          </p:cNvPr>
          <p:cNvSpPr/>
          <p:nvPr/>
        </p:nvSpPr>
        <p:spPr>
          <a:xfrm>
            <a:off x="-786211" y="2669824"/>
            <a:ext cx="251011" cy="251011"/>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 name="Oval 11">
            <a:extLst>
              <a:ext uri="{FF2B5EF4-FFF2-40B4-BE49-F238E27FC236}">
                <a16:creationId xmlns:a16="http://schemas.microsoft.com/office/drawing/2014/main" xmlns="" id="{FA4F81A8-2C73-3246-8DF2-B7994515FA87}"/>
              </a:ext>
            </a:extLst>
          </p:cNvPr>
          <p:cNvSpPr/>
          <p:nvPr/>
        </p:nvSpPr>
        <p:spPr>
          <a:xfrm>
            <a:off x="-786211" y="3544717"/>
            <a:ext cx="251011" cy="251011"/>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 name="Oval 12">
            <a:extLst>
              <a:ext uri="{FF2B5EF4-FFF2-40B4-BE49-F238E27FC236}">
                <a16:creationId xmlns:a16="http://schemas.microsoft.com/office/drawing/2014/main" xmlns="" id="{EA9F8BC5-62B8-154A-8456-2FF4CA07D3B9}"/>
              </a:ext>
            </a:extLst>
          </p:cNvPr>
          <p:cNvSpPr/>
          <p:nvPr/>
        </p:nvSpPr>
        <p:spPr>
          <a:xfrm>
            <a:off x="-786211" y="3979339"/>
            <a:ext cx="251011" cy="251011"/>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 name="Oval 13">
            <a:extLst>
              <a:ext uri="{FF2B5EF4-FFF2-40B4-BE49-F238E27FC236}">
                <a16:creationId xmlns:a16="http://schemas.microsoft.com/office/drawing/2014/main" xmlns="" id="{07783601-7305-E24D-BE5B-DCE43F9C003B}"/>
              </a:ext>
            </a:extLst>
          </p:cNvPr>
          <p:cNvSpPr/>
          <p:nvPr/>
        </p:nvSpPr>
        <p:spPr>
          <a:xfrm>
            <a:off x="-786211" y="4413961"/>
            <a:ext cx="251011" cy="251011"/>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 name="Oval 16">
            <a:extLst>
              <a:ext uri="{FF2B5EF4-FFF2-40B4-BE49-F238E27FC236}">
                <a16:creationId xmlns:a16="http://schemas.microsoft.com/office/drawing/2014/main" xmlns="" id="{2F196B8D-1B4E-4B47-9FDA-4B816603B824}"/>
              </a:ext>
            </a:extLst>
          </p:cNvPr>
          <p:cNvSpPr/>
          <p:nvPr/>
        </p:nvSpPr>
        <p:spPr>
          <a:xfrm>
            <a:off x="-786211" y="3127024"/>
            <a:ext cx="251011" cy="251011"/>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 name="TextBox 2">
            <a:extLst>
              <a:ext uri="{FF2B5EF4-FFF2-40B4-BE49-F238E27FC236}">
                <a16:creationId xmlns:a16="http://schemas.microsoft.com/office/drawing/2014/main" xmlns="" id="{8A5BE025-9E92-B24D-B3B5-E5C787C7D036}"/>
              </a:ext>
            </a:extLst>
          </p:cNvPr>
          <p:cNvSpPr txBox="1"/>
          <p:nvPr/>
        </p:nvSpPr>
        <p:spPr>
          <a:xfrm>
            <a:off x="-977779" y="4785916"/>
            <a:ext cx="634146"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Text color</a:t>
            </a:r>
          </a:p>
        </p:txBody>
      </p:sp>
      <p:sp>
        <p:nvSpPr>
          <p:cNvPr id="19" name="Oval 18">
            <a:extLst>
              <a:ext uri="{FF2B5EF4-FFF2-40B4-BE49-F238E27FC236}">
                <a16:creationId xmlns:a16="http://schemas.microsoft.com/office/drawing/2014/main" xmlns="" id="{E03F16BB-3F8A-7744-842C-5CEE50C7ECC4}"/>
              </a:ext>
            </a:extLst>
          </p:cNvPr>
          <p:cNvSpPr/>
          <p:nvPr/>
        </p:nvSpPr>
        <p:spPr>
          <a:xfrm>
            <a:off x="-786211" y="5062901"/>
            <a:ext cx="251011" cy="251011"/>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0" name="TextBox 19">
            <a:extLst>
              <a:ext uri="{FF2B5EF4-FFF2-40B4-BE49-F238E27FC236}">
                <a16:creationId xmlns:a16="http://schemas.microsoft.com/office/drawing/2014/main" xmlns="" id="{B8B9ED89-C260-6545-B790-2DD3B26ED527}"/>
              </a:ext>
            </a:extLst>
          </p:cNvPr>
          <p:cNvSpPr txBox="1"/>
          <p:nvPr/>
        </p:nvSpPr>
        <p:spPr>
          <a:xfrm>
            <a:off x="-1008236" y="1503652"/>
            <a:ext cx="69506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Brand color</a:t>
            </a:r>
          </a:p>
        </p:txBody>
      </p:sp>
      <p:sp>
        <p:nvSpPr>
          <p:cNvPr id="21" name="TextBox 20">
            <a:extLst>
              <a:ext uri="{FF2B5EF4-FFF2-40B4-BE49-F238E27FC236}">
                <a16:creationId xmlns:a16="http://schemas.microsoft.com/office/drawing/2014/main" xmlns="" id="{D1699DF4-495D-5342-BA47-C4329DE33F7D}"/>
              </a:ext>
            </a:extLst>
          </p:cNvPr>
          <p:cNvSpPr txBox="1"/>
          <p:nvPr/>
        </p:nvSpPr>
        <p:spPr>
          <a:xfrm>
            <a:off x="-1093315" y="2220662"/>
            <a:ext cx="89703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Complimentary</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Calibri"/>
                <a:ea typeface="+mn-ea"/>
                <a:cs typeface="Calibri"/>
                <a:sym typeface="Calibri"/>
              </a:rPr>
              <a:t>colors</a:t>
            </a:r>
          </a:p>
        </p:txBody>
      </p:sp>
      <p:sp>
        <p:nvSpPr>
          <p:cNvPr id="22" name="Footer Placeholder 4">
            <a:extLst>
              <a:ext uri="{FF2B5EF4-FFF2-40B4-BE49-F238E27FC236}">
                <a16:creationId xmlns:a16="http://schemas.microsoft.com/office/drawing/2014/main" xmlns="" id="{C119C2A6-61C6-0A4F-84A1-E640A7EE6285}"/>
              </a:ext>
            </a:extLst>
          </p:cNvPr>
          <p:cNvSpPr>
            <a:spLocks noGrp="1"/>
          </p:cNvSpPr>
          <p:nvPr>
            <p:ph type="ftr" sz="quarter" idx="3"/>
          </p:nvPr>
        </p:nvSpPr>
        <p:spPr>
          <a:xfrm>
            <a:off x="-11289" y="6605588"/>
            <a:ext cx="1892300" cy="280105"/>
          </a:xfrm>
          <a:prstGeom prst="rect">
            <a:avLst/>
          </a:prstGeom>
        </p:spPr>
        <p:txBody>
          <a:bodyPr vert="horz" lIns="91440" tIns="45720" rIns="91440" bIns="45720" rtlCol="0" anchor="b"/>
          <a:lstStyle>
            <a:lvl1pPr algn="l">
              <a:defRPr sz="9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cs typeface="Calibri"/>
              </a:rPr>
              <a:t>Copyright © 2018 Sterlite Tech.</a:t>
            </a:r>
          </a:p>
        </p:txBody>
      </p:sp>
    </p:spTree>
    <p:extLst>
      <p:ext uri="{BB962C8B-B14F-4D97-AF65-F5344CB8AC3E}">
        <p14:creationId xmlns:p14="http://schemas.microsoft.com/office/powerpoint/2010/main" val="659830119"/>
      </p:ext>
    </p:extLst>
  </p:cSld>
  <p:clrMap bg1="lt1" tx1="dk1" bg2="lt2" tx2="dk2" accent1="accent1" accent2="accent2" accent3="accent3" accent4="accent4" accent5="accent5" accent6="accent6" hlink="hlink" folHlink="fol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 id="2147484233" r:id="rId12"/>
    <p:sldLayoutId id="2147484234" r:id="rId13"/>
    <p:sldLayoutId id="2147484235" r:id="rId14"/>
    <p:sldLayoutId id="2147484236" r:id="rId15"/>
    <p:sldLayoutId id="2147484237" r:id="rId16"/>
    <p:sldLayoutId id="2147484238" r:id="rId17"/>
    <p:sldLayoutId id="2147484239" r:id="rId18"/>
  </p:sldLayoutIdLst>
  <p:transition spd="med"/>
  <p:hf hdr="0"/>
  <p:txStyles>
    <p:titleStyle>
      <a:lvl1pPr marL="0" marR="0" indent="0" algn="l" defTabSz="914400" rtl="0" eaLnBrk="1" latinLnBrk="0" hangingPunct="1">
        <a:lnSpc>
          <a:spcPct val="100000"/>
        </a:lnSpc>
        <a:spcBef>
          <a:spcPts val="0"/>
        </a:spcBef>
        <a:spcAft>
          <a:spcPts val="0"/>
        </a:spcAft>
        <a:buClrTx/>
        <a:buSzTx/>
        <a:buFontTx/>
        <a:buNone/>
        <a:tabLst/>
        <a:defRPr sz="4000" b="1" i="0" u="none" strike="noStrike" cap="none" spc="0" baseline="0">
          <a:ln>
            <a:noFill/>
          </a:ln>
          <a:solidFill>
            <a:schemeClr val="bg1"/>
          </a:solidFill>
          <a:uFillTx/>
          <a:latin typeface="Arial" panose="020B0604020202020204" pitchFamily="34" charset="0"/>
          <a:ea typeface="Arial" panose="020B0604020202020204" pitchFamily="34" charset="0"/>
          <a:cs typeface="Arial" panose="020B0604020202020204" pitchFamily="34" charset="0"/>
          <a:sym typeface="Calibri Light"/>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11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8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122.xml.rels><?xml version="1.0" encoding="UTF-8" standalone="yes"?>
<Relationships xmlns="http://schemas.openxmlformats.org/package/2006/relationships"><Relationship Id="rId8" Type="http://schemas.microsoft.com/office/2007/relationships/diagramDrawing" Target="../diagrams/drawing7.xml"/><Relationship Id="rId13" Type="http://schemas.openxmlformats.org/officeDocument/2006/relationships/image" Target="../media/image81.png"/><Relationship Id="rId18" Type="http://schemas.microsoft.com/office/2007/relationships/diagramDrawing" Target="../diagrams/drawing8.xml"/><Relationship Id="rId3" Type="http://schemas.openxmlformats.org/officeDocument/2006/relationships/image" Target="../media/image77.gif"/><Relationship Id="rId7" Type="http://schemas.openxmlformats.org/officeDocument/2006/relationships/diagramColors" Target="../diagrams/colors7.xml"/><Relationship Id="rId12" Type="http://schemas.openxmlformats.org/officeDocument/2006/relationships/image" Target="../media/image80.png"/><Relationship Id="rId17" Type="http://schemas.openxmlformats.org/officeDocument/2006/relationships/diagramColors" Target="../diagrams/colors8.xml"/><Relationship Id="rId2" Type="http://schemas.openxmlformats.org/officeDocument/2006/relationships/notesSlide" Target="../notesSlides/notesSlide19.xml"/><Relationship Id="rId16" Type="http://schemas.openxmlformats.org/officeDocument/2006/relationships/diagramQuickStyle" Target="../diagrams/quickStyle8.xml"/><Relationship Id="rId20" Type="http://schemas.openxmlformats.org/officeDocument/2006/relationships/image" Target="../media/image83.jpeg"/><Relationship Id="rId1" Type="http://schemas.openxmlformats.org/officeDocument/2006/relationships/slideLayout" Target="../slideLayouts/slideLayout66.xml"/><Relationship Id="rId6" Type="http://schemas.openxmlformats.org/officeDocument/2006/relationships/diagramQuickStyle" Target="../diagrams/quickStyle7.xml"/><Relationship Id="rId11" Type="http://schemas.openxmlformats.org/officeDocument/2006/relationships/image" Target="../media/image79.png"/><Relationship Id="rId5" Type="http://schemas.openxmlformats.org/officeDocument/2006/relationships/diagramLayout" Target="../diagrams/layout7.xml"/><Relationship Id="rId15" Type="http://schemas.openxmlformats.org/officeDocument/2006/relationships/diagramLayout" Target="../diagrams/layout8.xml"/><Relationship Id="rId10" Type="http://schemas.openxmlformats.org/officeDocument/2006/relationships/image" Target="../media/image29.jpg"/><Relationship Id="rId19" Type="http://schemas.openxmlformats.org/officeDocument/2006/relationships/image" Target="../media/image82.jpeg"/><Relationship Id="rId4" Type="http://schemas.openxmlformats.org/officeDocument/2006/relationships/diagramData" Target="../diagrams/data7.xml"/><Relationship Id="rId9" Type="http://schemas.openxmlformats.org/officeDocument/2006/relationships/image" Target="../media/image78.jpeg"/><Relationship Id="rId14" Type="http://schemas.openxmlformats.org/officeDocument/2006/relationships/diagramData" Target="../diagrams/data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124.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image" Target="../media/image84.png"/><Relationship Id="rId7" Type="http://schemas.openxmlformats.org/officeDocument/2006/relationships/diagramLayout" Target="../diagrams/layout9.xml"/><Relationship Id="rId2" Type="http://schemas.openxmlformats.org/officeDocument/2006/relationships/notesSlide" Target="../notesSlides/notesSlide21.xml"/><Relationship Id="rId1" Type="http://schemas.openxmlformats.org/officeDocument/2006/relationships/slideLayout" Target="../slideLayouts/slideLayout66.xml"/><Relationship Id="rId6" Type="http://schemas.openxmlformats.org/officeDocument/2006/relationships/diagramData" Target="../diagrams/data9.xml"/><Relationship Id="rId11" Type="http://schemas.openxmlformats.org/officeDocument/2006/relationships/image" Target="../media/image87.png"/><Relationship Id="rId5" Type="http://schemas.openxmlformats.org/officeDocument/2006/relationships/image" Target="../media/image86.png"/><Relationship Id="rId10" Type="http://schemas.microsoft.com/office/2007/relationships/diagramDrawing" Target="../diagrams/drawing9.xml"/><Relationship Id="rId4" Type="http://schemas.openxmlformats.org/officeDocument/2006/relationships/image" Target="../media/image85.png"/><Relationship Id="rId9" Type="http://schemas.openxmlformats.org/officeDocument/2006/relationships/diagramColors" Target="../diagrams/colors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126.xml.rels><?xml version="1.0" encoding="UTF-8" standalone="yes"?>
<Relationships xmlns="http://schemas.openxmlformats.org/package/2006/relationships"><Relationship Id="rId8" Type="http://schemas.openxmlformats.org/officeDocument/2006/relationships/diagramLayout" Target="../diagrams/layout10.xml"/><Relationship Id="rId13" Type="http://schemas.openxmlformats.org/officeDocument/2006/relationships/image" Target="../media/image90.png"/><Relationship Id="rId3" Type="http://schemas.openxmlformats.org/officeDocument/2006/relationships/image" Target="../media/image84.png"/><Relationship Id="rId7" Type="http://schemas.openxmlformats.org/officeDocument/2006/relationships/diagramData" Target="../diagrams/data10.xml"/><Relationship Id="rId12"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66.xml"/><Relationship Id="rId6" Type="http://schemas.openxmlformats.org/officeDocument/2006/relationships/image" Target="../media/image86.png"/><Relationship Id="rId11" Type="http://schemas.microsoft.com/office/2007/relationships/diagramDrawing" Target="../diagrams/drawing10.xml"/><Relationship Id="rId5" Type="http://schemas.openxmlformats.org/officeDocument/2006/relationships/image" Target="../media/image88.jpeg"/><Relationship Id="rId10" Type="http://schemas.openxmlformats.org/officeDocument/2006/relationships/diagramColors" Target="../diagrams/colors10.xml"/><Relationship Id="rId4" Type="http://schemas.openxmlformats.org/officeDocument/2006/relationships/image" Target="../media/image85.png"/><Relationship Id="rId9" Type="http://schemas.openxmlformats.org/officeDocument/2006/relationships/diagramQuickStyle" Target="../diagrams/quickStyle1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12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6.xml"/><Relationship Id="rId1" Type="http://schemas.openxmlformats.org/officeDocument/2006/relationships/slideLayout" Target="../slideLayouts/slideLayout6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xml"/><Relationship Id="rId1" Type="http://schemas.openxmlformats.org/officeDocument/2006/relationships/slideLayout" Target="../slideLayouts/slideLayout190.xml"/><Relationship Id="rId5" Type="http://schemas.openxmlformats.org/officeDocument/2006/relationships/image" Target="../media/image31.jpg"/><Relationship Id="rId4" Type="http://schemas.openxmlformats.org/officeDocument/2006/relationships/image" Target="../media/image30.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1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5.xml"/><Relationship Id="rId4" Type="http://schemas.openxmlformats.org/officeDocument/2006/relationships/image" Target="../media/image1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129.xml"/></Relationships>
</file>

<file path=ppt/slides/_rels/slide141.xml.rels><?xml version="1.0" encoding="UTF-8" standalone="yes"?>
<Relationships xmlns="http://schemas.openxmlformats.org/package/2006/relationships"><Relationship Id="rId8" Type="http://schemas.microsoft.com/office/2007/relationships/diagramDrawing" Target="../diagrams/drawing12.xml"/><Relationship Id="rId13" Type="http://schemas.openxmlformats.org/officeDocument/2006/relationships/diagramColors" Target="../diagrams/colors13.xml"/><Relationship Id="rId18" Type="http://schemas.openxmlformats.org/officeDocument/2006/relationships/diagramColors" Target="../diagrams/colors14.xml"/><Relationship Id="rId26" Type="http://schemas.openxmlformats.org/officeDocument/2006/relationships/image" Target="../media/image97.jpeg"/><Relationship Id="rId3" Type="http://schemas.openxmlformats.org/officeDocument/2006/relationships/image" Target="../media/image77.gif"/><Relationship Id="rId21" Type="http://schemas.openxmlformats.org/officeDocument/2006/relationships/diagramData" Target="../diagrams/data15.xml"/><Relationship Id="rId7" Type="http://schemas.openxmlformats.org/officeDocument/2006/relationships/diagramColors" Target="../diagrams/colors12.xml"/><Relationship Id="rId12" Type="http://schemas.openxmlformats.org/officeDocument/2006/relationships/diagramQuickStyle" Target="../diagrams/quickStyle13.xml"/><Relationship Id="rId17" Type="http://schemas.openxmlformats.org/officeDocument/2006/relationships/diagramQuickStyle" Target="../diagrams/quickStyle14.xml"/><Relationship Id="rId25" Type="http://schemas.microsoft.com/office/2007/relationships/diagramDrawing" Target="../diagrams/drawing15.xml"/><Relationship Id="rId2" Type="http://schemas.openxmlformats.org/officeDocument/2006/relationships/image" Target="../media/image94.png"/><Relationship Id="rId16" Type="http://schemas.openxmlformats.org/officeDocument/2006/relationships/diagramLayout" Target="../diagrams/layout14.xml"/><Relationship Id="rId20" Type="http://schemas.openxmlformats.org/officeDocument/2006/relationships/image" Target="../media/image96.png"/><Relationship Id="rId29" Type="http://schemas.openxmlformats.org/officeDocument/2006/relationships/image" Target="../media/image100.png"/><Relationship Id="rId1" Type="http://schemas.openxmlformats.org/officeDocument/2006/relationships/slideLayout" Target="../slideLayouts/slideLayout130.xml"/><Relationship Id="rId6" Type="http://schemas.openxmlformats.org/officeDocument/2006/relationships/diagramQuickStyle" Target="../diagrams/quickStyle12.xml"/><Relationship Id="rId11" Type="http://schemas.openxmlformats.org/officeDocument/2006/relationships/diagramLayout" Target="../diagrams/layout13.xml"/><Relationship Id="rId24" Type="http://schemas.openxmlformats.org/officeDocument/2006/relationships/diagramColors" Target="../diagrams/colors15.xml"/><Relationship Id="rId5" Type="http://schemas.openxmlformats.org/officeDocument/2006/relationships/diagramLayout" Target="../diagrams/layout12.xml"/><Relationship Id="rId15" Type="http://schemas.openxmlformats.org/officeDocument/2006/relationships/diagramData" Target="../diagrams/data14.xml"/><Relationship Id="rId23" Type="http://schemas.openxmlformats.org/officeDocument/2006/relationships/diagramQuickStyle" Target="../diagrams/quickStyle15.xml"/><Relationship Id="rId28" Type="http://schemas.openxmlformats.org/officeDocument/2006/relationships/image" Target="../media/image99.png"/><Relationship Id="rId10" Type="http://schemas.openxmlformats.org/officeDocument/2006/relationships/diagramData" Target="../diagrams/data13.xml"/><Relationship Id="rId19" Type="http://schemas.microsoft.com/office/2007/relationships/diagramDrawing" Target="../diagrams/drawing14.xml"/><Relationship Id="rId31" Type="http://schemas.openxmlformats.org/officeDocument/2006/relationships/image" Target="../media/image102.gif"/><Relationship Id="rId4" Type="http://schemas.openxmlformats.org/officeDocument/2006/relationships/diagramData" Target="../diagrams/data12.xml"/><Relationship Id="rId9" Type="http://schemas.openxmlformats.org/officeDocument/2006/relationships/image" Target="../media/image95.jpeg"/><Relationship Id="rId14" Type="http://schemas.microsoft.com/office/2007/relationships/diagramDrawing" Target="../diagrams/drawing13.xml"/><Relationship Id="rId22" Type="http://schemas.openxmlformats.org/officeDocument/2006/relationships/diagramLayout" Target="../diagrams/layout15.xml"/><Relationship Id="rId27" Type="http://schemas.openxmlformats.org/officeDocument/2006/relationships/image" Target="../media/image98.jpeg"/><Relationship Id="rId30" Type="http://schemas.openxmlformats.org/officeDocument/2006/relationships/image" Target="../media/image101.png"/></Relationships>
</file>

<file path=ppt/slides/_rels/slide14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13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44.xml.rels><?xml version="1.0" encoding="UTF-8" standalone="yes"?>
<Relationships xmlns="http://schemas.openxmlformats.org/package/2006/relationships"><Relationship Id="rId8" Type="http://schemas.openxmlformats.org/officeDocument/2006/relationships/image" Target="../media/image104.jpeg"/><Relationship Id="rId13" Type="http://schemas.openxmlformats.org/officeDocument/2006/relationships/diagramColors" Target="../diagrams/colors17.xml"/><Relationship Id="rId3" Type="http://schemas.openxmlformats.org/officeDocument/2006/relationships/diagramLayout" Target="../diagrams/layout16.xml"/><Relationship Id="rId7" Type="http://schemas.openxmlformats.org/officeDocument/2006/relationships/image" Target="../media/image96.png"/><Relationship Id="rId12" Type="http://schemas.openxmlformats.org/officeDocument/2006/relationships/diagramQuickStyle" Target="../diagrams/quickStyle17.xml"/><Relationship Id="rId2" Type="http://schemas.openxmlformats.org/officeDocument/2006/relationships/diagramData" Target="../diagrams/data16.xml"/><Relationship Id="rId1" Type="http://schemas.openxmlformats.org/officeDocument/2006/relationships/slideLayout" Target="../slideLayouts/slideLayout133.xml"/><Relationship Id="rId6" Type="http://schemas.microsoft.com/office/2007/relationships/diagramDrawing" Target="../diagrams/drawing16.xml"/><Relationship Id="rId11" Type="http://schemas.openxmlformats.org/officeDocument/2006/relationships/diagramLayout" Target="../diagrams/layout17.xml"/><Relationship Id="rId5" Type="http://schemas.openxmlformats.org/officeDocument/2006/relationships/diagramColors" Target="../diagrams/colors16.xml"/><Relationship Id="rId10" Type="http://schemas.openxmlformats.org/officeDocument/2006/relationships/diagramData" Target="../diagrams/data17.xml"/><Relationship Id="rId4" Type="http://schemas.openxmlformats.org/officeDocument/2006/relationships/diagramQuickStyle" Target="../diagrams/quickStyle16.xml"/><Relationship Id="rId9" Type="http://schemas.openxmlformats.org/officeDocument/2006/relationships/image" Target="../media/image95.jpeg"/><Relationship Id="rId14" Type="http://schemas.microsoft.com/office/2007/relationships/diagramDrawing" Target="../diagrams/drawing17.xml"/></Relationships>
</file>

<file path=ppt/slides/_rels/slide145.xml.rels><?xml version="1.0" encoding="UTF-8" standalone="yes"?>
<Relationships xmlns="http://schemas.openxmlformats.org/package/2006/relationships"><Relationship Id="rId8" Type="http://schemas.openxmlformats.org/officeDocument/2006/relationships/diagramLayout" Target="../diagrams/layout19.xml"/><Relationship Id="rId13" Type="http://schemas.openxmlformats.org/officeDocument/2006/relationships/diagramData" Target="../diagrams/data20.xml"/><Relationship Id="rId18" Type="http://schemas.openxmlformats.org/officeDocument/2006/relationships/image" Target="../media/image105.png"/><Relationship Id="rId3" Type="http://schemas.openxmlformats.org/officeDocument/2006/relationships/diagramLayout" Target="../diagrams/layout18.xml"/><Relationship Id="rId21" Type="http://schemas.openxmlformats.org/officeDocument/2006/relationships/image" Target="../media/image108.png"/><Relationship Id="rId7" Type="http://schemas.openxmlformats.org/officeDocument/2006/relationships/diagramData" Target="../diagrams/data19.xml"/><Relationship Id="rId12" Type="http://schemas.openxmlformats.org/officeDocument/2006/relationships/image" Target="../media/image96.png"/><Relationship Id="rId17" Type="http://schemas.microsoft.com/office/2007/relationships/diagramDrawing" Target="../diagrams/drawing20.xml"/><Relationship Id="rId2" Type="http://schemas.openxmlformats.org/officeDocument/2006/relationships/diagramData" Target="../diagrams/data18.xml"/><Relationship Id="rId16" Type="http://schemas.openxmlformats.org/officeDocument/2006/relationships/diagramColors" Target="../diagrams/colors20.xml"/><Relationship Id="rId20" Type="http://schemas.openxmlformats.org/officeDocument/2006/relationships/image" Target="../media/image107.png"/><Relationship Id="rId1" Type="http://schemas.openxmlformats.org/officeDocument/2006/relationships/slideLayout" Target="../slideLayouts/slideLayout134.xml"/><Relationship Id="rId6" Type="http://schemas.microsoft.com/office/2007/relationships/diagramDrawing" Target="../diagrams/drawing18.xml"/><Relationship Id="rId11" Type="http://schemas.microsoft.com/office/2007/relationships/diagramDrawing" Target="../diagrams/drawing19.xml"/><Relationship Id="rId5" Type="http://schemas.openxmlformats.org/officeDocument/2006/relationships/diagramColors" Target="../diagrams/colors18.xml"/><Relationship Id="rId15" Type="http://schemas.openxmlformats.org/officeDocument/2006/relationships/diagramQuickStyle" Target="../diagrams/quickStyle20.xml"/><Relationship Id="rId23" Type="http://schemas.openxmlformats.org/officeDocument/2006/relationships/image" Target="../media/image110.jpeg"/><Relationship Id="rId10" Type="http://schemas.openxmlformats.org/officeDocument/2006/relationships/diagramColors" Target="../diagrams/colors19.xml"/><Relationship Id="rId19" Type="http://schemas.openxmlformats.org/officeDocument/2006/relationships/image" Target="../media/image106.png"/><Relationship Id="rId4" Type="http://schemas.openxmlformats.org/officeDocument/2006/relationships/diagramQuickStyle" Target="../diagrams/quickStyle18.xml"/><Relationship Id="rId9" Type="http://schemas.openxmlformats.org/officeDocument/2006/relationships/diagramQuickStyle" Target="../diagrams/quickStyle19.xml"/><Relationship Id="rId14" Type="http://schemas.openxmlformats.org/officeDocument/2006/relationships/diagramLayout" Target="../diagrams/layout20.xml"/><Relationship Id="rId22" Type="http://schemas.openxmlformats.org/officeDocument/2006/relationships/image" Target="../media/image109.jpeg"/></Relationships>
</file>

<file path=ppt/slides/_rels/slide146.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diagramQuickStyle" Target="../diagrams/quickStyle22.xml"/><Relationship Id="rId3" Type="http://schemas.openxmlformats.org/officeDocument/2006/relationships/diagramLayout" Target="../diagrams/layout21.xml"/><Relationship Id="rId7" Type="http://schemas.openxmlformats.org/officeDocument/2006/relationships/image" Target="../media/image96.png"/><Relationship Id="rId12" Type="http://schemas.openxmlformats.org/officeDocument/2006/relationships/diagramLayout" Target="../diagrams/layout22.xml"/><Relationship Id="rId2" Type="http://schemas.openxmlformats.org/officeDocument/2006/relationships/diagramData" Target="../diagrams/data21.xml"/><Relationship Id="rId1" Type="http://schemas.openxmlformats.org/officeDocument/2006/relationships/slideLayout" Target="../slideLayouts/slideLayout135.xml"/><Relationship Id="rId6" Type="http://schemas.microsoft.com/office/2007/relationships/diagramDrawing" Target="../diagrams/drawing21.xml"/><Relationship Id="rId11" Type="http://schemas.openxmlformats.org/officeDocument/2006/relationships/diagramData" Target="../diagrams/data22.xml"/><Relationship Id="rId5" Type="http://schemas.openxmlformats.org/officeDocument/2006/relationships/diagramColors" Target="../diagrams/colors21.xml"/><Relationship Id="rId15" Type="http://schemas.microsoft.com/office/2007/relationships/diagramDrawing" Target="../diagrams/drawing22.xml"/><Relationship Id="rId10" Type="http://schemas.openxmlformats.org/officeDocument/2006/relationships/image" Target="../media/image111.gif"/><Relationship Id="rId4" Type="http://schemas.openxmlformats.org/officeDocument/2006/relationships/diagramQuickStyle" Target="../diagrams/quickStyle21.xml"/><Relationship Id="rId9" Type="http://schemas.openxmlformats.org/officeDocument/2006/relationships/hyperlink" Target="mailto:Neha.gupta@ec.com" TargetMode="External"/><Relationship Id="rId14" Type="http://schemas.openxmlformats.org/officeDocument/2006/relationships/diagramColors" Target="../diagrams/colors22.xml"/></Relationships>
</file>

<file path=ppt/slides/_rels/slide14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36.xml"/></Relationships>
</file>

<file path=ppt/slides/_rels/slide148.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105.png"/><Relationship Id="rId7" Type="http://schemas.openxmlformats.org/officeDocument/2006/relationships/diagramColors" Target="../diagrams/colors23.xml"/><Relationship Id="rId2" Type="http://schemas.openxmlformats.org/officeDocument/2006/relationships/image" Target="../media/image111.gif"/><Relationship Id="rId1" Type="http://schemas.openxmlformats.org/officeDocument/2006/relationships/slideLayout" Target="../slideLayouts/slideLayout137.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 Id="rId9" Type="http://schemas.openxmlformats.org/officeDocument/2006/relationships/image" Target="../media/image113.png"/></Relationships>
</file>

<file path=ppt/slides/_rels/slide14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39.xml"/></Relationships>
</file>

<file path=ppt/slides/_rels/slide15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40.xml"/></Relationships>
</file>

<file path=ppt/slides/_rels/slide152.xml.rels><?xml version="1.0" encoding="UTF-8" standalone="yes"?>
<Relationships xmlns="http://schemas.openxmlformats.org/package/2006/relationships"><Relationship Id="rId8" Type="http://schemas.openxmlformats.org/officeDocument/2006/relationships/diagramData" Target="../diagrams/data25.xml"/><Relationship Id="rId13" Type="http://schemas.openxmlformats.org/officeDocument/2006/relationships/image" Target="../media/image96.png"/><Relationship Id="rId18" Type="http://schemas.openxmlformats.org/officeDocument/2006/relationships/diagramColors" Target="../diagrams/colors26.xml"/><Relationship Id="rId3" Type="http://schemas.openxmlformats.org/officeDocument/2006/relationships/diagramData" Target="../diagrams/data24.xml"/><Relationship Id="rId7" Type="http://schemas.microsoft.com/office/2007/relationships/diagramDrawing" Target="../diagrams/drawing24.xml"/><Relationship Id="rId12" Type="http://schemas.microsoft.com/office/2007/relationships/diagramDrawing" Target="../diagrams/drawing25.xml"/><Relationship Id="rId17" Type="http://schemas.openxmlformats.org/officeDocument/2006/relationships/diagramQuickStyle" Target="../diagrams/quickStyle26.xml"/><Relationship Id="rId2" Type="http://schemas.openxmlformats.org/officeDocument/2006/relationships/image" Target="../media/image111.gif"/><Relationship Id="rId16" Type="http://schemas.openxmlformats.org/officeDocument/2006/relationships/diagramLayout" Target="../diagrams/layout26.xml"/><Relationship Id="rId20" Type="http://schemas.openxmlformats.org/officeDocument/2006/relationships/image" Target="../media/image113.png"/><Relationship Id="rId1" Type="http://schemas.openxmlformats.org/officeDocument/2006/relationships/slideLayout" Target="../slideLayouts/slideLayout141.xml"/><Relationship Id="rId6" Type="http://schemas.openxmlformats.org/officeDocument/2006/relationships/diagramColors" Target="../diagrams/colors24.xml"/><Relationship Id="rId11" Type="http://schemas.openxmlformats.org/officeDocument/2006/relationships/diagramColors" Target="../diagrams/colors25.xml"/><Relationship Id="rId5" Type="http://schemas.openxmlformats.org/officeDocument/2006/relationships/diagramQuickStyle" Target="../diagrams/quickStyle24.xml"/><Relationship Id="rId15" Type="http://schemas.openxmlformats.org/officeDocument/2006/relationships/diagramData" Target="../diagrams/data26.xml"/><Relationship Id="rId10" Type="http://schemas.openxmlformats.org/officeDocument/2006/relationships/diagramQuickStyle" Target="../diagrams/quickStyle25.xml"/><Relationship Id="rId19" Type="http://schemas.microsoft.com/office/2007/relationships/diagramDrawing" Target="../diagrams/drawing26.xml"/><Relationship Id="rId4" Type="http://schemas.openxmlformats.org/officeDocument/2006/relationships/diagramLayout" Target="../diagrams/layout24.xml"/><Relationship Id="rId9" Type="http://schemas.openxmlformats.org/officeDocument/2006/relationships/diagramLayout" Target="../diagrams/layout25.xml"/><Relationship Id="rId14" Type="http://schemas.openxmlformats.org/officeDocument/2006/relationships/image" Target="../media/image105.png"/></Relationships>
</file>

<file path=ppt/slides/_rels/slide153.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09.jpeg"/><Relationship Id="rId3" Type="http://schemas.openxmlformats.org/officeDocument/2006/relationships/diagramData" Target="../diagrams/data27.xml"/><Relationship Id="rId7" Type="http://schemas.microsoft.com/office/2007/relationships/diagramDrawing" Target="../diagrams/drawing27.xml"/><Relationship Id="rId12" Type="http://schemas.openxmlformats.org/officeDocument/2006/relationships/image" Target="../media/image115.png"/><Relationship Id="rId2" Type="http://schemas.openxmlformats.org/officeDocument/2006/relationships/image" Target="../media/image111.gif"/><Relationship Id="rId16" Type="http://schemas.openxmlformats.org/officeDocument/2006/relationships/image" Target="../media/image117.png"/><Relationship Id="rId1" Type="http://schemas.openxmlformats.org/officeDocument/2006/relationships/slideLayout" Target="../slideLayouts/slideLayout142.xml"/><Relationship Id="rId6" Type="http://schemas.openxmlformats.org/officeDocument/2006/relationships/diagramColors" Target="../diagrams/colors27.xml"/><Relationship Id="rId11" Type="http://schemas.openxmlformats.org/officeDocument/2006/relationships/image" Target="../media/image108.png"/><Relationship Id="rId5" Type="http://schemas.openxmlformats.org/officeDocument/2006/relationships/diagramQuickStyle" Target="../diagrams/quickStyle27.xml"/><Relationship Id="rId15" Type="http://schemas.openxmlformats.org/officeDocument/2006/relationships/image" Target="../media/image110.jpeg"/><Relationship Id="rId10" Type="http://schemas.openxmlformats.org/officeDocument/2006/relationships/image" Target="../media/image107.png"/><Relationship Id="rId4" Type="http://schemas.openxmlformats.org/officeDocument/2006/relationships/diagramLayout" Target="../diagrams/layout27.xml"/><Relationship Id="rId9" Type="http://schemas.openxmlformats.org/officeDocument/2006/relationships/image" Target="../media/image106.png"/><Relationship Id="rId14" Type="http://schemas.openxmlformats.org/officeDocument/2006/relationships/image" Target="../media/image116.png"/></Relationships>
</file>

<file path=ppt/slides/_rels/slide15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43.xml"/></Relationships>
</file>

<file path=ppt/slides/_rels/slide155.xml.rels><?xml version="1.0" encoding="UTF-8" standalone="yes"?>
<Relationships xmlns="http://schemas.openxmlformats.org/package/2006/relationships"><Relationship Id="rId8" Type="http://schemas.openxmlformats.org/officeDocument/2006/relationships/image" Target="../media/image96.png"/><Relationship Id="rId13" Type="http://schemas.microsoft.com/office/2007/relationships/diagramDrawing" Target="../diagrams/drawing29.xml"/><Relationship Id="rId3" Type="http://schemas.openxmlformats.org/officeDocument/2006/relationships/diagramData" Target="../diagrams/data28.xml"/><Relationship Id="rId7" Type="http://schemas.microsoft.com/office/2007/relationships/diagramDrawing" Target="../diagrams/drawing28.xml"/><Relationship Id="rId12" Type="http://schemas.openxmlformats.org/officeDocument/2006/relationships/diagramColors" Target="../diagrams/colors29.xml"/><Relationship Id="rId2" Type="http://schemas.openxmlformats.org/officeDocument/2006/relationships/image" Target="../media/image111.gif"/><Relationship Id="rId1" Type="http://schemas.openxmlformats.org/officeDocument/2006/relationships/slideLayout" Target="../slideLayouts/slideLayout144.xml"/><Relationship Id="rId6" Type="http://schemas.openxmlformats.org/officeDocument/2006/relationships/diagramColors" Target="../diagrams/colors28.xml"/><Relationship Id="rId11" Type="http://schemas.openxmlformats.org/officeDocument/2006/relationships/diagramQuickStyle" Target="../diagrams/quickStyle29.xml"/><Relationship Id="rId5" Type="http://schemas.openxmlformats.org/officeDocument/2006/relationships/diagramQuickStyle" Target="../diagrams/quickStyle28.xml"/><Relationship Id="rId10" Type="http://schemas.openxmlformats.org/officeDocument/2006/relationships/diagramLayout" Target="../diagrams/layout29.xml"/><Relationship Id="rId4" Type="http://schemas.openxmlformats.org/officeDocument/2006/relationships/diagramLayout" Target="../diagrams/layout28.xml"/><Relationship Id="rId9" Type="http://schemas.openxmlformats.org/officeDocument/2006/relationships/diagramData" Target="../diagrams/data29.xml"/><Relationship Id="rId14" Type="http://schemas.openxmlformats.org/officeDocument/2006/relationships/image" Target="../media/image113.png"/></Relationships>
</file>

<file path=ppt/slides/_rels/slide15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111.gif"/><Relationship Id="rId1" Type="http://schemas.openxmlformats.org/officeDocument/2006/relationships/slideLayout" Target="../slideLayouts/slideLayout145.xml"/><Relationship Id="rId6" Type="http://schemas.openxmlformats.org/officeDocument/2006/relationships/diagramColors" Target="../diagrams/colors30.xml"/><Relationship Id="rId11" Type="http://schemas.openxmlformats.org/officeDocument/2006/relationships/image" Target="../media/image120.png"/><Relationship Id="rId5" Type="http://schemas.openxmlformats.org/officeDocument/2006/relationships/diagramQuickStyle" Target="../diagrams/quickStyle30.xml"/><Relationship Id="rId10" Type="http://schemas.openxmlformats.org/officeDocument/2006/relationships/image" Target="../media/image119.png"/><Relationship Id="rId4" Type="http://schemas.openxmlformats.org/officeDocument/2006/relationships/diagramLayout" Target="../diagrams/layout30.xml"/><Relationship Id="rId9" Type="http://schemas.openxmlformats.org/officeDocument/2006/relationships/image" Target="../media/image118.png"/></Relationships>
</file>

<file path=ppt/slides/_rels/slide157.xml.rels><?xml version="1.0" encoding="UTF-8" standalone="yes"?>
<Relationships xmlns="http://schemas.openxmlformats.org/package/2006/relationships"><Relationship Id="rId8" Type="http://schemas.openxmlformats.org/officeDocument/2006/relationships/image" Target="../media/image113.png"/><Relationship Id="rId13" Type="http://schemas.microsoft.com/office/2007/relationships/diagramDrawing" Target="../diagrams/drawing32.xml"/><Relationship Id="rId18" Type="http://schemas.openxmlformats.org/officeDocument/2006/relationships/diagramColors" Target="../diagrams/colors33.xml"/><Relationship Id="rId3" Type="http://schemas.openxmlformats.org/officeDocument/2006/relationships/diagramData" Target="../diagrams/data31.xml"/><Relationship Id="rId21" Type="http://schemas.openxmlformats.org/officeDocument/2006/relationships/diagramData" Target="../diagrams/data34.xml"/><Relationship Id="rId7" Type="http://schemas.microsoft.com/office/2007/relationships/diagramDrawing" Target="../diagrams/drawing31.xml"/><Relationship Id="rId12" Type="http://schemas.openxmlformats.org/officeDocument/2006/relationships/diagramColors" Target="../diagrams/colors32.xml"/><Relationship Id="rId17" Type="http://schemas.openxmlformats.org/officeDocument/2006/relationships/diagramQuickStyle" Target="../diagrams/quickStyle33.xml"/><Relationship Id="rId25" Type="http://schemas.microsoft.com/office/2007/relationships/diagramDrawing" Target="../diagrams/drawing34.xml"/><Relationship Id="rId2" Type="http://schemas.openxmlformats.org/officeDocument/2006/relationships/image" Target="../media/image111.gif"/><Relationship Id="rId16" Type="http://schemas.openxmlformats.org/officeDocument/2006/relationships/diagramLayout" Target="../diagrams/layout33.xml"/><Relationship Id="rId20" Type="http://schemas.openxmlformats.org/officeDocument/2006/relationships/image" Target="../media/image122.png"/><Relationship Id="rId1" Type="http://schemas.openxmlformats.org/officeDocument/2006/relationships/slideLayout" Target="../slideLayouts/slideLayout146.xml"/><Relationship Id="rId6" Type="http://schemas.openxmlformats.org/officeDocument/2006/relationships/diagramColors" Target="../diagrams/colors31.xml"/><Relationship Id="rId11" Type="http://schemas.openxmlformats.org/officeDocument/2006/relationships/diagramQuickStyle" Target="../diagrams/quickStyle32.xml"/><Relationship Id="rId24" Type="http://schemas.openxmlformats.org/officeDocument/2006/relationships/diagramColors" Target="../diagrams/colors34.xml"/><Relationship Id="rId5" Type="http://schemas.openxmlformats.org/officeDocument/2006/relationships/diagramQuickStyle" Target="../diagrams/quickStyle31.xml"/><Relationship Id="rId15" Type="http://schemas.openxmlformats.org/officeDocument/2006/relationships/diagramData" Target="../diagrams/data33.xml"/><Relationship Id="rId23" Type="http://schemas.openxmlformats.org/officeDocument/2006/relationships/diagramQuickStyle" Target="../diagrams/quickStyle34.xml"/><Relationship Id="rId10" Type="http://schemas.openxmlformats.org/officeDocument/2006/relationships/diagramLayout" Target="../diagrams/layout32.xml"/><Relationship Id="rId19" Type="http://schemas.microsoft.com/office/2007/relationships/diagramDrawing" Target="../diagrams/drawing33.xml"/><Relationship Id="rId4" Type="http://schemas.openxmlformats.org/officeDocument/2006/relationships/diagramLayout" Target="../diagrams/layout31.xml"/><Relationship Id="rId9" Type="http://schemas.openxmlformats.org/officeDocument/2006/relationships/diagramData" Target="../diagrams/data32.xml"/><Relationship Id="rId14" Type="http://schemas.openxmlformats.org/officeDocument/2006/relationships/image" Target="../media/image121.png"/><Relationship Id="rId22" Type="http://schemas.openxmlformats.org/officeDocument/2006/relationships/diagramLayout" Target="../diagrams/layout34.xml"/></Relationships>
</file>

<file path=ppt/slides/_rels/slide15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47.xml"/></Relationships>
</file>

<file path=ppt/slides/_rels/slide1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48.xml"/></Relationships>
</file>

<file path=ppt/slides/_rels/slide16.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39.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161.xml.rels><?xml version="1.0" encoding="UTF-8" standalone="yes"?>
<Relationships xmlns="http://schemas.openxmlformats.org/package/2006/relationships"><Relationship Id="rId8" Type="http://schemas.openxmlformats.org/officeDocument/2006/relationships/diagramQuickStyle" Target="../diagrams/quickStyle35.xml"/><Relationship Id="rId3" Type="http://schemas.openxmlformats.org/officeDocument/2006/relationships/image" Target="../media/image125.png"/><Relationship Id="rId7" Type="http://schemas.openxmlformats.org/officeDocument/2006/relationships/diagramLayout" Target="../diagrams/layout35.xml"/><Relationship Id="rId2" Type="http://schemas.openxmlformats.org/officeDocument/2006/relationships/image" Target="../media/image113.png"/><Relationship Id="rId1" Type="http://schemas.openxmlformats.org/officeDocument/2006/relationships/slideLayout" Target="../slideLayouts/slideLayout150.xml"/><Relationship Id="rId6" Type="http://schemas.openxmlformats.org/officeDocument/2006/relationships/diagramData" Target="../diagrams/data35.xml"/><Relationship Id="rId5" Type="http://schemas.openxmlformats.org/officeDocument/2006/relationships/image" Target="../media/image111.gif"/><Relationship Id="rId10" Type="http://schemas.microsoft.com/office/2007/relationships/diagramDrawing" Target="../diagrams/drawing35.xml"/><Relationship Id="rId4" Type="http://schemas.openxmlformats.org/officeDocument/2006/relationships/image" Target="../media/image126.png"/><Relationship Id="rId9" Type="http://schemas.openxmlformats.org/officeDocument/2006/relationships/diagramColors" Target="../diagrams/colors3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1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4.xml"/><Relationship Id="rId4" Type="http://schemas.openxmlformats.org/officeDocument/2006/relationships/image" Target="../media/image13.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69.xml.rels><?xml version="1.0" encoding="UTF-8" standalone="yes"?>
<Relationships xmlns="http://schemas.openxmlformats.org/package/2006/relationships"><Relationship Id="rId8" Type="http://schemas.microsoft.com/office/2007/relationships/diagramDrawing" Target="../diagrams/drawing36.xml"/><Relationship Id="rId3" Type="http://schemas.openxmlformats.org/officeDocument/2006/relationships/image" Target="../media/image127.png"/><Relationship Id="rId7" Type="http://schemas.openxmlformats.org/officeDocument/2006/relationships/diagramColors" Target="../diagrams/colors36.xml"/><Relationship Id="rId2" Type="http://schemas.openxmlformats.org/officeDocument/2006/relationships/image" Target="../media/image29.jpg"/><Relationship Id="rId1" Type="http://schemas.openxmlformats.org/officeDocument/2006/relationships/slideLayout" Target="../slideLayouts/slideLayout157.xml"/><Relationship Id="rId6" Type="http://schemas.openxmlformats.org/officeDocument/2006/relationships/diagramQuickStyle" Target="../diagrams/quickStyle36.xml"/><Relationship Id="rId11" Type="http://schemas.openxmlformats.org/officeDocument/2006/relationships/image" Target="../media/image129.jpeg"/><Relationship Id="rId5" Type="http://schemas.openxmlformats.org/officeDocument/2006/relationships/diagramLayout" Target="../diagrams/layout36.xml"/><Relationship Id="rId10" Type="http://schemas.openxmlformats.org/officeDocument/2006/relationships/image" Target="../media/image80.png"/><Relationship Id="rId4" Type="http://schemas.openxmlformats.org/officeDocument/2006/relationships/diagramData" Target="../diagrams/data36.xml"/><Relationship Id="rId9" Type="http://schemas.openxmlformats.org/officeDocument/2006/relationships/image" Target="../media/image12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0.xml.rels><?xml version="1.0" encoding="UTF-8" standalone="yes"?>
<Relationships xmlns="http://schemas.openxmlformats.org/package/2006/relationships"><Relationship Id="rId8" Type="http://schemas.openxmlformats.org/officeDocument/2006/relationships/diagramLayout" Target="../diagrams/layout37.xml"/><Relationship Id="rId3" Type="http://schemas.openxmlformats.org/officeDocument/2006/relationships/image" Target="../media/image128.jpeg"/><Relationship Id="rId7" Type="http://schemas.openxmlformats.org/officeDocument/2006/relationships/diagramData" Target="../diagrams/data37.xml"/><Relationship Id="rId2" Type="http://schemas.openxmlformats.org/officeDocument/2006/relationships/image" Target="../media/image29.jpg"/><Relationship Id="rId1" Type="http://schemas.openxmlformats.org/officeDocument/2006/relationships/slideLayout" Target="../slideLayouts/slideLayout158.xml"/><Relationship Id="rId6" Type="http://schemas.openxmlformats.org/officeDocument/2006/relationships/image" Target="../media/image79.png"/><Relationship Id="rId11" Type="http://schemas.microsoft.com/office/2007/relationships/diagramDrawing" Target="../diagrams/drawing37.xml"/><Relationship Id="rId5" Type="http://schemas.openxmlformats.org/officeDocument/2006/relationships/image" Target="../media/image130.jpeg"/><Relationship Id="rId10" Type="http://schemas.openxmlformats.org/officeDocument/2006/relationships/diagramColors" Target="../diagrams/colors37.xml"/><Relationship Id="rId4" Type="http://schemas.openxmlformats.org/officeDocument/2006/relationships/image" Target="../media/image129.jpeg"/><Relationship Id="rId9" Type="http://schemas.openxmlformats.org/officeDocument/2006/relationships/diagramQuickStyle" Target="../diagrams/quickStyle37.xml"/></Relationships>
</file>

<file path=ppt/slides/_rels/slide171.xml.rels><?xml version="1.0" encoding="UTF-8" standalone="yes"?>
<Relationships xmlns="http://schemas.openxmlformats.org/package/2006/relationships"><Relationship Id="rId8" Type="http://schemas.microsoft.com/office/2007/relationships/diagramDrawing" Target="../diagrams/drawing38.xml"/><Relationship Id="rId3" Type="http://schemas.openxmlformats.org/officeDocument/2006/relationships/image" Target="../media/image127.png"/><Relationship Id="rId7" Type="http://schemas.openxmlformats.org/officeDocument/2006/relationships/diagramColors" Target="../diagrams/colors38.xml"/><Relationship Id="rId2" Type="http://schemas.openxmlformats.org/officeDocument/2006/relationships/image" Target="../media/image29.jpg"/><Relationship Id="rId1" Type="http://schemas.openxmlformats.org/officeDocument/2006/relationships/slideLayout" Target="../slideLayouts/slideLayout159.xml"/><Relationship Id="rId6" Type="http://schemas.openxmlformats.org/officeDocument/2006/relationships/diagramQuickStyle" Target="../diagrams/quickStyle38.xml"/><Relationship Id="rId5" Type="http://schemas.openxmlformats.org/officeDocument/2006/relationships/diagramLayout" Target="../diagrams/layout38.xml"/><Relationship Id="rId10" Type="http://schemas.openxmlformats.org/officeDocument/2006/relationships/image" Target="../media/image129.jpeg"/><Relationship Id="rId4" Type="http://schemas.openxmlformats.org/officeDocument/2006/relationships/diagramData" Target="../diagrams/data38.xml"/><Relationship Id="rId9" Type="http://schemas.openxmlformats.org/officeDocument/2006/relationships/image" Target="../media/image8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173.xml.rels><?xml version="1.0" encoding="UTF-8" standalone="yes"?>
<Relationships xmlns="http://schemas.openxmlformats.org/package/2006/relationships"><Relationship Id="rId8" Type="http://schemas.openxmlformats.org/officeDocument/2006/relationships/image" Target="../media/image95.jpeg"/><Relationship Id="rId13" Type="http://schemas.microsoft.com/office/2007/relationships/diagramDrawing" Target="../diagrams/drawing40.xml"/><Relationship Id="rId18" Type="http://schemas.openxmlformats.org/officeDocument/2006/relationships/image" Target="../media/image134.jpeg"/><Relationship Id="rId3" Type="http://schemas.openxmlformats.org/officeDocument/2006/relationships/diagramData" Target="../diagrams/data39.xml"/><Relationship Id="rId7" Type="http://schemas.microsoft.com/office/2007/relationships/diagramDrawing" Target="../diagrams/drawing39.xml"/><Relationship Id="rId12" Type="http://schemas.openxmlformats.org/officeDocument/2006/relationships/diagramColors" Target="../diagrams/colors40.xml"/><Relationship Id="rId17" Type="http://schemas.openxmlformats.org/officeDocument/2006/relationships/image" Target="../media/image133.png"/><Relationship Id="rId2" Type="http://schemas.openxmlformats.org/officeDocument/2006/relationships/image" Target="../media/image77.gif"/><Relationship Id="rId16" Type="http://schemas.openxmlformats.org/officeDocument/2006/relationships/image" Target="../media/image127.png"/><Relationship Id="rId1" Type="http://schemas.openxmlformats.org/officeDocument/2006/relationships/slideLayout" Target="../slideLayouts/slideLayout161.xml"/><Relationship Id="rId6" Type="http://schemas.openxmlformats.org/officeDocument/2006/relationships/diagramColors" Target="../diagrams/colors39.xml"/><Relationship Id="rId11" Type="http://schemas.openxmlformats.org/officeDocument/2006/relationships/diagramQuickStyle" Target="../diagrams/quickStyle40.xml"/><Relationship Id="rId5" Type="http://schemas.openxmlformats.org/officeDocument/2006/relationships/diagramQuickStyle" Target="../diagrams/quickStyle39.xml"/><Relationship Id="rId15" Type="http://schemas.openxmlformats.org/officeDocument/2006/relationships/image" Target="../media/image132.jpeg"/><Relationship Id="rId10" Type="http://schemas.openxmlformats.org/officeDocument/2006/relationships/diagramLayout" Target="../diagrams/layout40.xml"/><Relationship Id="rId4" Type="http://schemas.openxmlformats.org/officeDocument/2006/relationships/diagramLayout" Target="../diagrams/layout39.xml"/><Relationship Id="rId9" Type="http://schemas.openxmlformats.org/officeDocument/2006/relationships/diagramData" Target="../diagrams/data40.xml"/><Relationship Id="rId14" Type="http://schemas.openxmlformats.org/officeDocument/2006/relationships/image" Target="../media/image131.jpeg"/></Relationships>
</file>

<file path=ppt/slides/_rels/slide174.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162.xml"/></Relationships>
</file>

<file path=ppt/slides/_rels/slide175.xml.rels><?xml version="1.0" encoding="UTF-8" standalone="yes"?>
<Relationships xmlns="http://schemas.openxmlformats.org/package/2006/relationships"><Relationship Id="rId8" Type="http://schemas.openxmlformats.org/officeDocument/2006/relationships/image" Target="../media/image95.jpeg"/><Relationship Id="rId13" Type="http://schemas.microsoft.com/office/2007/relationships/diagramDrawing" Target="../diagrams/drawing42.xml"/><Relationship Id="rId18" Type="http://schemas.openxmlformats.org/officeDocument/2006/relationships/image" Target="../media/image136.jpeg"/><Relationship Id="rId3" Type="http://schemas.openxmlformats.org/officeDocument/2006/relationships/diagramData" Target="../diagrams/data41.xml"/><Relationship Id="rId7" Type="http://schemas.microsoft.com/office/2007/relationships/diagramDrawing" Target="../diagrams/drawing41.xml"/><Relationship Id="rId12" Type="http://schemas.openxmlformats.org/officeDocument/2006/relationships/diagramColors" Target="../diagrams/colors42.xml"/><Relationship Id="rId17" Type="http://schemas.openxmlformats.org/officeDocument/2006/relationships/image" Target="../media/image135.jpeg"/><Relationship Id="rId2" Type="http://schemas.openxmlformats.org/officeDocument/2006/relationships/image" Target="../media/image77.gif"/><Relationship Id="rId16" Type="http://schemas.openxmlformats.org/officeDocument/2006/relationships/image" Target="../media/image133.png"/><Relationship Id="rId1" Type="http://schemas.openxmlformats.org/officeDocument/2006/relationships/slideLayout" Target="../slideLayouts/slideLayout163.xml"/><Relationship Id="rId6" Type="http://schemas.openxmlformats.org/officeDocument/2006/relationships/diagramColors" Target="../diagrams/colors41.xml"/><Relationship Id="rId11" Type="http://schemas.openxmlformats.org/officeDocument/2006/relationships/diagramQuickStyle" Target="../diagrams/quickStyle42.xml"/><Relationship Id="rId5" Type="http://schemas.openxmlformats.org/officeDocument/2006/relationships/diagramQuickStyle" Target="../diagrams/quickStyle41.xml"/><Relationship Id="rId15" Type="http://schemas.openxmlformats.org/officeDocument/2006/relationships/image" Target="../media/image127.png"/><Relationship Id="rId10" Type="http://schemas.openxmlformats.org/officeDocument/2006/relationships/diagramLayout" Target="../diagrams/layout42.xml"/><Relationship Id="rId19" Type="http://schemas.openxmlformats.org/officeDocument/2006/relationships/image" Target="../media/image137.png"/><Relationship Id="rId4" Type="http://schemas.openxmlformats.org/officeDocument/2006/relationships/diagramLayout" Target="../diagrams/layout41.xml"/><Relationship Id="rId9" Type="http://schemas.openxmlformats.org/officeDocument/2006/relationships/diagramData" Target="../diagrams/data42.xml"/><Relationship Id="rId14" Type="http://schemas.openxmlformats.org/officeDocument/2006/relationships/image" Target="../media/image131.jpeg"/></Relationships>
</file>

<file path=ppt/slides/_rels/slide176.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16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17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77.gif"/><Relationship Id="rId1" Type="http://schemas.openxmlformats.org/officeDocument/2006/relationships/slideLayout" Target="../slideLayouts/slideLayout166.xml"/><Relationship Id="rId4" Type="http://schemas.openxmlformats.org/officeDocument/2006/relationships/image" Target="../media/image80.png"/></Relationships>
</file>

<file path=ppt/slides/_rels/slide179.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77.gif"/><Relationship Id="rId1" Type="http://schemas.openxmlformats.org/officeDocument/2006/relationships/slideLayout" Target="../slideLayouts/slideLayout167.xml"/><Relationship Id="rId4" Type="http://schemas.openxmlformats.org/officeDocument/2006/relationships/image" Target="../media/image14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18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18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18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1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68.xml"/><Relationship Id="rId4" Type="http://schemas.openxmlformats.org/officeDocument/2006/relationships/image" Target="../media/image13.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7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7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76.xml"/></Relationships>
</file>

<file path=ppt/slides/_rels/slide19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7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78.xml"/></Relationships>
</file>

<file path=ppt/slides/_rels/slide197.xml.rels><?xml version="1.0" encoding="UTF-8" standalone="yes"?>
<Relationships xmlns="http://schemas.openxmlformats.org/package/2006/relationships"><Relationship Id="rId2" Type="http://schemas.openxmlformats.org/officeDocument/2006/relationships/hyperlink" Target="http://crestelsvn:3690/svn/cresteldocs/Product/CRESTELBSS/Design/Internal/SoW/SupportingDocs/Payments" TargetMode="External"/><Relationship Id="rId1" Type="http://schemas.openxmlformats.org/officeDocument/2006/relationships/slideLayout" Target="../slideLayouts/slideLayout179.xml"/></Relationships>
</file>

<file path=ppt/slides/_rels/slide198.xml.rels><?xml version="1.0" encoding="UTF-8" standalone="yes"?>
<Relationships xmlns="http://schemas.openxmlformats.org/package/2006/relationships"><Relationship Id="rId3" Type="http://schemas.openxmlformats.org/officeDocument/2006/relationships/hyperlink" Target="http://confluence.crestel.in/cbv/7.2.0/change-management/deprecated/apis" TargetMode="External"/><Relationship Id="rId2" Type="http://schemas.openxmlformats.org/officeDocument/2006/relationships/hyperlink" Target="http://confluence.crestel.in/cbv/7.2.0/change-management/deprecated/application" TargetMode="External"/><Relationship Id="rId1" Type="http://schemas.openxmlformats.org/officeDocument/2006/relationships/slideLayout" Target="../slideLayouts/slideLayout180.xml"/></Relationships>
</file>

<file path=ppt/slides/_rels/slide199.xml.rels><?xml version="1.0" encoding="UTF-8" standalone="yes"?>
<Relationships xmlns="http://schemas.openxmlformats.org/package/2006/relationships"><Relationship Id="rId8" Type="http://schemas.openxmlformats.org/officeDocument/2006/relationships/hyperlink" Target="http://confluence.crestel.in/cbv/7.2.0/operations-zone/troubleshooting-guides" TargetMode="External"/><Relationship Id="rId3" Type="http://schemas.openxmlformats.org/officeDocument/2006/relationships/hyperlink" Target="http://confluence.crestel.in/cbv/7.2.0/functional-guides/concept-guides" TargetMode="External"/><Relationship Id="rId7" Type="http://schemas.openxmlformats.org/officeDocument/2006/relationships/hyperlink" Target="http://confluence.crestel.in/cbv/7.2.0/functional-guides/product-manual" TargetMode="External"/><Relationship Id="rId2" Type="http://schemas.openxmlformats.org/officeDocument/2006/relationships/hyperlink" Target="http://confluence.crestel.in/cbv/7.2.0/feature-list/product-feature-list" TargetMode="External"/><Relationship Id="rId1" Type="http://schemas.openxmlformats.org/officeDocument/2006/relationships/slideLayout" Target="../slideLayouts/slideLayout181.xml"/><Relationship Id="rId6" Type="http://schemas.openxmlformats.org/officeDocument/2006/relationships/hyperlink" Target="http://confluence.crestel.in/cbv/7.2.0/developer-zone/product-apis" TargetMode="External"/><Relationship Id="rId5" Type="http://schemas.openxmlformats.org/officeDocument/2006/relationships/hyperlink" Target="http://confluence.crestel.in/cbv/7.2.0/functional-guides/product-configuration" TargetMode="External"/><Relationship Id="rId4" Type="http://schemas.openxmlformats.org/officeDocument/2006/relationships/hyperlink" Target="http://confluence.crestel.in/cbv/7.2.0/functional-guides/functional-process-flows" TargetMode="External"/><Relationship Id="rId9" Type="http://schemas.openxmlformats.org/officeDocument/2006/relationships/hyperlink" Target="http://crestelsvn:3690/svn/cresteldocs/Product/CRESTELBSS/Design/Internal/SoW/SupportingDocs/Paymen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6.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g"/><Relationship Id="rId2" Type="http://schemas.openxmlformats.org/officeDocument/2006/relationships/image" Target="../media/image38.jpg"/><Relationship Id="rId1" Type="http://schemas.openxmlformats.org/officeDocument/2006/relationships/slideLayout" Target="../slideLayouts/slideLayout56.xml"/><Relationship Id="rId6" Type="http://schemas.openxmlformats.org/officeDocument/2006/relationships/image" Target="../media/image42.png"/><Relationship Id="rId5" Type="http://schemas.openxmlformats.org/officeDocument/2006/relationships/image" Target="../media/image41.jp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2.png"/><Relationship Id="rId1" Type="http://schemas.openxmlformats.org/officeDocument/2006/relationships/slideLayout" Target="../slideLayouts/slideLayout56.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0.xml"/><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1.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1.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6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66.xml"/><Relationship Id="rId4" Type="http://schemas.openxmlformats.org/officeDocument/2006/relationships/image" Target="../media/image53.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6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8.xml"/></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9.xml"/><Relationship Id="rId4" Type="http://schemas.openxmlformats.org/officeDocument/2006/relationships/image" Target="../media/image1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1.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2.xml"/></Relationships>
</file>

<file path=ppt/slides/_rels/slide68.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png"/><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3.xml"/></Relationships>
</file>

<file path=ppt/slides/_rels/slide7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5.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71.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png"/><Relationship Id="rId1" Type="http://schemas.openxmlformats.org/officeDocument/2006/relationships/slideLayout" Target="../slideLayouts/slideLayout7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7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78.xml"/><Relationship Id="rId4" Type="http://schemas.openxmlformats.org/officeDocument/2006/relationships/image" Target="../media/image65.jpeg"/></Relationships>
</file>

<file path=ppt/slides/_rels/slide74.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66.wmf"/><Relationship Id="rId1" Type="http://schemas.openxmlformats.org/officeDocument/2006/relationships/slideLayout" Target="../slideLayouts/slideLayout79.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4.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8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90.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9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94.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9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0.xml"/><Relationship Id="rId4" Type="http://schemas.openxmlformats.org/officeDocument/2006/relationships/image" Target="../media/image1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3655"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C:\Users\jayesh.chauhan\Desktop\logo-whi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41775" y="252267"/>
            <a:ext cx="1871331" cy="346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1120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a:t>
            </a:r>
            <a:r>
              <a:rPr lang="en-US" dirty="0"/>
              <a:t>Business Functionalities </a:t>
            </a:r>
          </a:p>
        </p:txBody>
      </p:sp>
      <p:sp>
        <p:nvSpPr>
          <p:cNvPr id="5" name="Content Placeholder 7"/>
          <p:cNvSpPr txBox="1">
            <a:spLocks noGrp="1"/>
          </p:cNvSpPr>
          <p:nvPr>
            <p:ph idx="4294967295"/>
          </p:nvPr>
        </p:nvSpPr>
        <p:spPr>
          <a:prstGeom prst="rect">
            <a:avLst/>
          </a:prstGeom>
        </p:spPr>
        <p:txBody>
          <a:bodyPr/>
          <a:lstStyle/>
          <a:p>
            <a:pPr marL="342900" indent="-342900" algn="just">
              <a:lnSpc>
                <a:spcPct val="150000"/>
              </a:lnSpc>
              <a:spcBef>
                <a:spcPct val="20000"/>
              </a:spcBef>
              <a:buFont typeface="Arial" panose="020B0604020202020204" pitchFamily="34" charset="0"/>
              <a:buChar char="•"/>
            </a:pPr>
            <a:r>
              <a:rPr lang="en-IN" dirty="0">
                <a:solidFill>
                  <a:schemeClr val="tx1"/>
                </a:solidFill>
              </a:rPr>
              <a:t>CRESTEL allows doing configurations for the Common Business Functionalities. These settings deal with Access Group, Staff Account, Template  and Notifications, System Parameters, Business Rules, and such.</a:t>
            </a:r>
          </a:p>
          <a:p>
            <a:pPr marL="342900" indent="-342900" algn="just">
              <a:lnSpc>
                <a:spcPct val="150000"/>
              </a:lnSpc>
              <a:spcBef>
                <a:spcPct val="20000"/>
              </a:spcBef>
              <a:buFont typeface="Arial" panose="020B0604020202020204" pitchFamily="34" charset="0"/>
              <a:buChar char="•"/>
            </a:pPr>
            <a:endParaRPr lang="en-IN" dirty="0">
              <a:solidFill>
                <a:schemeClr val="tx1"/>
              </a:solidFill>
            </a:endParaRPr>
          </a:p>
          <a:p>
            <a:pPr marL="342900" indent="-342900" algn="just">
              <a:lnSpc>
                <a:spcPct val="150000"/>
              </a:lnSpc>
              <a:spcBef>
                <a:spcPct val="20000"/>
              </a:spcBef>
              <a:buFont typeface="Arial" panose="020B0604020202020204" pitchFamily="34" charset="0"/>
              <a:buChar char="•"/>
            </a:pPr>
            <a:r>
              <a:rPr lang="en-IN" dirty="0">
                <a:solidFill>
                  <a:schemeClr val="tx1"/>
                </a:solidFill>
              </a:rPr>
              <a:t>Post-installation, this module has pre-defined settings that will allow the system to function normally. However, administrators can make changes to them based on functional or business requirements. These updates are normally done once, prior to going operational, but can be revised as and when required. </a:t>
            </a:r>
            <a:endParaRPr lang="en-US" dirty="0">
              <a:solidFill>
                <a:schemeClr val="tx1"/>
              </a:solidFill>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10</a:t>
            </a:fld>
            <a:endParaRPr lang="en-US" dirty="0"/>
          </a:p>
        </p:txBody>
      </p:sp>
    </p:spTree>
    <p:extLst>
      <p:ext uri="{BB962C8B-B14F-4D97-AF65-F5344CB8AC3E}">
        <p14:creationId xmlns:p14="http://schemas.microsoft.com/office/powerpoint/2010/main" val="330802373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Charge Proration </a:t>
            </a:r>
            <a:r>
              <a:rPr lang="en-IN" dirty="0"/>
              <a:t>Concept</a:t>
            </a:r>
            <a:endParaRPr lang="en-US" dirty="0"/>
          </a:p>
        </p:txBody>
      </p:sp>
      <p:sp>
        <p:nvSpPr>
          <p:cNvPr id="3" name="Content Placeholder 2"/>
          <p:cNvSpPr>
            <a:spLocks noGrp="1"/>
          </p:cNvSpPr>
          <p:nvPr>
            <p:ph idx="4294967295"/>
          </p:nvPr>
        </p:nvSpPr>
        <p:spPr>
          <a:xfrm>
            <a:off x="503238" y="1017588"/>
            <a:ext cx="11688762" cy="644525"/>
          </a:xfrm>
        </p:spPr>
        <p:txBody>
          <a:bodyPr/>
          <a:lstStyle/>
          <a:p>
            <a:pPr>
              <a:lnSpc>
                <a:spcPct val="150000"/>
              </a:lnSpc>
            </a:pPr>
            <a:r>
              <a:rPr lang="en-US" dirty="0" smtClean="0">
                <a:solidFill>
                  <a:schemeClr val="tx1"/>
                </a:solidFill>
              </a:rPr>
              <a:t>Billing should apply charge proration for postpaid customer as mentioned:</a:t>
            </a:r>
          </a:p>
          <a:p>
            <a:pPr marL="457200" lvl="1" indent="0">
              <a:lnSpc>
                <a:spcPct val="150000"/>
              </a:lnSpc>
              <a:buNone/>
            </a:pPr>
            <a:endParaRPr lang="en-US" sz="2000" dirty="0" smtClean="0">
              <a:solidFill>
                <a:schemeClr val="tx1"/>
              </a:solidFill>
            </a:endParaRPr>
          </a:p>
          <a:p>
            <a:pPr lvl="1">
              <a:lnSpc>
                <a:spcPct val="150000"/>
              </a:lnSpc>
            </a:pPr>
            <a:endParaRPr lang="en-US" sz="2000" dirty="0" smtClean="0">
              <a:solidFill>
                <a:schemeClr val="tx1"/>
              </a:solidFill>
            </a:endParaRPr>
          </a:p>
          <a:p>
            <a:endParaRPr lang="en-US" dirty="0" smtClean="0"/>
          </a:p>
          <a:p>
            <a:endParaRPr lang="en-US" dirty="0" smtClean="0"/>
          </a:p>
          <a:p>
            <a:endParaRPr lang="en-US" dirty="0"/>
          </a:p>
        </p:txBody>
      </p:sp>
      <p:sp>
        <p:nvSpPr>
          <p:cNvPr id="4" name="Content Placeholder 2"/>
          <p:cNvSpPr>
            <a:spLocks noGrp="1"/>
          </p:cNvSpPr>
          <p:nvPr>
            <p:ph idx="4294967295"/>
          </p:nvPr>
        </p:nvSpPr>
        <p:spPr>
          <a:xfrm>
            <a:off x="0" y="1814513"/>
            <a:ext cx="4827588" cy="3921125"/>
          </a:xfrm>
        </p:spPr>
        <p:txBody>
          <a:bodyPr/>
          <a:lstStyle>
            <a:lvl1pPr marL="0" indent="0">
              <a:buNone/>
              <a:defRPr/>
            </a:lvl1pPr>
          </a:lstStyle>
          <a:p>
            <a:pPr lvl="1">
              <a:lnSpc>
                <a:spcPct val="150000"/>
              </a:lnSpc>
            </a:pPr>
            <a:r>
              <a:rPr lang="en-US" sz="2000" dirty="0">
                <a:solidFill>
                  <a:schemeClr val="tx1"/>
                </a:solidFill>
              </a:rPr>
              <a:t>Customer Onboarding</a:t>
            </a:r>
          </a:p>
          <a:p>
            <a:pPr lvl="1">
              <a:lnSpc>
                <a:spcPct val="150000"/>
              </a:lnSpc>
            </a:pPr>
            <a:r>
              <a:rPr lang="en-US" sz="2000" dirty="0">
                <a:solidFill>
                  <a:schemeClr val="tx1"/>
                </a:solidFill>
              </a:rPr>
              <a:t>Add Subscription (SI)</a:t>
            </a:r>
          </a:p>
          <a:p>
            <a:pPr lvl="1">
              <a:lnSpc>
                <a:spcPct val="150000"/>
              </a:lnSpc>
            </a:pPr>
            <a:r>
              <a:rPr lang="en-US" sz="2000" dirty="0">
                <a:solidFill>
                  <a:schemeClr val="tx1"/>
                </a:solidFill>
              </a:rPr>
              <a:t>Change Plan</a:t>
            </a:r>
          </a:p>
          <a:p>
            <a:pPr lvl="2">
              <a:lnSpc>
                <a:spcPct val="150000"/>
              </a:lnSpc>
            </a:pPr>
            <a:r>
              <a:rPr lang="en-US" dirty="0">
                <a:solidFill>
                  <a:schemeClr val="tx1"/>
                </a:solidFill>
              </a:rPr>
              <a:t>Billed advance charges for old plan will be refunded as credit note</a:t>
            </a:r>
          </a:p>
          <a:p>
            <a:pPr lvl="1">
              <a:lnSpc>
                <a:spcPct val="150000"/>
              </a:lnSpc>
            </a:pPr>
            <a:r>
              <a:rPr lang="en-US" sz="2000" dirty="0">
                <a:solidFill>
                  <a:schemeClr val="tx1"/>
                </a:solidFill>
              </a:rPr>
              <a:t>Subscribe/Un-Subscribe </a:t>
            </a:r>
            <a:r>
              <a:rPr lang="en-US" sz="2000" dirty="0" smtClean="0">
                <a:solidFill>
                  <a:schemeClr val="tx1"/>
                </a:solidFill>
              </a:rPr>
              <a:t>Add-on</a:t>
            </a:r>
            <a:endParaRPr lang="en-US" sz="2000" dirty="0">
              <a:solidFill>
                <a:schemeClr val="tx1"/>
              </a:solidFill>
            </a:endParaRPr>
          </a:p>
        </p:txBody>
      </p:sp>
      <p:sp>
        <p:nvSpPr>
          <p:cNvPr id="5" name="Content Placeholder 3"/>
          <p:cNvSpPr>
            <a:spLocks noGrp="1"/>
          </p:cNvSpPr>
          <p:nvPr>
            <p:ph idx="4294967295"/>
          </p:nvPr>
        </p:nvSpPr>
        <p:spPr>
          <a:xfrm>
            <a:off x="6853238" y="1814513"/>
            <a:ext cx="5338762" cy="3368675"/>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lvl="1">
              <a:lnSpc>
                <a:spcPct val="150000"/>
              </a:lnSpc>
            </a:pPr>
            <a:r>
              <a:rPr lang="en-US" sz="2000" dirty="0">
                <a:solidFill>
                  <a:schemeClr val="tx1"/>
                </a:solidFill>
              </a:rPr>
              <a:t>Transfer Subscription (SI) from one BA to other BA</a:t>
            </a:r>
          </a:p>
          <a:p>
            <a:pPr lvl="1">
              <a:lnSpc>
                <a:spcPct val="150000"/>
              </a:lnSpc>
            </a:pPr>
            <a:r>
              <a:rPr lang="en-US" sz="2000" dirty="0">
                <a:solidFill>
                  <a:schemeClr val="tx1"/>
                </a:solidFill>
              </a:rPr>
              <a:t>Terminate Subscription (SI)</a:t>
            </a:r>
          </a:p>
          <a:p>
            <a:pPr lvl="2">
              <a:lnSpc>
                <a:spcPct val="150000"/>
              </a:lnSpc>
            </a:pPr>
            <a:r>
              <a:rPr lang="en-US" dirty="0">
                <a:solidFill>
                  <a:schemeClr val="tx1"/>
                </a:solidFill>
              </a:rPr>
              <a:t>Billed advance charges for old plan will be refunded as credit note</a:t>
            </a:r>
          </a:p>
        </p:txBody>
      </p:sp>
      <p:cxnSp>
        <p:nvCxnSpPr>
          <p:cNvPr id="6" name="Straight Connector 5"/>
          <p:cNvCxnSpPr/>
          <p:nvPr/>
        </p:nvCxnSpPr>
        <p:spPr>
          <a:xfrm>
            <a:off x="5735782" y="1815234"/>
            <a:ext cx="20782" cy="3110057"/>
          </a:xfrm>
          <a:prstGeom prst="line">
            <a:avLst/>
          </a:prstGeom>
          <a:ln w="19050">
            <a:solidFill>
              <a:srgbClr val="0066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59327" y="5182711"/>
            <a:ext cx="11790218" cy="1338828"/>
          </a:xfrm>
          <a:prstGeom prst="rect">
            <a:avLst/>
          </a:prstGeom>
        </p:spPr>
        <p:txBody>
          <a:bodyPr wrap="square">
            <a:spAutoFit/>
          </a:bodyPr>
          <a:lstStyle/>
          <a:p>
            <a:pPr marL="0" indent="0">
              <a:lnSpc>
                <a:spcPct val="150000"/>
              </a:lnSpc>
              <a:buNone/>
            </a:pPr>
            <a:r>
              <a:rPr lang="en-IN" b="1" dirty="0">
                <a:latin typeface="+mn-lt"/>
              </a:rPr>
              <a:t>Use Case</a:t>
            </a:r>
            <a:r>
              <a:rPr lang="en-IN" dirty="0">
                <a:latin typeface="+mn-lt"/>
              </a:rPr>
              <a:t>: When postpaid customer is on-boarded on 15th of the May month and Bill cycle is 1st of every month in that case Customer will be charged only for 15 days on bill generation on 1st June (if proration is enabled for a charge (arrear) in Package)</a:t>
            </a:r>
            <a:endParaRPr lang="en-US" dirty="0">
              <a:latin typeface="+mn-lt"/>
            </a:endParaRPr>
          </a:p>
        </p:txBody>
      </p:sp>
    </p:spTree>
    <p:extLst>
      <p:ext uri="{BB962C8B-B14F-4D97-AF65-F5344CB8AC3E}">
        <p14:creationId xmlns:p14="http://schemas.microsoft.com/office/powerpoint/2010/main" val="348218043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Discount Concepts</a:t>
            </a:r>
            <a:endParaRPr lang="en-US" dirty="0"/>
          </a:p>
        </p:txBody>
      </p:sp>
      <p:sp>
        <p:nvSpPr>
          <p:cNvPr id="3" name="Content Placeholder 2"/>
          <p:cNvSpPr>
            <a:spLocks noGrp="1"/>
          </p:cNvSpPr>
          <p:nvPr>
            <p:ph idx="4294967295"/>
          </p:nvPr>
        </p:nvSpPr>
        <p:spPr>
          <a:xfrm>
            <a:off x="364665" y="1307507"/>
            <a:ext cx="10515600" cy="4932275"/>
          </a:xfrm>
        </p:spPr>
        <p:txBody>
          <a:bodyPr/>
          <a:lstStyle/>
          <a:p>
            <a:pPr lvl="1" algn="just">
              <a:lnSpc>
                <a:spcPct val="150000"/>
              </a:lnSpc>
              <a:spcBef>
                <a:spcPts val="450"/>
              </a:spcBef>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sz="2000" dirty="0">
                <a:solidFill>
                  <a:srgbClr val="000000"/>
                </a:solidFill>
              </a:rPr>
              <a:t>Discount Management feature deals with configuring the discount which defines a set amount of money (percentage or absolute) to be applied to product or usage that meet pre defined criteria. </a:t>
            </a:r>
          </a:p>
          <a:p>
            <a:pPr marL="747713" lvl="1" indent="-285750" algn="just">
              <a:lnSpc>
                <a:spcPct val="150000"/>
              </a:lnSpc>
              <a:spcBef>
                <a:spcPts val="450"/>
              </a:spcBef>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IN" sz="2000" dirty="0">
              <a:solidFill>
                <a:srgbClr val="000000"/>
              </a:solidFill>
            </a:endParaRPr>
          </a:p>
          <a:p>
            <a:pPr lvl="1" algn="just">
              <a:lnSpc>
                <a:spcPct val="150000"/>
              </a:lnSpc>
              <a:spcBef>
                <a:spcPts val="450"/>
              </a:spcBef>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sz="2000" dirty="0">
                <a:solidFill>
                  <a:srgbClr val="000000"/>
                </a:solidFill>
              </a:rPr>
              <a:t>Discounts can be offered in terms of</a:t>
            </a:r>
          </a:p>
          <a:p>
            <a:pPr lvl="2" algn="just">
              <a:lnSpc>
                <a:spcPct val="150000"/>
              </a:lnSpc>
              <a:spcBef>
                <a:spcPts val="450"/>
              </a:spcBef>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solidFill>
                  <a:srgbClr val="000000"/>
                </a:solidFill>
              </a:rPr>
              <a:t>Absolute value</a:t>
            </a:r>
          </a:p>
          <a:p>
            <a:pPr lvl="2" algn="just">
              <a:lnSpc>
                <a:spcPct val="150000"/>
              </a:lnSpc>
              <a:spcBef>
                <a:spcPts val="450"/>
              </a:spcBef>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solidFill>
                  <a:srgbClr val="000000"/>
                </a:solidFill>
              </a:rPr>
              <a:t>Percentage value</a:t>
            </a:r>
            <a:endParaRPr lang="en-US" dirty="0"/>
          </a:p>
        </p:txBody>
      </p:sp>
    </p:spTree>
    <p:extLst>
      <p:ext uri="{BB962C8B-B14F-4D97-AF65-F5344CB8AC3E}">
        <p14:creationId xmlns:p14="http://schemas.microsoft.com/office/powerpoint/2010/main" val="284161661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Discount Concepts</a:t>
            </a:r>
            <a:endParaRPr lang="en-US" dirty="0"/>
          </a:p>
        </p:txBody>
      </p:sp>
      <p:sp>
        <p:nvSpPr>
          <p:cNvPr id="3" name="Content Placeholder 2"/>
          <p:cNvSpPr>
            <a:spLocks noGrp="1"/>
          </p:cNvSpPr>
          <p:nvPr>
            <p:ph idx="4294967295"/>
          </p:nvPr>
        </p:nvSpPr>
        <p:spPr/>
        <p:txBody>
          <a:bodyPr/>
          <a:lstStyle/>
          <a:p>
            <a:pPr marL="342900" indent="-342900" algn="just">
              <a:lnSpc>
                <a:spcPct val="100000"/>
              </a:lnSpc>
              <a:spcBef>
                <a:spcPts val="450"/>
              </a:spcBef>
              <a:buFont typeface="Arial" panose="020B0604020202020204" pitchFamily="34" charset="0"/>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IN" sz="2000" dirty="0">
                <a:solidFill>
                  <a:srgbClr val="000000"/>
                </a:solidFill>
              </a:rPr>
              <a:t>Discount consists of three entities as below: </a:t>
            </a:r>
          </a:p>
          <a:p>
            <a:pPr marL="342900" indent="-336550" algn="just">
              <a:lnSpc>
                <a:spcPct val="100000"/>
              </a:lnSpc>
              <a:spcBef>
                <a:spcPts val="450"/>
              </a:spcBef>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IN" sz="2000" b="1" dirty="0">
                <a:solidFill>
                  <a:srgbClr val="000000"/>
                </a:solidFill>
              </a:rPr>
              <a:t>	1</a:t>
            </a:r>
            <a:r>
              <a:rPr lang="en-IN" sz="2000" dirty="0">
                <a:solidFill>
                  <a:srgbClr val="000000"/>
                </a:solidFill>
              </a:rPr>
              <a:t>. </a:t>
            </a:r>
            <a:r>
              <a:rPr lang="en-IN" sz="2000" b="1" dirty="0" smtClean="0">
                <a:solidFill>
                  <a:srgbClr val="000000"/>
                </a:solidFill>
              </a:rPr>
              <a:t>Scope: </a:t>
            </a:r>
            <a:r>
              <a:rPr lang="en-IN" sz="2000" dirty="0" smtClean="0">
                <a:solidFill>
                  <a:srgbClr val="000000"/>
                </a:solidFill>
              </a:rPr>
              <a:t>The </a:t>
            </a:r>
            <a:r>
              <a:rPr lang="en-IN" sz="2000" dirty="0">
                <a:solidFill>
                  <a:srgbClr val="000000"/>
                </a:solidFill>
              </a:rPr>
              <a:t>scope defines the visibility/availability of discount.</a:t>
            </a:r>
          </a:p>
          <a:p>
            <a:pPr marL="1033463" lvl="1" indent="-342900">
              <a:lnSpc>
                <a:spcPct val="100000"/>
              </a:lnSpc>
              <a:spcBef>
                <a:spcPts val="450"/>
              </a:spcBef>
              <a:buFont typeface="Arial" panose="020B0604020202020204" pitchFamily="34" charset="0"/>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IN" sz="1800" dirty="0" smtClean="0">
                <a:solidFill>
                  <a:srgbClr val="000000"/>
                </a:solidFill>
              </a:rPr>
              <a:t>Customer Level Scope</a:t>
            </a:r>
          </a:p>
          <a:p>
            <a:pPr marL="1033463" lvl="1" indent="-342900">
              <a:lnSpc>
                <a:spcPct val="100000"/>
              </a:lnSpc>
              <a:spcBef>
                <a:spcPts val="450"/>
              </a:spcBef>
              <a:buFont typeface="Arial" panose="020B0604020202020204" pitchFamily="34" charset="0"/>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IN" sz="1800" dirty="0">
                <a:solidFill>
                  <a:srgbClr val="000000"/>
                </a:solidFill>
              </a:rPr>
              <a:t>Package</a:t>
            </a:r>
            <a:r>
              <a:rPr lang="en-IN" sz="1800" dirty="0" smtClean="0">
                <a:solidFill>
                  <a:srgbClr val="000000"/>
                </a:solidFill>
              </a:rPr>
              <a:t> </a:t>
            </a:r>
            <a:r>
              <a:rPr lang="en-IN" sz="1800" dirty="0">
                <a:solidFill>
                  <a:srgbClr val="000000"/>
                </a:solidFill>
              </a:rPr>
              <a:t>level Scope </a:t>
            </a:r>
          </a:p>
          <a:p>
            <a:pPr marL="1033463" lvl="1" indent="-342900">
              <a:lnSpc>
                <a:spcPct val="100000"/>
              </a:lnSpc>
              <a:spcBef>
                <a:spcPts val="450"/>
              </a:spcBef>
              <a:buFont typeface="Arial" panose="020B0604020202020204" pitchFamily="34" charset="0"/>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IN" sz="1800" dirty="0" smtClean="0">
                <a:solidFill>
                  <a:srgbClr val="000000"/>
                </a:solidFill>
              </a:rPr>
              <a:t>Global </a:t>
            </a:r>
            <a:r>
              <a:rPr lang="en-IN" sz="1800" dirty="0">
                <a:solidFill>
                  <a:srgbClr val="000000"/>
                </a:solidFill>
              </a:rPr>
              <a:t>level </a:t>
            </a:r>
            <a:r>
              <a:rPr lang="en-IN" sz="1800" dirty="0" smtClean="0">
                <a:solidFill>
                  <a:srgbClr val="000000"/>
                </a:solidFill>
              </a:rPr>
              <a:t>Scope</a:t>
            </a:r>
            <a:endParaRPr lang="en-IN" sz="2000" dirty="0">
              <a:solidFill>
                <a:srgbClr val="000000"/>
              </a:solidFill>
            </a:endParaRPr>
          </a:p>
          <a:p>
            <a:pPr marL="342900" indent="-336550">
              <a:lnSpc>
                <a:spcPct val="100000"/>
              </a:lnSpc>
              <a:spcBef>
                <a:spcPts val="450"/>
              </a:spcBef>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endParaRPr lang="en-IN" sz="2000" dirty="0">
              <a:solidFill>
                <a:srgbClr val="000000"/>
              </a:solidFill>
            </a:endParaRPr>
          </a:p>
          <a:p>
            <a:pPr marL="342900" indent="-336550" algn="just">
              <a:lnSpc>
                <a:spcPct val="100000"/>
              </a:lnSpc>
              <a:spcBef>
                <a:spcPts val="450"/>
              </a:spcBef>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IN" sz="2000" b="1" dirty="0">
                <a:solidFill>
                  <a:srgbClr val="000000"/>
                </a:solidFill>
              </a:rPr>
              <a:t>	2</a:t>
            </a:r>
            <a:r>
              <a:rPr lang="en-IN" sz="2000" dirty="0">
                <a:solidFill>
                  <a:srgbClr val="000000"/>
                </a:solidFill>
              </a:rPr>
              <a:t>. </a:t>
            </a:r>
            <a:r>
              <a:rPr lang="en-IN" sz="2000" b="1" dirty="0" smtClean="0">
                <a:solidFill>
                  <a:srgbClr val="000000"/>
                </a:solidFill>
              </a:rPr>
              <a:t>Eligibility: </a:t>
            </a:r>
            <a:r>
              <a:rPr lang="en-IN" sz="2000" dirty="0">
                <a:solidFill>
                  <a:srgbClr val="000000"/>
                </a:solidFill>
              </a:rPr>
              <a:t>	It is a qualifying criterion which is used to get the billing account eligible for 	the configured discount. </a:t>
            </a:r>
          </a:p>
          <a:p>
            <a:pPr marL="342900" indent="-336550" algn="just">
              <a:lnSpc>
                <a:spcPct val="100000"/>
              </a:lnSpc>
              <a:spcBef>
                <a:spcPts val="450"/>
              </a:spcBef>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endParaRPr lang="en-IN" sz="2000" b="1" dirty="0">
              <a:solidFill>
                <a:srgbClr val="000000"/>
              </a:solidFill>
            </a:endParaRPr>
          </a:p>
          <a:p>
            <a:pPr marL="342900" indent="-336550" algn="just">
              <a:lnSpc>
                <a:spcPct val="100000"/>
              </a:lnSpc>
              <a:spcBef>
                <a:spcPts val="450"/>
              </a:spcBef>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IN" sz="2000" b="1" dirty="0">
                <a:solidFill>
                  <a:srgbClr val="000000"/>
                </a:solidFill>
              </a:rPr>
              <a:t>	3</a:t>
            </a:r>
            <a:r>
              <a:rPr lang="en-IN" sz="2000" dirty="0">
                <a:solidFill>
                  <a:srgbClr val="000000"/>
                </a:solidFill>
              </a:rPr>
              <a:t>. </a:t>
            </a:r>
            <a:r>
              <a:rPr lang="en-IN" sz="2000" b="1" dirty="0" smtClean="0">
                <a:solidFill>
                  <a:srgbClr val="000000"/>
                </a:solidFill>
              </a:rPr>
              <a:t>Applicability: </a:t>
            </a:r>
            <a:r>
              <a:rPr lang="en-IN" sz="2000" dirty="0" smtClean="0">
                <a:solidFill>
                  <a:srgbClr val="000000"/>
                </a:solidFill>
              </a:rPr>
              <a:t>It </a:t>
            </a:r>
            <a:r>
              <a:rPr lang="en-IN" sz="2000" dirty="0">
                <a:solidFill>
                  <a:srgbClr val="000000"/>
                </a:solidFill>
              </a:rPr>
              <a:t>is an applicability criterion. It defines the entity on which the discount </a:t>
            </a:r>
            <a:r>
              <a:rPr lang="en-IN" sz="2000" dirty="0" smtClean="0">
                <a:solidFill>
                  <a:srgbClr val="000000"/>
                </a:solidFill>
              </a:rPr>
              <a:t>is applied </a:t>
            </a:r>
            <a:r>
              <a:rPr lang="en-IN" sz="2000" dirty="0">
                <a:solidFill>
                  <a:srgbClr val="000000"/>
                </a:solidFill>
              </a:rPr>
              <a:t>in bill. For ex: if Rental is chosen all recurring charges will be </a:t>
            </a:r>
            <a:r>
              <a:rPr lang="en-IN" sz="2000" dirty="0" smtClean="0">
                <a:solidFill>
                  <a:srgbClr val="000000"/>
                </a:solidFill>
              </a:rPr>
              <a:t>discounted</a:t>
            </a:r>
            <a:r>
              <a:rPr lang="en-IN" sz="2000" dirty="0">
                <a:solidFill>
                  <a:srgbClr val="000000"/>
                </a:solidFill>
              </a:rPr>
              <a:t>.</a:t>
            </a:r>
            <a:endParaRPr lang="en-US" sz="2000" dirty="0"/>
          </a:p>
        </p:txBody>
      </p:sp>
    </p:spTree>
    <p:extLst>
      <p:ext uri="{BB962C8B-B14F-4D97-AF65-F5344CB8AC3E}">
        <p14:creationId xmlns:p14="http://schemas.microsoft.com/office/powerpoint/2010/main" val="420250044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Tax Application and Exemption</a:t>
            </a:r>
            <a:endParaRPr lang="en-US" dirty="0"/>
          </a:p>
        </p:txBody>
      </p:sp>
      <p:sp>
        <p:nvSpPr>
          <p:cNvPr id="3" name="Content Placeholder 2"/>
          <p:cNvSpPr>
            <a:spLocks noGrp="1"/>
          </p:cNvSpPr>
          <p:nvPr>
            <p:ph idx="4294967295"/>
          </p:nvPr>
        </p:nvSpPr>
        <p:spPr>
          <a:xfrm>
            <a:off x="364665" y="1307507"/>
            <a:ext cx="10515600" cy="4932275"/>
          </a:xfrm>
        </p:spPr>
        <p:txBody>
          <a:bodyPr/>
          <a:lstStyle/>
          <a:p>
            <a:pPr algn="just">
              <a:lnSpc>
                <a:spcPct val="150000"/>
              </a:lnSpc>
              <a:spcBef>
                <a:spcPts val="450"/>
              </a:spcBef>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solidFill>
                  <a:srgbClr val="000000"/>
                </a:solidFill>
              </a:rPr>
              <a:t>Crestel offers two types of tax related configurations:</a:t>
            </a:r>
            <a:endParaRPr lang="en-IN" sz="2200" dirty="0">
              <a:solidFill>
                <a:srgbClr val="000000"/>
              </a:solidFill>
            </a:endParaRPr>
          </a:p>
          <a:p>
            <a:pPr lvl="1" algn="just">
              <a:lnSpc>
                <a:spcPct val="150000"/>
              </a:lnSpc>
              <a:spcBef>
                <a:spcPts val="450"/>
              </a:spcBef>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solidFill>
                  <a:srgbClr val="000000"/>
                </a:solidFill>
              </a:rPr>
              <a:t>Tax Application Configuration</a:t>
            </a:r>
          </a:p>
          <a:p>
            <a:pPr lvl="1" algn="just">
              <a:lnSpc>
                <a:spcPct val="150000"/>
              </a:lnSpc>
              <a:spcBef>
                <a:spcPts val="450"/>
              </a:spcBef>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solidFill>
                  <a:srgbClr val="000000"/>
                </a:solidFill>
              </a:rPr>
              <a:t>Tax Exemption </a:t>
            </a:r>
            <a:r>
              <a:rPr lang="en-IN" dirty="0" smtClean="0">
                <a:solidFill>
                  <a:srgbClr val="000000"/>
                </a:solidFill>
              </a:rPr>
              <a:t>Configuration</a:t>
            </a:r>
          </a:p>
          <a:p>
            <a:pPr marL="349250" indent="-342900">
              <a:lnSpc>
                <a:spcPct val="150000"/>
              </a:lnSpc>
              <a:spcBef>
                <a:spcPts val="450"/>
              </a:spcBef>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IN" dirty="0" smtClean="0">
                <a:solidFill>
                  <a:srgbClr val="000000"/>
                </a:solidFill>
              </a:rPr>
              <a:t>Types </a:t>
            </a:r>
            <a:r>
              <a:rPr lang="en-IN" dirty="0">
                <a:solidFill>
                  <a:srgbClr val="000000"/>
                </a:solidFill>
              </a:rPr>
              <a:t>of Tax are:</a:t>
            </a:r>
          </a:p>
          <a:p>
            <a:pPr marL="793750" lvl="1" indent="-336550">
              <a:lnSpc>
                <a:spcPct val="150000"/>
              </a:lnSpc>
              <a:spcBef>
                <a:spcPts val="450"/>
              </a:spcBef>
              <a:buFont typeface="Times New Roman" pitchFamily="16" charset="0"/>
              <a:buAutoNum type="arabicPeriod"/>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IN" dirty="0" smtClean="0">
                <a:solidFill>
                  <a:srgbClr val="000000"/>
                </a:solidFill>
              </a:rPr>
              <a:t>Standard </a:t>
            </a:r>
            <a:r>
              <a:rPr lang="en-IN" dirty="0">
                <a:solidFill>
                  <a:srgbClr val="000000"/>
                </a:solidFill>
              </a:rPr>
              <a:t>Tax</a:t>
            </a:r>
          </a:p>
          <a:p>
            <a:pPr marL="793750" lvl="1" indent="-336550">
              <a:lnSpc>
                <a:spcPct val="150000"/>
              </a:lnSpc>
              <a:spcBef>
                <a:spcPts val="450"/>
              </a:spcBef>
              <a:buFont typeface="Times New Roman" pitchFamily="16" charset="0"/>
              <a:buAutoNum type="arabicPeriod"/>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IN" dirty="0">
                <a:solidFill>
                  <a:srgbClr val="000000"/>
                </a:solidFill>
              </a:rPr>
              <a:t>Tax on Tax</a:t>
            </a:r>
          </a:p>
          <a:p>
            <a:pPr marL="793750" lvl="1" indent="-336550">
              <a:lnSpc>
                <a:spcPct val="150000"/>
              </a:lnSpc>
              <a:spcBef>
                <a:spcPts val="450"/>
              </a:spcBef>
              <a:buFont typeface="Times New Roman" pitchFamily="16" charset="0"/>
              <a:buAutoNum type="arabicPeriod"/>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IN" dirty="0">
                <a:solidFill>
                  <a:srgbClr val="000000"/>
                </a:solidFill>
              </a:rPr>
              <a:t>Compound Tax</a:t>
            </a:r>
          </a:p>
          <a:p>
            <a:pPr lvl="1" algn="just">
              <a:lnSpc>
                <a:spcPct val="150000"/>
              </a:lnSpc>
              <a:spcBef>
                <a:spcPts val="450"/>
              </a:spcBef>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IN" dirty="0">
              <a:solidFill>
                <a:srgbClr val="000000"/>
              </a:solidFill>
            </a:endParaRPr>
          </a:p>
        </p:txBody>
      </p:sp>
    </p:spTree>
    <p:extLst>
      <p:ext uri="{BB962C8B-B14F-4D97-AF65-F5344CB8AC3E}">
        <p14:creationId xmlns:p14="http://schemas.microsoft.com/office/powerpoint/2010/main" val="381672492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Tax</a:t>
            </a:r>
            <a:endParaRPr lang="en-US" dirty="0"/>
          </a:p>
        </p:txBody>
      </p:sp>
      <p:sp>
        <p:nvSpPr>
          <p:cNvPr id="3" name="Content Placeholder 2"/>
          <p:cNvSpPr>
            <a:spLocks noGrp="1"/>
          </p:cNvSpPr>
          <p:nvPr>
            <p:ph idx="4294967295"/>
          </p:nvPr>
        </p:nvSpPr>
        <p:spPr>
          <a:xfrm>
            <a:off x="364665" y="1307507"/>
            <a:ext cx="10827076" cy="4932275"/>
          </a:xfrm>
        </p:spPr>
        <p:txBody>
          <a:bodyPr/>
          <a:lstStyle/>
          <a:p>
            <a:pPr marL="690563" lvl="1" indent="-285750" algn="just">
              <a:lnSpc>
                <a:spcPct val="150000"/>
              </a:lnSpc>
              <a:spcBef>
                <a:spcPts val="450"/>
              </a:spcBef>
              <a:tabLst>
                <a:tab pos="742950" algn="l"/>
                <a:tab pos="1190625" algn="l"/>
                <a:tab pos="1639888" algn="l"/>
                <a:tab pos="2089150" algn="l"/>
                <a:tab pos="2538413" algn="l"/>
                <a:tab pos="2987675" algn="l"/>
                <a:tab pos="3436938" algn="l"/>
                <a:tab pos="3886200" algn="l"/>
                <a:tab pos="4335463" algn="l"/>
                <a:tab pos="4784725" algn="l"/>
                <a:tab pos="5233988" algn="l"/>
                <a:tab pos="5683250" algn="l"/>
                <a:tab pos="6132513" algn="l"/>
                <a:tab pos="6581775" algn="l"/>
                <a:tab pos="7031038" algn="l"/>
                <a:tab pos="7480300" algn="l"/>
                <a:tab pos="7929563" algn="l"/>
                <a:tab pos="8378825" algn="l"/>
                <a:tab pos="8828088" algn="l"/>
                <a:tab pos="9277350" algn="l"/>
                <a:tab pos="9726613" algn="l"/>
              </a:tabLst>
            </a:pPr>
            <a:r>
              <a:rPr lang="en-IN" sz="2000" dirty="0">
                <a:solidFill>
                  <a:srgbClr val="000000"/>
                </a:solidFill>
              </a:rPr>
              <a:t>Standard Tax is calculated on the taxable amount. It can be inclusive or </a:t>
            </a:r>
            <a:r>
              <a:rPr lang="en-IN" sz="2000" dirty="0" smtClean="0">
                <a:solidFill>
                  <a:srgbClr val="000000"/>
                </a:solidFill>
              </a:rPr>
              <a:t>exclusive of </a:t>
            </a:r>
            <a:r>
              <a:rPr lang="en-IN" sz="2000" dirty="0">
                <a:solidFill>
                  <a:srgbClr val="000000"/>
                </a:solidFill>
              </a:rPr>
              <a:t>the base charge </a:t>
            </a:r>
            <a:r>
              <a:rPr lang="en-IN" sz="2000" dirty="0" smtClean="0">
                <a:solidFill>
                  <a:srgbClr val="000000"/>
                </a:solidFill>
              </a:rPr>
              <a:t>amount.</a:t>
            </a:r>
          </a:p>
          <a:p>
            <a:pPr marL="690563" lvl="1" indent="-285750" algn="just">
              <a:lnSpc>
                <a:spcPct val="150000"/>
              </a:lnSpc>
              <a:spcBef>
                <a:spcPts val="450"/>
              </a:spcBef>
              <a:tabLst>
                <a:tab pos="742950" algn="l"/>
                <a:tab pos="1190625" algn="l"/>
                <a:tab pos="1639888" algn="l"/>
                <a:tab pos="2089150" algn="l"/>
                <a:tab pos="2538413" algn="l"/>
                <a:tab pos="2987675" algn="l"/>
                <a:tab pos="3436938" algn="l"/>
                <a:tab pos="3886200" algn="l"/>
                <a:tab pos="4335463" algn="l"/>
                <a:tab pos="4784725" algn="l"/>
                <a:tab pos="5233988" algn="l"/>
                <a:tab pos="5683250" algn="l"/>
                <a:tab pos="6132513" algn="l"/>
                <a:tab pos="6581775" algn="l"/>
                <a:tab pos="7031038" algn="l"/>
                <a:tab pos="7480300" algn="l"/>
                <a:tab pos="7929563" algn="l"/>
                <a:tab pos="8378825" algn="l"/>
                <a:tab pos="8828088" algn="l"/>
                <a:tab pos="9277350" algn="l"/>
                <a:tab pos="9726613" algn="l"/>
              </a:tabLst>
            </a:pPr>
            <a:r>
              <a:rPr lang="en-IN" b="1" dirty="0" smtClean="0">
                <a:solidFill>
                  <a:srgbClr val="000000"/>
                </a:solidFill>
              </a:rPr>
              <a:t>Exclusive: </a:t>
            </a:r>
            <a:r>
              <a:rPr lang="en-IN" dirty="0" smtClean="0">
                <a:solidFill>
                  <a:srgbClr val="000000"/>
                </a:solidFill>
              </a:rPr>
              <a:t>Tax </a:t>
            </a:r>
            <a:r>
              <a:rPr lang="en-IN" dirty="0">
                <a:solidFill>
                  <a:srgbClr val="000000"/>
                </a:solidFill>
              </a:rPr>
              <a:t>applied exclusively on the charge amount. </a:t>
            </a:r>
            <a:endParaRPr lang="en-IN" dirty="0" smtClean="0">
              <a:solidFill>
                <a:srgbClr val="000000"/>
              </a:solidFill>
            </a:endParaRPr>
          </a:p>
          <a:p>
            <a:pPr marL="862013" lvl="2" indent="0" algn="just">
              <a:lnSpc>
                <a:spcPct val="150000"/>
              </a:lnSpc>
              <a:spcBef>
                <a:spcPts val="450"/>
              </a:spcBef>
              <a:buNone/>
              <a:tabLst>
                <a:tab pos="742950" algn="l"/>
                <a:tab pos="1190625" algn="l"/>
                <a:tab pos="1639888" algn="l"/>
                <a:tab pos="2089150" algn="l"/>
                <a:tab pos="2538413" algn="l"/>
                <a:tab pos="2987675" algn="l"/>
                <a:tab pos="3436938" algn="l"/>
                <a:tab pos="3886200" algn="l"/>
                <a:tab pos="4335463" algn="l"/>
                <a:tab pos="4784725" algn="l"/>
                <a:tab pos="5233988" algn="l"/>
                <a:tab pos="5683250" algn="l"/>
                <a:tab pos="6132513" algn="l"/>
                <a:tab pos="6581775" algn="l"/>
                <a:tab pos="7031038" algn="l"/>
                <a:tab pos="7480300" algn="l"/>
                <a:tab pos="7929563" algn="l"/>
                <a:tab pos="8378825" algn="l"/>
                <a:tab pos="8828088" algn="l"/>
                <a:tab pos="9277350" algn="l"/>
                <a:tab pos="9726613" algn="l"/>
              </a:tabLst>
            </a:pPr>
            <a:r>
              <a:rPr lang="en-IN" dirty="0" smtClean="0">
                <a:solidFill>
                  <a:srgbClr val="000000"/>
                </a:solidFill>
              </a:rPr>
              <a:t>For </a:t>
            </a:r>
            <a:r>
              <a:rPr lang="en-IN" dirty="0">
                <a:solidFill>
                  <a:srgbClr val="000000"/>
                </a:solidFill>
              </a:rPr>
              <a:t>example, Charge Amount (Taxable Amount): INR 100, </a:t>
            </a:r>
          </a:p>
          <a:p>
            <a:pPr lvl="2" indent="-222250" algn="just">
              <a:lnSpc>
                <a:spcPct val="150000"/>
              </a:lnSpc>
              <a:spcBef>
                <a:spcPts val="450"/>
              </a:spcBef>
              <a:buClrTx/>
              <a:buFontTx/>
              <a:buNone/>
              <a:tabLst>
                <a:tab pos="742950" algn="l"/>
                <a:tab pos="1190625" algn="l"/>
                <a:tab pos="1639888" algn="l"/>
                <a:tab pos="2089150" algn="l"/>
                <a:tab pos="2538413" algn="l"/>
                <a:tab pos="2987675" algn="l"/>
                <a:tab pos="3436938" algn="l"/>
                <a:tab pos="3886200" algn="l"/>
                <a:tab pos="4335463" algn="l"/>
                <a:tab pos="4784725" algn="l"/>
                <a:tab pos="5233988" algn="l"/>
                <a:tab pos="5683250" algn="l"/>
                <a:tab pos="6132513" algn="l"/>
                <a:tab pos="6581775" algn="l"/>
                <a:tab pos="7031038" algn="l"/>
                <a:tab pos="7480300" algn="l"/>
                <a:tab pos="7929563" algn="l"/>
                <a:tab pos="8378825" algn="l"/>
                <a:tab pos="8828088" algn="l"/>
                <a:tab pos="9277350" algn="l"/>
                <a:tab pos="9726613" algn="l"/>
              </a:tabLst>
            </a:pPr>
            <a:r>
              <a:rPr lang="en-IN" dirty="0">
                <a:solidFill>
                  <a:srgbClr val="000000"/>
                </a:solidFill>
              </a:rPr>
              <a:t>	Tax Rate: 10</a:t>
            </a:r>
            <a:r>
              <a:rPr lang="en-IN" dirty="0" smtClean="0">
                <a:solidFill>
                  <a:srgbClr val="000000"/>
                </a:solidFill>
              </a:rPr>
              <a:t>% , </a:t>
            </a:r>
            <a:endParaRPr lang="en-IN" dirty="0">
              <a:solidFill>
                <a:srgbClr val="000000"/>
              </a:solidFill>
            </a:endParaRPr>
          </a:p>
          <a:p>
            <a:pPr lvl="2" indent="-222250" algn="just">
              <a:lnSpc>
                <a:spcPct val="150000"/>
              </a:lnSpc>
              <a:spcBef>
                <a:spcPts val="450"/>
              </a:spcBef>
              <a:buClrTx/>
              <a:buFontTx/>
              <a:buNone/>
              <a:tabLst>
                <a:tab pos="742950" algn="l"/>
                <a:tab pos="1190625" algn="l"/>
                <a:tab pos="1639888" algn="l"/>
                <a:tab pos="2089150" algn="l"/>
                <a:tab pos="2538413" algn="l"/>
                <a:tab pos="2987675" algn="l"/>
                <a:tab pos="3436938" algn="l"/>
                <a:tab pos="3886200" algn="l"/>
                <a:tab pos="4335463" algn="l"/>
                <a:tab pos="4784725" algn="l"/>
                <a:tab pos="5233988" algn="l"/>
                <a:tab pos="5683250" algn="l"/>
                <a:tab pos="6132513" algn="l"/>
                <a:tab pos="6581775" algn="l"/>
                <a:tab pos="7031038" algn="l"/>
                <a:tab pos="7480300" algn="l"/>
                <a:tab pos="7929563" algn="l"/>
                <a:tab pos="8378825" algn="l"/>
                <a:tab pos="8828088" algn="l"/>
                <a:tab pos="9277350" algn="l"/>
                <a:tab pos="9726613" algn="l"/>
              </a:tabLst>
            </a:pPr>
            <a:r>
              <a:rPr lang="en-IN" dirty="0">
                <a:solidFill>
                  <a:srgbClr val="000000"/>
                </a:solidFill>
              </a:rPr>
              <a:t>	Tax Amount = 10% of INR 100</a:t>
            </a:r>
          </a:p>
          <a:p>
            <a:pPr lvl="2" indent="-222250" algn="just">
              <a:lnSpc>
                <a:spcPct val="150000"/>
              </a:lnSpc>
              <a:spcBef>
                <a:spcPts val="450"/>
              </a:spcBef>
              <a:buClrTx/>
              <a:buFontTx/>
              <a:buNone/>
              <a:tabLst>
                <a:tab pos="742950" algn="l"/>
                <a:tab pos="1190625" algn="l"/>
                <a:tab pos="1639888" algn="l"/>
                <a:tab pos="2089150" algn="l"/>
                <a:tab pos="2538413" algn="l"/>
                <a:tab pos="2987675" algn="l"/>
                <a:tab pos="3436938" algn="l"/>
                <a:tab pos="3886200" algn="l"/>
                <a:tab pos="4335463" algn="l"/>
                <a:tab pos="4784725" algn="l"/>
                <a:tab pos="5233988" algn="l"/>
                <a:tab pos="5683250" algn="l"/>
                <a:tab pos="6132513" algn="l"/>
                <a:tab pos="6581775" algn="l"/>
                <a:tab pos="7031038" algn="l"/>
                <a:tab pos="7480300" algn="l"/>
                <a:tab pos="7929563" algn="l"/>
                <a:tab pos="8378825" algn="l"/>
                <a:tab pos="8828088" algn="l"/>
                <a:tab pos="9277350" algn="l"/>
                <a:tab pos="9726613" algn="l"/>
              </a:tabLst>
            </a:pPr>
            <a:r>
              <a:rPr lang="en-IN" dirty="0">
                <a:solidFill>
                  <a:srgbClr val="000000"/>
                </a:solidFill>
              </a:rPr>
              <a:t>		           = INR 10</a:t>
            </a:r>
          </a:p>
          <a:p>
            <a:pPr lvl="2" indent="-222250" algn="just">
              <a:lnSpc>
                <a:spcPct val="150000"/>
              </a:lnSpc>
              <a:spcBef>
                <a:spcPts val="450"/>
              </a:spcBef>
              <a:buClrTx/>
              <a:buFontTx/>
              <a:buNone/>
              <a:tabLst>
                <a:tab pos="742950" algn="l"/>
                <a:tab pos="1190625" algn="l"/>
                <a:tab pos="1639888" algn="l"/>
                <a:tab pos="2089150" algn="l"/>
                <a:tab pos="2538413" algn="l"/>
                <a:tab pos="2987675" algn="l"/>
                <a:tab pos="3436938" algn="l"/>
                <a:tab pos="3886200" algn="l"/>
                <a:tab pos="4335463" algn="l"/>
                <a:tab pos="4784725" algn="l"/>
                <a:tab pos="5233988" algn="l"/>
                <a:tab pos="5683250" algn="l"/>
                <a:tab pos="6132513" algn="l"/>
                <a:tab pos="6581775" algn="l"/>
                <a:tab pos="7031038" algn="l"/>
                <a:tab pos="7480300" algn="l"/>
                <a:tab pos="7929563" algn="l"/>
                <a:tab pos="8378825" algn="l"/>
                <a:tab pos="8828088" algn="l"/>
                <a:tab pos="9277350" algn="l"/>
                <a:tab pos="9726613" algn="l"/>
              </a:tabLst>
            </a:pPr>
            <a:r>
              <a:rPr lang="en-IN" dirty="0">
                <a:solidFill>
                  <a:srgbClr val="000000"/>
                </a:solidFill>
              </a:rPr>
              <a:t>	After Tax Amount = Taxable Amount + Tax Amount</a:t>
            </a:r>
          </a:p>
          <a:p>
            <a:pPr lvl="2" indent="-222250" algn="just">
              <a:lnSpc>
                <a:spcPct val="150000"/>
              </a:lnSpc>
              <a:spcBef>
                <a:spcPts val="450"/>
              </a:spcBef>
              <a:buClrTx/>
              <a:buFontTx/>
              <a:buNone/>
              <a:tabLst>
                <a:tab pos="742950" algn="l"/>
                <a:tab pos="1190625" algn="l"/>
                <a:tab pos="1639888" algn="l"/>
                <a:tab pos="2089150" algn="l"/>
                <a:tab pos="2538413" algn="l"/>
                <a:tab pos="2987675" algn="l"/>
                <a:tab pos="3436938" algn="l"/>
                <a:tab pos="3886200" algn="l"/>
                <a:tab pos="4335463" algn="l"/>
                <a:tab pos="4784725" algn="l"/>
                <a:tab pos="5233988" algn="l"/>
                <a:tab pos="5683250" algn="l"/>
                <a:tab pos="6132513" algn="l"/>
                <a:tab pos="6581775" algn="l"/>
                <a:tab pos="7031038" algn="l"/>
                <a:tab pos="7480300" algn="l"/>
                <a:tab pos="7929563" algn="l"/>
                <a:tab pos="8378825" algn="l"/>
                <a:tab pos="8828088" algn="l"/>
                <a:tab pos="9277350" algn="l"/>
                <a:tab pos="9726613" algn="l"/>
              </a:tabLst>
            </a:pPr>
            <a:r>
              <a:rPr lang="en-IN" dirty="0">
                <a:solidFill>
                  <a:srgbClr val="000000"/>
                </a:solidFill>
              </a:rPr>
              <a:t>		                      = 100 + 10</a:t>
            </a:r>
          </a:p>
          <a:p>
            <a:pPr lvl="2" indent="-222250" algn="just">
              <a:lnSpc>
                <a:spcPct val="150000"/>
              </a:lnSpc>
              <a:spcBef>
                <a:spcPts val="450"/>
              </a:spcBef>
              <a:buClrTx/>
              <a:buFontTx/>
              <a:buNone/>
              <a:tabLst>
                <a:tab pos="742950" algn="l"/>
                <a:tab pos="1190625" algn="l"/>
                <a:tab pos="1639888" algn="l"/>
                <a:tab pos="2089150" algn="l"/>
                <a:tab pos="2538413" algn="l"/>
                <a:tab pos="2987675" algn="l"/>
                <a:tab pos="3436938" algn="l"/>
                <a:tab pos="3886200" algn="l"/>
                <a:tab pos="4335463" algn="l"/>
                <a:tab pos="4784725" algn="l"/>
                <a:tab pos="5233988" algn="l"/>
                <a:tab pos="5683250" algn="l"/>
                <a:tab pos="6132513" algn="l"/>
                <a:tab pos="6581775" algn="l"/>
                <a:tab pos="7031038" algn="l"/>
                <a:tab pos="7480300" algn="l"/>
                <a:tab pos="7929563" algn="l"/>
                <a:tab pos="8378825" algn="l"/>
                <a:tab pos="8828088" algn="l"/>
                <a:tab pos="9277350" algn="l"/>
                <a:tab pos="9726613" algn="l"/>
              </a:tabLst>
            </a:pPr>
            <a:r>
              <a:rPr lang="en-IN" dirty="0">
                <a:solidFill>
                  <a:srgbClr val="000000"/>
                </a:solidFill>
              </a:rPr>
              <a:t>		                      = INR 110</a:t>
            </a:r>
            <a:endParaRPr lang="en-US" dirty="0"/>
          </a:p>
        </p:txBody>
      </p:sp>
    </p:spTree>
    <p:extLst>
      <p:ext uri="{BB962C8B-B14F-4D97-AF65-F5344CB8AC3E}">
        <p14:creationId xmlns:p14="http://schemas.microsoft.com/office/powerpoint/2010/main" val="8405099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a:t>
            </a:r>
            <a:r>
              <a:rPr lang="en-US" dirty="0" smtClean="0"/>
              <a:t>Tax (</a:t>
            </a:r>
            <a:r>
              <a:rPr lang="en-US" dirty="0" err="1" smtClean="0"/>
              <a:t>cond</a:t>
            </a:r>
            <a:r>
              <a:rPr lang="en-US" dirty="0" smtClean="0"/>
              <a:t>…)</a:t>
            </a:r>
            <a:endParaRPr lang="en-US" dirty="0"/>
          </a:p>
        </p:txBody>
      </p:sp>
      <p:sp>
        <p:nvSpPr>
          <p:cNvPr id="3" name="Content Placeholder 2"/>
          <p:cNvSpPr>
            <a:spLocks noGrp="1"/>
          </p:cNvSpPr>
          <p:nvPr>
            <p:ph idx="4294967295"/>
          </p:nvPr>
        </p:nvSpPr>
        <p:spPr>
          <a:xfrm>
            <a:off x="364665" y="1307507"/>
            <a:ext cx="10515600" cy="4932275"/>
          </a:xfrm>
        </p:spPr>
        <p:txBody>
          <a:bodyPr/>
          <a:lstStyle/>
          <a:p>
            <a:pPr lvl="1" algn="just">
              <a:lnSpc>
                <a:spcPct val="150000"/>
              </a:lnSpc>
              <a:spcBef>
                <a:spcPts val="400"/>
              </a:spcBef>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r>
              <a:rPr lang="en-IN" b="1" dirty="0">
                <a:solidFill>
                  <a:srgbClr val="000000"/>
                </a:solidFill>
              </a:rPr>
              <a:t>Inclusive: </a:t>
            </a:r>
          </a:p>
          <a:p>
            <a:pPr lvl="1" indent="-222250" algn="just">
              <a:lnSpc>
                <a:spcPct val="150000"/>
              </a:lnSpc>
              <a:spcBef>
                <a:spcPts val="400"/>
              </a:spcBef>
              <a:buFontTx/>
              <a:buNone/>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r>
              <a:rPr lang="en-IN" dirty="0">
                <a:solidFill>
                  <a:srgbClr val="000000"/>
                </a:solidFill>
              </a:rPr>
              <a:t>	Tax included in the charge </a:t>
            </a:r>
            <a:r>
              <a:rPr lang="en-IN" dirty="0" smtClean="0">
                <a:solidFill>
                  <a:srgbClr val="000000"/>
                </a:solidFill>
              </a:rPr>
              <a:t>amount</a:t>
            </a:r>
            <a:endParaRPr lang="en-IN" dirty="0">
              <a:solidFill>
                <a:srgbClr val="000000"/>
              </a:solidFill>
            </a:endParaRPr>
          </a:p>
          <a:p>
            <a:pPr lvl="1" indent="-222250" algn="just">
              <a:lnSpc>
                <a:spcPct val="150000"/>
              </a:lnSpc>
              <a:spcBef>
                <a:spcPts val="400"/>
              </a:spcBef>
              <a:buFontTx/>
              <a:buNone/>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r>
              <a:rPr lang="en-IN" dirty="0">
                <a:solidFill>
                  <a:srgbClr val="000000"/>
                </a:solidFill>
              </a:rPr>
              <a:t>	For example, Charge Amount: INR 100</a:t>
            </a:r>
          </a:p>
          <a:p>
            <a:pPr lvl="1" indent="-222250" algn="just">
              <a:lnSpc>
                <a:spcPct val="150000"/>
              </a:lnSpc>
              <a:spcBef>
                <a:spcPts val="400"/>
              </a:spcBef>
              <a:buFontTx/>
              <a:buNone/>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r>
              <a:rPr lang="en-IN" dirty="0">
                <a:solidFill>
                  <a:srgbClr val="000000"/>
                </a:solidFill>
              </a:rPr>
              <a:t>	Tax Rate: 10</a:t>
            </a:r>
            <a:r>
              <a:rPr lang="en-IN" dirty="0" smtClean="0">
                <a:solidFill>
                  <a:srgbClr val="000000"/>
                </a:solidFill>
              </a:rPr>
              <a:t>%</a:t>
            </a:r>
            <a:endParaRPr lang="en-IN" dirty="0">
              <a:solidFill>
                <a:srgbClr val="000000"/>
              </a:solidFill>
            </a:endParaRPr>
          </a:p>
          <a:p>
            <a:pPr lvl="1" indent="-222250" algn="just">
              <a:lnSpc>
                <a:spcPct val="150000"/>
              </a:lnSpc>
              <a:spcBef>
                <a:spcPts val="400"/>
              </a:spcBef>
              <a:buFontTx/>
              <a:buNone/>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r>
              <a:rPr lang="en-IN" dirty="0">
                <a:solidFill>
                  <a:srgbClr val="000000"/>
                </a:solidFill>
              </a:rPr>
              <a:t>	Taxable Amount = (100 * 100) / 110</a:t>
            </a:r>
          </a:p>
          <a:p>
            <a:pPr lvl="1" indent="-222250" algn="just">
              <a:lnSpc>
                <a:spcPct val="150000"/>
              </a:lnSpc>
              <a:spcBef>
                <a:spcPts val="400"/>
              </a:spcBef>
              <a:buFontTx/>
              <a:buNone/>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r>
              <a:rPr lang="en-IN" dirty="0">
                <a:solidFill>
                  <a:srgbClr val="000000"/>
                </a:solidFill>
              </a:rPr>
              <a:t>		                 = INR 90.90</a:t>
            </a:r>
          </a:p>
          <a:p>
            <a:pPr lvl="1" indent="-222250" algn="just">
              <a:lnSpc>
                <a:spcPct val="150000"/>
              </a:lnSpc>
              <a:spcBef>
                <a:spcPts val="400"/>
              </a:spcBef>
              <a:buFontTx/>
              <a:buNone/>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r>
              <a:rPr lang="en-IN" dirty="0" smtClean="0">
                <a:solidFill>
                  <a:srgbClr val="000000"/>
                </a:solidFill>
              </a:rPr>
              <a:t>	Tax </a:t>
            </a:r>
            <a:r>
              <a:rPr lang="en-IN" dirty="0">
                <a:solidFill>
                  <a:srgbClr val="000000"/>
                </a:solidFill>
              </a:rPr>
              <a:t>Amount = Charge Amount – Taxable Amount</a:t>
            </a:r>
          </a:p>
          <a:p>
            <a:pPr lvl="1" indent="-222250" algn="just">
              <a:lnSpc>
                <a:spcPct val="150000"/>
              </a:lnSpc>
              <a:spcBef>
                <a:spcPts val="400"/>
              </a:spcBef>
              <a:buFontTx/>
              <a:buNone/>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r>
              <a:rPr lang="en-IN" dirty="0">
                <a:solidFill>
                  <a:srgbClr val="000000"/>
                </a:solidFill>
              </a:rPr>
              <a:t>		         = 100 – 90.90</a:t>
            </a:r>
          </a:p>
          <a:p>
            <a:pPr lvl="1" indent="-222250" algn="just">
              <a:lnSpc>
                <a:spcPct val="150000"/>
              </a:lnSpc>
              <a:spcBef>
                <a:spcPts val="400"/>
              </a:spcBef>
              <a:buFontTx/>
              <a:buNone/>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r>
              <a:rPr lang="en-IN" dirty="0">
                <a:solidFill>
                  <a:srgbClr val="000000"/>
                </a:solidFill>
              </a:rPr>
              <a:t>		         = INR 9.1</a:t>
            </a:r>
          </a:p>
          <a:p>
            <a:pPr lvl="1" indent="-222250" algn="just">
              <a:lnSpc>
                <a:spcPct val="150000"/>
              </a:lnSpc>
              <a:spcBef>
                <a:spcPts val="400"/>
              </a:spcBef>
              <a:buFontTx/>
              <a:buNone/>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r>
              <a:rPr lang="en-IN" dirty="0">
                <a:solidFill>
                  <a:srgbClr val="000000"/>
                </a:solidFill>
              </a:rPr>
              <a:t>	After Tax Amount= Taxable Amount + Tax Amount</a:t>
            </a:r>
          </a:p>
          <a:p>
            <a:pPr lvl="1" indent="-222250" algn="just">
              <a:lnSpc>
                <a:spcPct val="150000"/>
              </a:lnSpc>
              <a:spcBef>
                <a:spcPts val="400"/>
              </a:spcBef>
              <a:buFontTx/>
              <a:buNone/>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r>
              <a:rPr lang="en-IN" dirty="0">
                <a:solidFill>
                  <a:srgbClr val="000000"/>
                </a:solidFill>
              </a:rPr>
              <a:t>		                   = INR 100</a:t>
            </a:r>
            <a:endParaRPr lang="en-US"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105</a:t>
            </a:fld>
            <a:endParaRPr lang="en-US" dirty="0"/>
          </a:p>
        </p:txBody>
      </p:sp>
    </p:spTree>
    <p:extLst>
      <p:ext uri="{BB962C8B-B14F-4D97-AF65-F5344CB8AC3E}">
        <p14:creationId xmlns:p14="http://schemas.microsoft.com/office/powerpoint/2010/main" val="389459938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Tax Exemption</a:t>
            </a:r>
            <a:endParaRPr lang="en-US" dirty="0"/>
          </a:p>
        </p:txBody>
      </p:sp>
      <p:sp>
        <p:nvSpPr>
          <p:cNvPr id="3" name="Content Placeholder 2"/>
          <p:cNvSpPr>
            <a:spLocks noGrp="1"/>
          </p:cNvSpPr>
          <p:nvPr>
            <p:ph idx="4294967295"/>
          </p:nvPr>
        </p:nvSpPr>
        <p:spPr>
          <a:xfrm>
            <a:off x="364665" y="1307507"/>
            <a:ext cx="10515600" cy="4932275"/>
          </a:xfrm>
        </p:spPr>
        <p:txBody>
          <a:bodyPr/>
          <a:lstStyle/>
          <a:p>
            <a:pPr algn="just">
              <a:lnSpc>
                <a:spcPct val="150000"/>
              </a:lnSpc>
              <a:spcBef>
                <a:spcPts val="638"/>
              </a:spcBef>
              <a:spcAft>
                <a:spcPts val="1425"/>
              </a:spcAft>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pPr>
            <a:r>
              <a:rPr lang="en-US" dirty="0">
                <a:solidFill>
                  <a:srgbClr val="000000"/>
                </a:solidFill>
              </a:rPr>
              <a:t>Reduction or exclusion of the taxes from base amount or tax amount.</a:t>
            </a:r>
          </a:p>
          <a:p>
            <a:pPr algn="just">
              <a:lnSpc>
                <a:spcPct val="150000"/>
              </a:lnSpc>
              <a:spcBef>
                <a:spcPts val="638"/>
              </a:spcBef>
              <a:spcAft>
                <a:spcPts val="1425"/>
              </a:spcAft>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pPr>
            <a:r>
              <a:rPr lang="en-US" dirty="0">
                <a:solidFill>
                  <a:srgbClr val="000000"/>
                </a:solidFill>
              </a:rPr>
              <a:t>Can be applied to a full value or a part of charge.</a:t>
            </a:r>
          </a:p>
          <a:p>
            <a:pPr algn="just">
              <a:lnSpc>
                <a:spcPct val="150000"/>
              </a:lnSpc>
              <a:spcBef>
                <a:spcPts val="638"/>
              </a:spcBef>
              <a:spcAft>
                <a:spcPts val="1425"/>
              </a:spcAft>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pPr>
            <a:r>
              <a:rPr lang="en-US" dirty="0">
                <a:solidFill>
                  <a:srgbClr val="000000"/>
                </a:solidFill>
              </a:rPr>
              <a:t>Exemption can be either in percentage terms or as absolute value</a:t>
            </a:r>
            <a:r>
              <a:rPr lang="en-US" dirty="0" smtClean="0">
                <a:solidFill>
                  <a:srgbClr val="000000"/>
                </a:solidFill>
              </a:rPr>
              <a:t>.</a:t>
            </a:r>
          </a:p>
          <a:p>
            <a:pPr algn="just">
              <a:lnSpc>
                <a:spcPct val="150000"/>
              </a:lnSpc>
              <a:spcBef>
                <a:spcPts val="638"/>
              </a:spcBef>
              <a:spcAft>
                <a:spcPts val="1425"/>
              </a:spcAft>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pPr>
            <a:r>
              <a:rPr lang="en-US" dirty="0" smtClean="0">
                <a:solidFill>
                  <a:srgbClr val="000000"/>
                </a:solidFill>
                <a:latin typeface="Candara" pitchFamily="32" charset="0"/>
              </a:rPr>
              <a:t>Tax </a:t>
            </a:r>
            <a:r>
              <a:rPr lang="en-US" dirty="0">
                <a:solidFill>
                  <a:srgbClr val="000000"/>
                </a:solidFill>
              </a:rPr>
              <a:t>Exemption</a:t>
            </a:r>
            <a:r>
              <a:rPr lang="en-US" dirty="0">
                <a:solidFill>
                  <a:srgbClr val="000000"/>
                </a:solidFill>
                <a:latin typeface="Candara" pitchFamily="32" charset="0"/>
              </a:rPr>
              <a:t> can be either on:</a:t>
            </a:r>
          </a:p>
          <a:p>
            <a:pPr marL="863600" lvl="1" indent="-336550" algn="just">
              <a:lnSpc>
                <a:spcPct val="150000"/>
              </a:lnSpc>
              <a:spcAft>
                <a:spcPts val="1138"/>
              </a:spcAft>
              <a:buFont typeface="Times New Roman" pitchFamily="16" charset="0"/>
              <a:buAutoNum type="arabicPeriod"/>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pPr>
            <a:r>
              <a:rPr lang="en-US" dirty="0">
                <a:solidFill>
                  <a:srgbClr val="000000"/>
                </a:solidFill>
                <a:latin typeface="Candara" pitchFamily="32" charset="0"/>
              </a:rPr>
              <a:t>Base Amount</a:t>
            </a:r>
          </a:p>
          <a:p>
            <a:pPr marL="863600" lvl="1" indent="-336550" algn="just">
              <a:lnSpc>
                <a:spcPct val="150000"/>
              </a:lnSpc>
              <a:spcAft>
                <a:spcPts val="1138"/>
              </a:spcAft>
              <a:buFont typeface="Times New Roman" pitchFamily="16" charset="0"/>
              <a:buAutoNum type="arabicPeriod"/>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pPr>
            <a:r>
              <a:rPr lang="en-US" dirty="0">
                <a:solidFill>
                  <a:srgbClr val="000000"/>
                </a:solidFill>
                <a:latin typeface="Candara" pitchFamily="32" charset="0"/>
              </a:rPr>
              <a:t>Tax Amount</a:t>
            </a:r>
            <a:endParaRPr lang="en-US" dirty="0">
              <a:solidFill>
                <a:srgbClr val="000000"/>
              </a:solidFill>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106</a:t>
            </a:fld>
            <a:endParaRPr lang="en-US" dirty="0"/>
          </a:p>
        </p:txBody>
      </p:sp>
    </p:spTree>
    <p:extLst>
      <p:ext uri="{BB962C8B-B14F-4D97-AF65-F5344CB8AC3E}">
        <p14:creationId xmlns:p14="http://schemas.microsoft.com/office/powerpoint/2010/main" val="415182901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Tax Exemption Configuration</a:t>
            </a:r>
            <a:endParaRPr lang="en-US" dirty="0"/>
          </a:p>
        </p:txBody>
      </p:sp>
      <p:sp>
        <p:nvSpPr>
          <p:cNvPr id="3" name="Content Placeholder 2"/>
          <p:cNvSpPr>
            <a:spLocks noGrp="1"/>
          </p:cNvSpPr>
          <p:nvPr>
            <p:ph idx="4294967295"/>
          </p:nvPr>
        </p:nvSpPr>
        <p:spPr>
          <a:xfrm>
            <a:off x="364665" y="1307507"/>
            <a:ext cx="10515600" cy="4932275"/>
          </a:xfrm>
        </p:spPr>
        <p:txBody>
          <a:bodyPr/>
          <a:lstStyle/>
          <a:p>
            <a:pPr algn="just">
              <a:spcBef>
                <a:spcPts val="638"/>
              </a:spcBef>
              <a:spcAft>
                <a:spcPts val="1425"/>
              </a:spcAft>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pPr>
            <a:r>
              <a:rPr lang="en-US" dirty="0">
                <a:solidFill>
                  <a:srgbClr val="000000"/>
                </a:solidFill>
              </a:rPr>
              <a:t>Allows to exempt global tax or attribute based tax.</a:t>
            </a:r>
          </a:p>
          <a:p>
            <a:pPr marL="719138" lvl="1" indent="-255588" algn="just">
              <a:spcBef>
                <a:spcPts val="200"/>
              </a:spcBef>
              <a:buSzPct val="60000"/>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pPr>
            <a:endParaRPr lang="en-US" sz="2000" b="1" dirty="0">
              <a:solidFill>
                <a:srgbClr val="000000"/>
              </a:solidFill>
            </a:endParaRPr>
          </a:p>
          <a:p>
            <a:pPr marL="806450" lvl="1" indent="-342900" algn="just">
              <a:spcBef>
                <a:spcPts val="450"/>
              </a:spcBef>
              <a:buSzPct val="60000"/>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pPr>
            <a:r>
              <a:rPr lang="en-IN" b="1" dirty="0">
                <a:solidFill>
                  <a:srgbClr val="000000"/>
                </a:solidFill>
              </a:rPr>
              <a:t>Global</a:t>
            </a:r>
            <a:r>
              <a:rPr lang="en-IN" dirty="0">
                <a:solidFill>
                  <a:srgbClr val="000000"/>
                </a:solidFill>
              </a:rPr>
              <a:t> </a:t>
            </a:r>
            <a:r>
              <a:rPr lang="en-IN" b="1" dirty="0">
                <a:solidFill>
                  <a:srgbClr val="000000"/>
                </a:solidFill>
              </a:rPr>
              <a:t>Tax</a:t>
            </a:r>
          </a:p>
          <a:p>
            <a:pPr lvl="2" algn="just">
              <a:lnSpc>
                <a:spcPct val="150000"/>
              </a:lnSpc>
              <a:spcBef>
                <a:spcPts val="450"/>
              </a:spcBef>
              <a:buFont typeface="Times New Roman" pitchFamily="16" charset="0"/>
              <a:buChar char="•"/>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pPr>
            <a:r>
              <a:rPr lang="en-IN" dirty="0">
                <a:solidFill>
                  <a:srgbClr val="000000"/>
                </a:solidFill>
              </a:rPr>
              <a:t>Tax exemption applicable at system level.</a:t>
            </a:r>
          </a:p>
          <a:p>
            <a:pPr lvl="2" algn="just">
              <a:lnSpc>
                <a:spcPct val="150000"/>
              </a:lnSpc>
              <a:spcBef>
                <a:spcPts val="450"/>
              </a:spcBef>
              <a:buFont typeface="Times New Roman" pitchFamily="16" charset="0"/>
              <a:buChar char="•"/>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pPr>
            <a:r>
              <a:rPr lang="en-IN" dirty="0">
                <a:solidFill>
                  <a:srgbClr val="000000"/>
                </a:solidFill>
              </a:rPr>
              <a:t>Applicable on all the charges (including NRC, rentals and usage charge) defined in the plan.</a:t>
            </a:r>
          </a:p>
          <a:p>
            <a:pPr lvl="2" indent="-222250" algn="just">
              <a:lnSpc>
                <a:spcPct val="150000"/>
              </a:lnSpc>
              <a:spcBef>
                <a:spcPts val="200"/>
              </a:spcBef>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pPr>
            <a:endParaRPr lang="en-IN" dirty="0">
              <a:solidFill>
                <a:srgbClr val="000000"/>
              </a:solidFill>
            </a:endParaRPr>
          </a:p>
          <a:p>
            <a:pPr marL="806450" lvl="1" indent="-342900" algn="just">
              <a:lnSpc>
                <a:spcPct val="150000"/>
              </a:lnSpc>
              <a:spcBef>
                <a:spcPts val="450"/>
              </a:spcBef>
              <a:buSzPct val="60000"/>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pPr>
            <a:r>
              <a:rPr lang="en-IN" b="1" dirty="0">
                <a:solidFill>
                  <a:srgbClr val="000000"/>
                </a:solidFill>
              </a:rPr>
              <a:t>Attribute Based Tax</a:t>
            </a:r>
          </a:p>
          <a:p>
            <a:pPr lvl="2" algn="just">
              <a:lnSpc>
                <a:spcPct val="150000"/>
              </a:lnSpc>
              <a:spcBef>
                <a:spcPts val="450"/>
              </a:spcBef>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pPr>
            <a:r>
              <a:rPr lang="en-IN" dirty="0">
                <a:solidFill>
                  <a:srgbClr val="000000"/>
                </a:solidFill>
              </a:rPr>
              <a:t>Tax exemption applied based on certain attributes (conditions).</a:t>
            </a:r>
          </a:p>
          <a:p>
            <a:pPr lvl="2" algn="just">
              <a:lnSpc>
                <a:spcPct val="150000"/>
              </a:lnSpc>
              <a:spcBef>
                <a:spcPts val="450"/>
              </a:spcBef>
              <a:tabLst>
                <a:tab pos="312738" algn="l"/>
                <a:tab pos="760413" algn="l"/>
                <a:tab pos="1209675" algn="l"/>
                <a:tab pos="1658938" algn="l"/>
                <a:tab pos="2108200" algn="l"/>
                <a:tab pos="2557463" algn="l"/>
                <a:tab pos="3006725" algn="l"/>
                <a:tab pos="3455988" algn="l"/>
                <a:tab pos="3905250" algn="l"/>
                <a:tab pos="4354513" algn="l"/>
                <a:tab pos="4803775" algn="l"/>
                <a:tab pos="5253038" algn="l"/>
                <a:tab pos="5702300" algn="l"/>
                <a:tab pos="6151563" algn="l"/>
                <a:tab pos="6600825" algn="l"/>
                <a:tab pos="7050088" algn="l"/>
                <a:tab pos="7499350" algn="l"/>
                <a:tab pos="7948613" algn="l"/>
                <a:tab pos="8397875" algn="l"/>
                <a:tab pos="8847138" algn="l"/>
                <a:tab pos="9296400" algn="l"/>
              </a:tabLst>
            </a:pPr>
            <a:r>
              <a:rPr lang="en-IN" dirty="0">
                <a:solidFill>
                  <a:srgbClr val="000000"/>
                </a:solidFill>
              </a:rPr>
              <a:t>Tax exemption is applied on the charges defined in the package, only if the defined condition is fulfilled</a:t>
            </a:r>
            <a:r>
              <a:rPr lang="en-IN" dirty="0" smtClean="0">
                <a:solidFill>
                  <a:srgbClr val="000000"/>
                </a:solidFill>
              </a:rPr>
              <a:t>.</a:t>
            </a:r>
            <a:endParaRPr lang="en-IN" sz="2000" dirty="0">
              <a:solidFill>
                <a:srgbClr val="000000"/>
              </a:solidFill>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107</a:t>
            </a:fld>
            <a:endParaRPr lang="en-US" dirty="0"/>
          </a:p>
        </p:txBody>
      </p:sp>
    </p:spTree>
    <p:extLst>
      <p:ext uri="{BB962C8B-B14F-4D97-AF65-F5344CB8AC3E}">
        <p14:creationId xmlns:p14="http://schemas.microsoft.com/office/powerpoint/2010/main" val="369084168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Invoice Type</a:t>
            </a:r>
            <a:endParaRPr lang="en-US" dirty="0"/>
          </a:p>
        </p:txBody>
      </p:sp>
      <p:sp>
        <p:nvSpPr>
          <p:cNvPr id="3" name="Content Placeholder 2"/>
          <p:cNvSpPr>
            <a:spLocks noGrp="1"/>
          </p:cNvSpPr>
          <p:nvPr>
            <p:ph idx="4294967295"/>
          </p:nvPr>
        </p:nvSpPr>
        <p:spPr>
          <a:xfrm>
            <a:off x="348336" y="909119"/>
            <a:ext cx="11406625" cy="4932275"/>
          </a:xfrm>
        </p:spPr>
        <p:txBody>
          <a:bodyPr/>
          <a:lstStyle/>
          <a:p>
            <a:pPr marL="349250" indent="-342900" algn="just">
              <a:lnSpc>
                <a:spcPct val="150000"/>
              </a:lnSpc>
              <a:spcBef>
                <a:spcPts val="450"/>
              </a:spcBef>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US" dirty="0" smtClean="0">
                <a:solidFill>
                  <a:srgbClr val="000000"/>
                </a:solidFill>
              </a:rPr>
              <a:t>Crestel </a:t>
            </a:r>
            <a:r>
              <a:rPr lang="en-US" dirty="0">
                <a:solidFill>
                  <a:srgbClr val="000000"/>
                </a:solidFill>
              </a:rPr>
              <a:t>Billing System supports below type of </a:t>
            </a:r>
            <a:r>
              <a:rPr lang="en-US" dirty="0" smtClean="0">
                <a:solidFill>
                  <a:srgbClr val="000000"/>
                </a:solidFill>
              </a:rPr>
              <a:t>invoices:</a:t>
            </a:r>
            <a:endParaRPr lang="en-US" dirty="0">
              <a:solidFill>
                <a:srgbClr val="000000"/>
              </a:solidFill>
            </a:endParaRPr>
          </a:p>
          <a:p>
            <a:pPr marL="793750" lvl="1" indent="-336550" algn="just">
              <a:lnSpc>
                <a:spcPct val="150000"/>
              </a:lnSpc>
              <a:spcBef>
                <a:spcPts val="450"/>
              </a:spcBef>
              <a:buFont typeface="Times New Roman" pitchFamily="16" charset="0"/>
              <a:buAutoNum type="arabicPeriod"/>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US" sz="2000" dirty="0" smtClean="0">
                <a:solidFill>
                  <a:srgbClr val="000000"/>
                </a:solidFill>
              </a:rPr>
              <a:t>Sales Invoice: </a:t>
            </a:r>
            <a:r>
              <a:rPr lang="en-US" dirty="0" smtClean="0">
                <a:solidFill>
                  <a:schemeClr val="tx1"/>
                </a:solidFill>
              </a:rPr>
              <a:t>Sales </a:t>
            </a:r>
            <a:r>
              <a:rPr lang="en-US" dirty="0">
                <a:solidFill>
                  <a:schemeClr val="tx1"/>
                </a:solidFill>
              </a:rPr>
              <a:t>Invoice is normally the first bill on a billing account which includes product charges </a:t>
            </a:r>
            <a:r>
              <a:rPr lang="en-US" dirty="0" smtClean="0">
                <a:solidFill>
                  <a:schemeClr val="tx1"/>
                </a:solidFill>
              </a:rPr>
              <a:t>(advance) and </a:t>
            </a:r>
            <a:r>
              <a:rPr lang="en-US" dirty="0">
                <a:solidFill>
                  <a:schemeClr val="tx1"/>
                </a:solidFill>
              </a:rPr>
              <a:t>adjustment, but no events. When service instance is activated from registered state with billing effect as Immediate, a sales invoice for advance charges is generated.</a:t>
            </a:r>
            <a:endParaRPr lang="en-US" dirty="0" smtClean="0">
              <a:solidFill>
                <a:schemeClr val="tx1"/>
              </a:solidFill>
            </a:endParaRPr>
          </a:p>
          <a:p>
            <a:pPr marL="793750" lvl="1" indent="-336550" algn="just">
              <a:lnSpc>
                <a:spcPct val="150000"/>
              </a:lnSpc>
              <a:spcBef>
                <a:spcPts val="450"/>
              </a:spcBef>
              <a:buFont typeface="Times New Roman" pitchFamily="16" charset="0"/>
              <a:buAutoNum type="arabicPeriod"/>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US" sz="2000" dirty="0" smtClean="0">
                <a:solidFill>
                  <a:srgbClr val="000000"/>
                </a:solidFill>
              </a:rPr>
              <a:t>Regular Invoice: </a:t>
            </a:r>
            <a:r>
              <a:rPr lang="en-US" dirty="0">
                <a:solidFill>
                  <a:schemeClr val="tx1"/>
                </a:solidFill>
              </a:rPr>
              <a:t>Regular Invoice is generated at regular intervals (at the end of billing cycles defined for the subscriber). It includes all periodic charges, events, and adjustments. The Bill Generation Service is used to generate regular invoices for subscribers</a:t>
            </a:r>
            <a:endParaRPr lang="en-US" sz="2000" dirty="0" smtClean="0">
              <a:solidFill>
                <a:schemeClr val="tx1"/>
              </a:solidFill>
            </a:endParaRPr>
          </a:p>
          <a:p>
            <a:pPr marL="793750" lvl="1" indent="-336550" algn="just">
              <a:lnSpc>
                <a:spcPct val="150000"/>
              </a:lnSpc>
              <a:spcBef>
                <a:spcPts val="450"/>
              </a:spcBef>
              <a:buFont typeface="Times New Roman" pitchFamily="16" charset="0"/>
              <a:buAutoNum type="arabicPeriod"/>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US" sz="2000" dirty="0" smtClean="0">
                <a:solidFill>
                  <a:srgbClr val="000000"/>
                </a:solidFill>
              </a:rPr>
              <a:t>On-demand Invoice: </a:t>
            </a:r>
            <a:r>
              <a:rPr lang="en-US" sz="2000" b="1" dirty="0"/>
              <a:t> </a:t>
            </a:r>
            <a:r>
              <a:rPr lang="en-US" dirty="0">
                <a:solidFill>
                  <a:schemeClr val="tx1"/>
                </a:solidFill>
              </a:rPr>
              <a:t>The on-demand invoice is generated when the subscriber requests for the invoice in the middle of billing cycle. This invoice consists of arrears charges and usage till date</a:t>
            </a:r>
            <a:endParaRPr lang="en-US" sz="2000" dirty="0" smtClean="0">
              <a:solidFill>
                <a:schemeClr val="tx1"/>
              </a:solidFill>
            </a:endParaRPr>
          </a:p>
          <a:p>
            <a:pPr marL="793750" lvl="1" indent="-336550" algn="just">
              <a:lnSpc>
                <a:spcPct val="150000"/>
              </a:lnSpc>
              <a:spcBef>
                <a:spcPts val="450"/>
              </a:spcBef>
              <a:buFont typeface="Times New Roman" pitchFamily="16" charset="0"/>
              <a:buAutoNum type="arabicPeriod"/>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US" sz="2000" dirty="0" smtClean="0">
                <a:solidFill>
                  <a:srgbClr val="000000"/>
                </a:solidFill>
              </a:rPr>
              <a:t>Itemized Invoice: </a:t>
            </a:r>
            <a:r>
              <a:rPr lang="en-US" dirty="0" smtClean="0">
                <a:solidFill>
                  <a:srgbClr val="000000"/>
                </a:solidFill>
              </a:rPr>
              <a:t>This invoice provide the details of customer’s usage of all services like Voice, Data, SMS etc.</a:t>
            </a:r>
            <a:endParaRPr lang="en-US" sz="2000" dirty="0" smtClean="0">
              <a:solidFill>
                <a:srgbClr val="000000"/>
              </a:solidFill>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108</a:t>
            </a:fld>
            <a:endParaRPr lang="en-US" dirty="0"/>
          </a:p>
        </p:txBody>
      </p:sp>
    </p:spTree>
    <p:extLst>
      <p:ext uri="{BB962C8B-B14F-4D97-AF65-F5344CB8AC3E}">
        <p14:creationId xmlns:p14="http://schemas.microsoft.com/office/powerpoint/2010/main" val="62918999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 Status</a:t>
            </a:r>
            <a:endParaRPr lang="en-US"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109</a:t>
            </a:fld>
            <a:endParaRPr lang="en-US" dirty="0"/>
          </a:p>
        </p:txBody>
      </p:sp>
      <p:sp>
        <p:nvSpPr>
          <p:cNvPr id="5" name="Text Box 1"/>
          <p:cNvSpPr txBox="1">
            <a:spLocks noChangeArrowheads="1"/>
          </p:cNvSpPr>
          <p:nvPr/>
        </p:nvSpPr>
        <p:spPr bwMode="auto">
          <a:xfrm>
            <a:off x="457200" y="1072357"/>
            <a:ext cx="9678756" cy="4525962"/>
          </a:xfrm>
          <a:prstGeom prst="rect">
            <a:avLst/>
          </a:prstGeom>
          <a:noFill/>
          <a:ln w="9525" cap="flat">
            <a:noFill/>
            <a:round/>
            <a:headEnd/>
            <a:tailEnd/>
          </a:ln>
          <a:effectLst/>
        </p:spPr>
        <p:txBody>
          <a:bodyPr lIns="90000" tIns="46800" rIns="90000" bIns="46800"/>
          <a:lstStyle/>
          <a:p>
            <a:pPr marL="457200" indent="-457200">
              <a:lnSpc>
                <a:spcPct val="130000"/>
              </a:lnSpc>
              <a:spcBef>
                <a:spcPts val="475"/>
              </a:spcBef>
              <a:buFont typeface="Arial" charset="0"/>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pPr>
            <a:r>
              <a:rPr lang="en-US" sz="2000" dirty="0" smtClean="0">
                <a:solidFill>
                  <a:srgbClr val="000000"/>
                </a:solidFill>
                <a:latin typeface="+mn-lt"/>
              </a:rPr>
              <a:t>Once </a:t>
            </a:r>
            <a:r>
              <a:rPr lang="en-US" sz="2000" dirty="0">
                <a:solidFill>
                  <a:srgbClr val="000000"/>
                </a:solidFill>
                <a:latin typeface="+mn-lt"/>
              </a:rPr>
              <a:t>bills are generated, you can view generated bills from individual </a:t>
            </a:r>
            <a:r>
              <a:rPr lang="en-US" sz="2000" dirty="0" smtClean="0">
                <a:solidFill>
                  <a:srgbClr val="000000"/>
                </a:solidFill>
                <a:latin typeface="+mn-lt"/>
              </a:rPr>
              <a:t>Billing Account.</a:t>
            </a:r>
          </a:p>
          <a:p>
            <a:pPr marL="457200" indent="-452438">
              <a:spcBef>
                <a:spcPts val="225"/>
              </a:spcBef>
              <a:buClrTx/>
              <a:buFontTx/>
              <a:buNone/>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pPr>
            <a:endParaRPr lang="en-US" sz="2000" dirty="0" smtClean="0">
              <a:solidFill>
                <a:srgbClr val="000000"/>
              </a:solidFill>
              <a:latin typeface="+mn-lt"/>
            </a:endParaRPr>
          </a:p>
          <a:p>
            <a:pPr marL="457200" indent="-457200">
              <a:spcBef>
                <a:spcPts val="475"/>
              </a:spcBef>
              <a:buFont typeface="Arial" charset="0"/>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pPr>
            <a:r>
              <a:rPr lang="en-US" sz="2000" dirty="0" smtClean="0">
                <a:solidFill>
                  <a:srgbClr val="000000"/>
                </a:solidFill>
                <a:latin typeface="+mn-lt"/>
              </a:rPr>
              <a:t>A </a:t>
            </a:r>
            <a:r>
              <a:rPr lang="en-US" sz="2000" dirty="0">
                <a:solidFill>
                  <a:srgbClr val="000000"/>
                </a:solidFill>
                <a:latin typeface="+mn-lt"/>
              </a:rPr>
              <a:t>generated bill can have any one of the following </a:t>
            </a:r>
            <a:r>
              <a:rPr lang="en-US" sz="2000" dirty="0" smtClean="0">
                <a:solidFill>
                  <a:srgbClr val="000000"/>
                </a:solidFill>
                <a:latin typeface="+mn-lt"/>
              </a:rPr>
              <a:t>statuses:</a:t>
            </a:r>
            <a:endParaRPr lang="en-US" sz="2000" dirty="0">
              <a:solidFill>
                <a:srgbClr val="000000"/>
              </a:solidFill>
              <a:latin typeface="+mn-lt"/>
            </a:endParaRPr>
          </a:p>
          <a:p>
            <a:pPr marL="457200" indent="-450850">
              <a:spcBef>
                <a:spcPts val="225"/>
              </a:spcBef>
              <a:buClrTx/>
              <a:buFontTx/>
              <a:buNone/>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pPr>
            <a:endParaRPr lang="en-US" sz="2000" dirty="0">
              <a:solidFill>
                <a:srgbClr val="000000"/>
              </a:solidFill>
              <a:latin typeface="+mn-lt"/>
            </a:endParaRPr>
          </a:p>
          <a:p>
            <a:pPr marL="914400" lvl="1" indent="-457200">
              <a:spcBef>
                <a:spcPts val="475"/>
              </a:spcBef>
              <a:buFont typeface="Courier New" pitchFamily="49" charset="0"/>
              <a:buChar char="o"/>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pPr>
            <a:r>
              <a:rPr lang="en-US" sz="2000" dirty="0">
                <a:solidFill>
                  <a:srgbClr val="000000"/>
                </a:solidFill>
                <a:latin typeface="+mn-lt"/>
              </a:rPr>
              <a:t>Paid 		– </a:t>
            </a:r>
          </a:p>
          <a:p>
            <a:pPr marL="914400" lvl="1" indent="-457200">
              <a:spcBef>
                <a:spcPts val="475"/>
              </a:spcBef>
              <a:buFont typeface="Courier New" pitchFamily="49" charset="0"/>
              <a:buChar char="o"/>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pPr>
            <a:r>
              <a:rPr lang="en-US" sz="2000" dirty="0">
                <a:solidFill>
                  <a:srgbClr val="000000"/>
                </a:solidFill>
                <a:latin typeface="+mn-lt"/>
              </a:rPr>
              <a:t>Partially Paid 	– </a:t>
            </a:r>
          </a:p>
          <a:p>
            <a:pPr marL="914400" lvl="1" indent="-457200">
              <a:spcBef>
                <a:spcPts val="475"/>
              </a:spcBef>
              <a:buFont typeface="Courier New" pitchFamily="49" charset="0"/>
              <a:buChar char="o"/>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pPr>
            <a:r>
              <a:rPr lang="en-US" sz="2000" dirty="0">
                <a:solidFill>
                  <a:srgbClr val="000000"/>
                </a:solidFill>
                <a:latin typeface="+mn-lt"/>
              </a:rPr>
              <a:t>Unpaid 		– </a:t>
            </a:r>
          </a:p>
          <a:p>
            <a:pPr marL="914400" lvl="1" indent="-457200">
              <a:spcBef>
                <a:spcPts val="475"/>
              </a:spcBef>
              <a:buFont typeface="Courier New" pitchFamily="49" charset="0"/>
              <a:buChar char="o"/>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pPr>
            <a:r>
              <a:rPr lang="en-US" sz="2000" dirty="0">
                <a:solidFill>
                  <a:srgbClr val="000000"/>
                </a:solidFill>
                <a:latin typeface="+mn-lt"/>
              </a:rPr>
              <a:t>Partially Write off  – </a:t>
            </a:r>
          </a:p>
          <a:p>
            <a:pPr marL="914400" lvl="1" indent="-457200">
              <a:spcBef>
                <a:spcPts val="475"/>
              </a:spcBef>
              <a:buFont typeface="Courier New" pitchFamily="49" charset="0"/>
              <a:buChar char="o"/>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pPr>
            <a:r>
              <a:rPr lang="en-US" sz="2000" dirty="0">
                <a:solidFill>
                  <a:srgbClr val="000000"/>
                </a:solidFill>
                <a:latin typeface="+mn-lt"/>
              </a:rPr>
              <a:t>Write Off 	–</a:t>
            </a:r>
          </a:p>
          <a:p>
            <a:pPr marL="914400" lvl="1" indent="-457200">
              <a:spcBef>
                <a:spcPts val="475"/>
              </a:spcBef>
              <a:buFont typeface="Courier New" pitchFamily="49" charset="0"/>
              <a:buChar char="o"/>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pPr>
            <a:r>
              <a:rPr lang="en-US" sz="2000" dirty="0">
                <a:solidFill>
                  <a:srgbClr val="000000"/>
                </a:solidFill>
                <a:latin typeface="+mn-lt"/>
              </a:rPr>
              <a:t>Cancelled 	- </a:t>
            </a:r>
          </a:p>
          <a:p>
            <a:pPr marL="914400" lvl="1" indent="-450850">
              <a:spcBef>
                <a:spcPts val="475"/>
              </a:spcBef>
              <a:buClrTx/>
              <a:buFontTx/>
              <a:buNone/>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pPr>
            <a:endParaRPr lang="en-US" sz="2000" dirty="0">
              <a:solidFill>
                <a:srgbClr val="000000"/>
              </a:solidFill>
              <a:latin typeface="+mn-lt"/>
            </a:endParaRPr>
          </a:p>
          <a:p>
            <a:pPr marL="457200" indent="-457200">
              <a:spcBef>
                <a:spcPts val="475"/>
              </a:spcBef>
              <a:buFont typeface="Arial" charset="0"/>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pPr>
            <a:r>
              <a:rPr lang="en-US" sz="2000" dirty="0" smtClean="0">
                <a:solidFill>
                  <a:srgbClr val="000000"/>
                </a:solidFill>
                <a:latin typeface="+mn-lt"/>
              </a:rPr>
              <a:t>User can </a:t>
            </a:r>
            <a:r>
              <a:rPr lang="en-US" sz="2000" dirty="0">
                <a:solidFill>
                  <a:srgbClr val="000000"/>
                </a:solidFill>
                <a:latin typeface="+mn-lt"/>
              </a:rPr>
              <a:t>even save a copy of the bill using “Save As PDF” option</a:t>
            </a:r>
          </a:p>
        </p:txBody>
      </p:sp>
      <p:pic>
        <p:nvPicPr>
          <p:cNvPr id="7" name="Picture 2"/>
          <p:cNvPicPr>
            <a:picLocks noChangeAspect="1" noChangeArrowheads="1"/>
          </p:cNvPicPr>
          <p:nvPr/>
        </p:nvPicPr>
        <p:blipFill>
          <a:blip r:embed="rId2" cstate="print"/>
          <a:srcRect/>
          <a:stretch>
            <a:fillRect/>
          </a:stretch>
        </p:blipFill>
        <p:spPr bwMode="auto">
          <a:xfrm>
            <a:off x="3884479" y="2611191"/>
            <a:ext cx="381000" cy="363538"/>
          </a:xfrm>
          <a:prstGeom prst="rect">
            <a:avLst/>
          </a:prstGeom>
          <a:noFill/>
          <a:ln w="9525" cap="flat">
            <a:noFill/>
            <a:round/>
            <a:headEnd/>
            <a:tailEnd/>
          </a:ln>
          <a:effectLst/>
        </p:spPr>
      </p:pic>
      <p:pic>
        <p:nvPicPr>
          <p:cNvPr id="8" name="Picture 3"/>
          <p:cNvPicPr>
            <a:picLocks noChangeAspect="1" noChangeArrowheads="1"/>
          </p:cNvPicPr>
          <p:nvPr/>
        </p:nvPicPr>
        <p:blipFill>
          <a:blip r:embed="rId3" cstate="print"/>
          <a:srcRect/>
          <a:stretch>
            <a:fillRect/>
          </a:stretch>
        </p:blipFill>
        <p:spPr bwMode="auto">
          <a:xfrm>
            <a:off x="3862253" y="2938463"/>
            <a:ext cx="381000" cy="396875"/>
          </a:xfrm>
          <a:prstGeom prst="rect">
            <a:avLst/>
          </a:prstGeom>
          <a:noFill/>
          <a:ln w="9525" cap="flat">
            <a:noFill/>
            <a:round/>
            <a:headEnd/>
            <a:tailEnd/>
          </a:ln>
          <a:effectLst/>
        </p:spPr>
      </p:pic>
      <p:pic>
        <p:nvPicPr>
          <p:cNvPr id="9" name="Picture 4"/>
          <p:cNvPicPr>
            <a:picLocks noChangeAspect="1" noChangeArrowheads="1"/>
          </p:cNvPicPr>
          <p:nvPr/>
        </p:nvPicPr>
        <p:blipFill>
          <a:blip r:embed="rId4" cstate="print"/>
          <a:srcRect/>
          <a:stretch>
            <a:fillRect/>
          </a:stretch>
        </p:blipFill>
        <p:spPr bwMode="auto">
          <a:xfrm>
            <a:off x="3876855" y="3279148"/>
            <a:ext cx="400050" cy="400050"/>
          </a:xfrm>
          <a:prstGeom prst="rect">
            <a:avLst/>
          </a:prstGeom>
          <a:noFill/>
          <a:ln w="9525" cap="flat">
            <a:noFill/>
            <a:round/>
            <a:headEnd/>
            <a:tailEnd/>
          </a:ln>
          <a:effectLst/>
        </p:spPr>
      </p:pic>
      <p:pic>
        <p:nvPicPr>
          <p:cNvPr id="10" name="Picture 6"/>
          <p:cNvPicPr>
            <a:picLocks noChangeAspect="1" noChangeArrowheads="1"/>
          </p:cNvPicPr>
          <p:nvPr/>
        </p:nvPicPr>
        <p:blipFill>
          <a:blip r:embed="rId5" cstate="print"/>
          <a:srcRect/>
          <a:stretch>
            <a:fillRect/>
          </a:stretch>
        </p:blipFill>
        <p:spPr bwMode="auto">
          <a:xfrm>
            <a:off x="3965441" y="3743603"/>
            <a:ext cx="219075" cy="234950"/>
          </a:xfrm>
          <a:prstGeom prst="rect">
            <a:avLst/>
          </a:prstGeom>
          <a:noFill/>
          <a:ln w="9525" cap="flat">
            <a:noFill/>
            <a:round/>
            <a:headEnd/>
            <a:tailEnd/>
          </a:ln>
          <a:effectLst/>
        </p:spPr>
      </p:pic>
      <p:pic>
        <p:nvPicPr>
          <p:cNvPr id="11" name="Picture 7"/>
          <p:cNvPicPr>
            <a:picLocks noChangeAspect="1" noChangeArrowheads="1"/>
          </p:cNvPicPr>
          <p:nvPr/>
        </p:nvPicPr>
        <p:blipFill>
          <a:blip r:embed="rId6" cstate="print"/>
          <a:srcRect/>
          <a:stretch>
            <a:fillRect/>
          </a:stretch>
        </p:blipFill>
        <p:spPr bwMode="auto">
          <a:xfrm>
            <a:off x="3952741" y="4057131"/>
            <a:ext cx="214313" cy="230188"/>
          </a:xfrm>
          <a:prstGeom prst="rect">
            <a:avLst/>
          </a:prstGeom>
          <a:noFill/>
          <a:ln w="9525" cap="flat">
            <a:noFill/>
            <a:round/>
            <a:headEnd/>
            <a:tailEnd/>
          </a:ln>
          <a:effectLst/>
        </p:spPr>
      </p:pic>
      <p:pic>
        <p:nvPicPr>
          <p:cNvPr id="12" name="Picture 8"/>
          <p:cNvPicPr>
            <a:picLocks noChangeAspect="1" noChangeArrowheads="1"/>
          </p:cNvPicPr>
          <p:nvPr/>
        </p:nvPicPr>
        <p:blipFill>
          <a:blip r:embed="rId7" cstate="print"/>
          <a:srcRect/>
          <a:stretch>
            <a:fillRect/>
          </a:stretch>
        </p:blipFill>
        <p:spPr bwMode="auto">
          <a:xfrm>
            <a:off x="3952741" y="4365897"/>
            <a:ext cx="200025" cy="239713"/>
          </a:xfrm>
          <a:prstGeom prst="rect">
            <a:avLst/>
          </a:prstGeom>
          <a:noFill/>
          <a:ln w="9525" cap="flat">
            <a:noFill/>
            <a:round/>
            <a:headEnd/>
            <a:tailEnd/>
          </a:ln>
          <a:effectLst/>
        </p:spPr>
      </p:pic>
    </p:spTree>
    <p:extLst>
      <p:ext uri="{BB962C8B-B14F-4D97-AF65-F5344CB8AC3E}">
        <p14:creationId xmlns:p14="http://schemas.microsoft.com/office/powerpoint/2010/main" val="4164882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228"/>
          <p:cNvSpPr txBox="1">
            <a:spLocks noGrp="1"/>
          </p:cNvSpPr>
          <p:nvPr>
            <p:ph type="title"/>
          </p:nvPr>
        </p:nvSpPr>
        <p:spPr>
          <a:xfrm>
            <a:off x="348336" y="129656"/>
            <a:ext cx="9318300" cy="779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US"/>
              <a:t>SSO</a:t>
            </a:r>
            <a:endParaRPr/>
          </a:p>
        </p:txBody>
      </p:sp>
      <p:sp>
        <p:nvSpPr>
          <p:cNvPr id="1064" name="Google Shape;1064;p228"/>
          <p:cNvSpPr txBox="1">
            <a:spLocks noGrp="1"/>
          </p:cNvSpPr>
          <p:nvPr>
            <p:ph type="body" idx="4294967295"/>
          </p:nvPr>
        </p:nvSpPr>
        <p:spPr>
          <a:xfrm>
            <a:off x="331788" y="1333500"/>
            <a:ext cx="10515600" cy="4691100"/>
          </a:xfrm>
          <a:prstGeom prst="rect">
            <a:avLst/>
          </a:prstGeom>
          <a:noFill/>
          <a:ln>
            <a:noFill/>
          </a:ln>
        </p:spPr>
        <p:txBody>
          <a:bodyPr spcFirstLastPara="1" wrap="square" lIns="91425" tIns="45700" rIns="91425" bIns="45700" anchor="t" anchorCtr="0">
            <a:noAutofit/>
          </a:bodyPr>
          <a:lstStyle/>
          <a:p>
            <a:pPr marL="342900" lvl="0" indent="-342900" algn="just" rtl="0">
              <a:lnSpc>
                <a:spcPct val="150000"/>
              </a:lnSpc>
              <a:spcBef>
                <a:spcPts val="400"/>
              </a:spcBef>
              <a:spcAft>
                <a:spcPts val="0"/>
              </a:spcAft>
              <a:buClr>
                <a:schemeClr val="dk1"/>
              </a:buClr>
              <a:buSzPts val="2000"/>
              <a:buFont typeface="Arial"/>
              <a:buChar char="•"/>
            </a:pPr>
            <a:r>
              <a:rPr lang="en-US">
                <a:solidFill>
                  <a:schemeClr val="dk1"/>
                </a:solidFill>
              </a:rPr>
              <a:t>What is SSO?</a:t>
            </a:r>
            <a:endParaRPr>
              <a:solidFill>
                <a:schemeClr val="dk1"/>
              </a:solidFill>
            </a:endParaRPr>
          </a:p>
          <a:p>
            <a:pPr marL="342900" lvl="0" indent="-342900" algn="just" rtl="0">
              <a:lnSpc>
                <a:spcPct val="150000"/>
              </a:lnSpc>
              <a:spcBef>
                <a:spcPts val="400"/>
              </a:spcBef>
              <a:spcAft>
                <a:spcPts val="0"/>
              </a:spcAft>
              <a:buClr>
                <a:schemeClr val="dk1"/>
              </a:buClr>
              <a:buSzPts val="2000"/>
              <a:buChar char="•"/>
            </a:pPr>
            <a:r>
              <a:rPr lang="en-US">
                <a:solidFill>
                  <a:schemeClr val="dk1"/>
                </a:solidFill>
              </a:rPr>
              <a:t>SSO With Keycloak</a:t>
            </a:r>
            <a:endParaRPr>
              <a:solidFill>
                <a:schemeClr val="dk1"/>
              </a:solidFill>
            </a:endParaRPr>
          </a:p>
          <a:p>
            <a:pPr marL="342900" lvl="0" indent="-342900" algn="just" rtl="0">
              <a:lnSpc>
                <a:spcPct val="150000"/>
              </a:lnSpc>
              <a:spcBef>
                <a:spcPts val="400"/>
              </a:spcBef>
              <a:spcAft>
                <a:spcPts val="0"/>
              </a:spcAft>
              <a:buClr>
                <a:schemeClr val="dk1"/>
              </a:buClr>
              <a:buSzPts val="2000"/>
              <a:buChar char="•"/>
            </a:pPr>
            <a:r>
              <a:rPr lang="en-US">
                <a:solidFill>
                  <a:schemeClr val="dk1"/>
                </a:solidFill>
              </a:rPr>
              <a:t>How it is handled in BRM</a:t>
            </a:r>
            <a:endParaRPr>
              <a:solidFill>
                <a:schemeClr val="dk1"/>
              </a:solidFill>
            </a:endParaRPr>
          </a:p>
        </p:txBody>
      </p:sp>
      <p:sp>
        <p:nvSpPr>
          <p:cNvPr id="1065" name="Google Shape;1065;p228"/>
          <p:cNvSpPr txBox="1">
            <a:spLocks noGrp="1"/>
          </p:cNvSpPr>
          <p:nvPr>
            <p:ph type="sldNum" idx="12"/>
          </p:nvPr>
        </p:nvSpPr>
        <p:spPr>
          <a:xfrm>
            <a:off x="10135956" y="6567306"/>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101580677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 Generation</a:t>
            </a:r>
            <a:endParaRPr lang="en-US"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110</a:t>
            </a:fld>
            <a:endParaRPr lang="en-US" dirty="0"/>
          </a:p>
        </p:txBody>
      </p:sp>
      <p:sp>
        <p:nvSpPr>
          <p:cNvPr id="5" name="Text Box 2"/>
          <p:cNvSpPr txBox="1">
            <a:spLocks noChangeArrowheads="1"/>
          </p:cNvSpPr>
          <p:nvPr/>
        </p:nvSpPr>
        <p:spPr bwMode="auto">
          <a:xfrm>
            <a:off x="348336" y="909119"/>
            <a:ext cx="11564622" cy="5297510"/>
          </a:xfrm>
          <a:prstGeom prst="rect">
            <a:avLst/>
          </a:prstGeom>
          <a:noFill/>
          <a:ln w="9525" cap="flat">
            <a:noFill/>
            <a:round/>
            <a:headEnd/>
            <a:tailEnd/>
          </a:ln>
          <a:effectLst/>
        </p:spPr>
        <p:txBody>
          <a:bodyPr lIns="90000" tIns="46800" rIns="90000" bIns="46800"/>
          <a:lstStyle/>
          <a:p>
            <a:pPr marL="314325" indent="-290513" algn="just">
              <a:spcBef>
                <a:spcPts val="638"/>
              </a:spcBef>
              <a:spcAft>
                <a:spcPts val="1425"/>
              </a:spcAft>
              <a:buFont typeface="Arial" panose="020B0604020202020204" pitchFamily="34" charset="0"/>
              <a:buChar char="•"/>
              <a:tabLst>
                <a:tab pos="314325"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9297988" algn="l"/>
              </a:tabLst>
            </a:pPr>
            <a:r>
              <a:rPr lang="en-IN" sz="2000" dirty="0">
                <a:solidFill>
                  <a:srgbClr val="000000"/>
                </a:solidFill>
                <a:latin typeface="+mn-lt"/>
              </a:rPr>
              <a:t>Bill generation process picks the eligible billing accounts of the selected billing cycles. </a:t>
            </a:r>
          </a:p>
          <a:p>
            <a:pPr marL="314325" indent="-290513" algn="just">
              <a:spcBef>
                <a:spcPts val="638"/>
              </a:spcBef>
              <a:spcAft>
                <a:spcPts val="1425"/>
              </a:spcAft>
              <a:buFont typeface="Arial" panose="020B0604020202020204" pitchFamily="34" charset="0"/>
              <a:buChar char="•"/>
              <a:tabLst>
                <a:tab pos="314325"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9297988" algn="l"/>
              </a:tabLst>
            </a:pPr>
            <a:r>
              <a:rPr lang="en-IN" sz="2000" dirty="0">
                <a:solidFill>
                  <a:srgbClr val="000000"/>
                </a:solidFill>
                <a:latin typeface="+mn-lt"/>
              </a:rPr>
              <a:t>Billing Engine compiles all the billable events in the customer’s account, apply discounts and taxes (if applicable) and finally generates an invoice for the customer</a:t>
            </a:r>
            <a:r>
              <a:rPr lang="en-IN" sz="2000" dirty="0" smtClean="0">
                <a:solidFill>
                  <a:srgbClr val="000000"/>
                </a:solidFill>
                <a:latin typeface="+mn-lt"/>
              </a:rPr>
              <a:t>.</a:t>
            </a:r>
          </a:p>
          <a:p>
            <a:pPr marL="771525" lvl="1" indent="-290513" algn="just">
              <a:spcBef>
                <a:spcPts val="638"/>
              </a:spcBef>
              <a:spcAft>
                <a:spcPts val="1425"/>
              </a:spcAft>
              <a:buFont typeface="Arial" panose="020B0604020202020204" pitchFamily="34" charset="0"/>
              <a:buChar char="•"/>
              <a:tabLst>
                <a:tab pos="314325"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9297988" algn="l"/>
              </a:tabLst>
            </a:pPr>
            <a:r>
              <a:rPr lang="en-IN" dirty="0">
                <a:solidFill>
                  <a:srgbClr val="000000"/>
                </a:solidFill>
                <a:latin typeface="+mn-lt"/>
                <a:cs typeface="Arial" panose="020B0604020202020204" pitchFamily="34" charset="0"/>
              </a:rPr>
              <a:t>Outstanding amount = Previous dues (A) – Payments (B) (+/-) Adjustment (C) + Current Charge (D)  – </a:t>
            </a:r>
            <a:r>
              <a:rPr lang="en-IN" dirty="0" smtClean="0">
                <a:solidFill>
                  <a:srgbClr val="000000"/>
                </a:solidFill>
                <a:latin typeface="+mn-lt"/>
                <a:cs typeface="Arial" panose="020B0604020202020204" pitchFamily="34" charset="0"/>
              </a:rPr>
              <a:t>Discount (</a:t>
            </a:r>
            <a:r>
              <a:rPr lang="en-IN" dirty="0">
                <a:solidFill>
                  <a:srgbClr val="000000"/>
                </a:solidFill>
                <a:latin typeface="+mn-lt"/>
                <a:cs typeface="Arial" panose="020B0604020202020204" pitchFamily="34" charset="0"/>
              </a:rPr>
              <a:t>E) + Tax (F</a:t>
            </a:r>
            <a:r>
              <a:rPr lang="en-IN" dirty="0" smtClean="0">
                <a:solidFill>
                  <a:srgbClr val="000000"/>
                </a:solidFill>
                <a:latin typeface="+mn-lt"/>
                <a:cs typeface="Arial" panose="020B0604020202020204" pitchFamily="34" charset="0"/>
              </a:rPr>
              <a:t>)</a:t>
            </a:r>
            <a:endParaRPr lang="en-IN" sz="2000" dirty="0">
              <a:solidFill>
                <a:srgbClr val="000000"/>
              </a:solidFill>
              <a:latin typeface="+mn-lt"/>
            </a:endParaRPr>
          </a:p>
          <a:p>
            <a:pPr marL="314325" indent="-290513" algn="just">
              <a:spcBef>
                <a:spcPts val="638"/>
              </a:spcBef>
              <a:spcAft>
                <a:spcPts val="1425"/>
              </a:spcAft>
              <a:buFont typeface="Arial" panose="020B0604020202020204" pitchFamily="34" charset="0"/>
              <a:buChar char="•"/>
              <a:tabLst>
                <a:tab pos="314325"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9297988" algn="l"/>
              </a:tabLst>
            </a:pPr>
            <a:r>
              <a:rPr lang="en-IN" sz="2000" dirty="0">
                <a:solidFill>
                  <a:srgbClr val="000000"/>
                </a:solidFill>
                <a:latin typeface="+mn-lt"/>
              </a:rPr>
              <a:t>Bill Generation consists of the following:</a:t>
            </a:r>
          </a:p>
          <a:p>
            <a:pPr marL="762000" lvl="1" indent="-342900" algn="just">
              <a:spcBef>
                <a:spcPts val="638"/>
              </a:spcBef>
              <a:spcAft>
                <a:spcPts val="1425"/>
              </a:spcAft>
              <a:buFont typeface="+mj-lt"/>
              <a:buAutoNum type="arabicPeriod"/>
              <a:tabLst>
                <a:tab pos="314325"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9297988" algn="l"/>
              </a:tabLst>
            </a:pPr>
            <a:r>
              <a:rPr lang="en-IN" dirty="0">
                <a:solidFill>
                  <a:srgbClr val="000000"/>
                </a:solidFill>
                <a:latin typeface="+mn-lt"/>
              </a:rPr>
              <a:t>Trial Bill Generation: </a:t>
            </a:r>
          </a:p>
          <a:p>
            <a:pPr marL="1143000" lvl="2" indent="-285750" algn="just">
              <a:spcBef>
                <a:spcPts val="638"/>
              </a:spcBef>
              <a:spcAft>
                <a:spcPts val="1425"/>
              </a:spcAft>
              <a:buFont typeface="Arial" panose="020B0604020202020204" pitchFamily="34" charset="0"/>
              <a:buChar char="•"/>
              <a:tabLst>
                <a:tab pos="314325"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9297988" algn="l"/>
              </a:tabLst>
            </a:pPr>
            <a:r>
              <a:rPr lang="en-IN" dirty="0">
                <a:solidFill>
                  <a:srgbClr val="000000"/>
                </a:solidFill>
                <a:latin typeface="+mn-lt"/>
              </a:rPr>
              <a:t>To validate the accuracy of the bills before generating actual bills for the </a:t>
            </a:r>
            <a:r>
              <a:rPr lang="en-IN" dirty="0" smtClean="0">
                <a:solidFill>
                  <a:srgbClr val="000000"/>
                </a:solidFill>
                <a:latin typeface="+mn-lt"/>
              </a:rPr>
              <a:t>customers.</a:t>
            </a:r>
          </a:p>
          <a:p>
            <a:pPr marL="1143000" lvl="2" indent="-285750" algn="just">
              <a:spcBef>
                <a:spcPts val="638"/>
              </a:spcBef>
              <a:spcAft>
                <a:spcPts val="1425"/>
              </a:spcAft>
              <a:buFont typeface="Arial" panose="020B0604020202020204" pitchFamily="34" charset="0"/>
              <a:buChar char="•"/>
              <a:tabLst>
                <a:tab pos="314325"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9297988" algn="l"/>
              </a:tabLst>
            </a:pPr>
            <a:r>
              <a:rPr lang="en-IN" dirty="0" smtClean="0">
                <a:solidFill>
                  <a:srgbClr val="000000"/>
                </a:solidFill>
                <a:latin typeface="+mn-lt"/>
              </a:rPr>
              <a:t>Trial </a:t>
            </a:r>
            <a:r>
              <a:rPr lang="en-IN" dirty="0">
                <a:solidFill>
                  <a:srgbClr val="000000"/>
                </a:solidFill>
                <a:latin typeface="+mn-lt"/>
              </a:rPr>
              <a:t>bills can be generated multiple number of </a:t>
            </a:r>
            <a:r>
              <a:rPr lang="en-IN" dirty="0" smtClean="0">
                <a:solidFill>
                  <a:srgbClr val="000000"/>
                </a:solidFill>
                <a:latin typeface="+mn-lt"/>
              </a:rPr>
              <a:t>times</a:t>
            </a:r>
          </a:p>
          <a:p>
            <a:pPr marL="758825" lvl="1" indent="-339725" algn="just">
              <a:spcBef>
                <a:spcPts val="638"/>
              </a:spcBef>
              <a:spcAft>
                <a:spcPts val="1425"/>
              </a:spcAft>
              <a:buFont typeface="Times New Roman" pitchFamily="16" charset="0"/>
              <a:buAutoNum type="arabicPeriod" startAt="2"/>
              <a:tabLst>
                <a:tab pos="758825" algn="l"/>
                <a:tab pos="1206500" algn="l"/>
                <a:tab pos="1655763" algn="l"/>
                <a:tab pos="2105025" algn="l"/>
                <a:tab pos="2554288" algn="l"/>
                <a:tab pos="3003550" algn="l"/>
                <a:tab pos="3452813" algn="l"/>
                <a:tab pos="3902075" algn="l"/>
                <a:tab pos="4351338" algn="l"/>
                <a:tab pos="4800600" algn="l"/>
                <a:tab pos="5249863" algn="l"/>
                <a:tab pos="5699125" algn="l"/>
                <a:tab pos="6148388" algn="l"/>
                <a:tab pos="6597650" algn="l"/>
                <a:tab pos="7046913" algn="l"/>
                <a:tab pos="7496175" algn="l"/>
                <a:tab pos="7945438" algn="l"/>
                <a:tab pos="8394700" algn="l"/>
                <a:tab pos="8843963" algn="l"/>
                <a:tab pos="9293225" algn="l"/>
                <a:tab pos="9742488" algn="l"/>
              </a:tabLst>
            </a:pPr>
            <a:r>
              <a:rPr lang="en-IN" dirty="0">
                <a:solidFill>
                  <a:srgbClr val="000000"/>
                </a:solidFill>
                <a:latin typeface="+mn-lt"/>
              </a:rPr>
              <a:t>Live Bill Generation:</a:t>
            </a:r>
          </a:p>
          <a:p>
            <a:pPr marL="1143000" lvl="2" indent="-285750" algn="just">
              <a:spcBef>
                <a:spcPts val="638"/>
              </a:spcBef>
              <a:spcAft>
                <a:spcPts val="1425"/>
              </a:spcAft>
              <a:buFont typeface="Arial" panose="020B0604020202020204" pitchFamily="34" charset="0"/>
              <a:buChar char="•"/>
              <a:tabLst>
                <a:tab pos="758825" algn="l"/>
                <a:tab pos="1206500" algn="l"/>
                <a:tab pos="1655763" algn="l"/>
                <a:tab pos="2105025" algn="l"/>
                <a:tab pos="2554288" algn="l"/>
                <a:tab pos="3003550" algn="l"/>
                <a:tab pos="3452813" algn="l"/>
                <a:tab pos="3902075" algn="l"/>
                <a:tab pos="4351338" algn="l"/>
                <a:tab pos="4800600" algn="l"/>
                <a:tab pos="5249863" algn="l"/>
                <a:tab pos="5699125" algn="l"/>
                <a:tab pos="6148388" algn="l"/>
                <a:tab pos="6597650" algn="l"/>
                <a:tab pos="7046913" algn="l"/>
                <a:tab pos="7496175" algn="l"/>
                <a:tab pos="7945438" algn="l"/>
                <a:tab pos="8394700" algn="l"/>
                <a:tab pos="8843963" algn="l"/>
                <a:tab pos="9293225" algn="l"/>
                <a:tab pos="9742488" algn="l"/>
              </a:tabLst>
            </a:pPr>
            <a:r>
              <a:rPr lang="en-IN" dirty="0">
                <a:solidFill>
                  <a:srgbClr val="000000"/>
                </a:solidFill>
                <a:latin typeface="+mn-lt"/>
              </a:rPr>
              <a:t>Actual bills are generated, that can be viewed by the CSR in customer's billing account and by subscriber on </a:t>
            </a:r>
            <a:r>
              <a:rPr lang="en-IN" dirty="0" smtClean="0">
                <a:solidFill>
                  <a:srgbClr val="000000"/>
                </a:solidFill>
                <a:latin typeface="+mn-lt"/>
              </a:rPr>
              <a:t>CWSC </a:t>
            </a:r>
            <a:r>
              <a:rPr lang="en-IN" dirty="0">
                <a:solidFill>
                  <a:srgbClr val="000000"/>
                </a:solidFill>
                <a:latin typeface="+mn-lt"/>
              </a:rPr>
              <a:t>portal.</a:t>
            </a:r>
          </a:p>
        </p:txBody>
      </p:sp>
    </p:spTree>
    <p:extLst>
      <p:ext uri="{BB962C8B-B14F-4D97-AF65-F5344CB8AC3E}">
        <p14:creationId xmlns:p14="http://schemas.microsoft.com/office/powerpoint/2010/main" val="142013417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 Export</a:t>
            </a:r>
            <a:endParaRPr lang="en-US"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111</a:t>
            </a:fld>
            <a:endParaRPr lang="en-US" dirty="0"/>
          </a:p>
        </p:txBody>
      </p:sp>
      <p:sp>
        <p:nvSpPr>
          <p:cNvPr id="5" name="Text Box 1"/>
          <p:cNvSpPr txBox="1">
            <a:spLocks noChangeArrowheads="1"/>
          </p:cNvSpPr>
          <p:nvPr/>
        </p:nvSpPr>
        <p:spPr bwMode="auto">
          <a:xfrm>
            <a:off x="348337" y="1128060"/>
            <a:ext cx="10740374" cy="4906963"/>
          </a:xfrm>
          <a:prstGeom prst="rect">
            <a:avLst/>
          </a:prstGeom>
          <a:noFill/>
          <a:ln w="9525" cap="flat">
            <a:noFill/>
            <a:round/>
            <a:headEnd/>
            <a:tailEnd/>
          </a:ln>
          <a:effectLst/>
        </p:spPr>
        <p:txBody>
          <a:bodyPr lIns="90000" tIns="46800" rIns="90000" bIns="46800"/>
          <a:lstStyle/>
          <a:p>
            <a:pPr marL="314325" indent="-290513" algn="just">
              <a:lnSpc>
                <a:spcPct val="150000"/>
              </a:lnSpc>
              <a:spcBef>
                <a:spcPts val="638"/>
              </a:spcBef>
              <a:spcAft>
                <a:spcPts val="1425"/>
              </a:spcAft>
              <a:buFont typeface="Arial" panose="020B0604020202020204" pitchFamily="34" charset="0"/>
              <a:buChar char="•"/>
              <a:tabLst>
                <a:tab pos="314325"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9297988" algn="l"/>
              </a:tabLst>
            </a:pPr>
            <a:r>
              <a:rPr lang="en-IN" sz="2000" dirty="0" smtClean="0">
                <a:solidFill>
                  <a:srgbClr val="000000"/>
                </a:solidFill>
                <a:latin typeface="+mn-lt"/>
              </a:rPr>
              <a:t>Bill </a:t>
            </a:r>
            <a:r>
              <a:rPr lang="en-IN" sz="2000" dirty="0">
                <a:solidFill>
                  <a:srgbClr val="000000"/>
                </a:solidFill>
                <a:latin typeface="+mn-lt"/>
              </a:rPr>
              <a:t>Export Agent is responsible for exporting generated bills.</a:t>
            </a:r>
          </a:p>
          <a:p>
            <a:pPr marL="314325" indent="-290513" algn="just">
              <a:lnSpc>
                <a:spcPct val="150000"/>
              </a:lnSpc>
              <a:spcBef>
                <a:spcPts val="638"/>
              </a:spcBef>
              <a:spcAft>
                <a:spcPts val="1425"/>
              </a:spcAft>
              <a:buFont typeface="Arial" panose="020B0604020202020204" pitchFamily="34" charset="0"/>
              <a:buChar char="•"/>
              <a:tabLst>
                <a:tab pos="314325"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9297988" algn="l"/>
              </a:tabLst>
            </a:pPr>
            <a:r>
              <a:rPr lang="en-IN" sz="2000" dirty="0">
                <a:solidFill>
                  <a:srgbClr val="000000"/>
                </a:solidFill>
                <a:latin typeface="+mn-lt"/>
              </a:rPr>
              <a:t>Bills are exported in the following formats: XML, TXT, PDF, FLATFILE, HTML, CSV, </a:t>
            </a:r>
            <a:r>
              <a:rPr lang="en-US" sz="2000" dirty="0">
                <a:solidFill>
                  <a:srgbClr val="000000"/>
                </a:solidFill>
                <a:latin typeface="+mn-lt"/>
              </a:rPr>
              <a:t>FLATFILE , </a:t>
            </a:r>
            <a:r>
              <a:rPr lang="en-IN" sz="2000" dirty="0">
                <a:solidFill>
                  <a:srgbClr val="000000"/>
                </a:solidFill>
                <a:latin typeface="+mn-lt"/>
              </a:rPr>
              <a:t>POSTSCRIPT</a:t>
            </a:r>
            <a:r>
              <a:rPr lang="en-IN" sz="2000" dirty="0" smtClean="0">
                <a:solidFill>
                  <a:srgbClr val="000000"/>
                </a:solidFill>
                <a:latin typeface="+mn-lt"/>
              </a:rPr>
              <a:t>.</a:t>
            </a:r>
            <a:endParaRPr lang="en-IN" sz="2000" dirty="0">
              <a:solidFill>
                <a:srgbClr val="000000"/>
              </a:solidFill>
              <a:latin typeface="+mn-lt"/>
            </a:endParaRPr>
          </a:p>
          <a:p>
            <a:pPr marL="314325" indent="-290513" algn="just">
              <a:lnSpc>
                <a:spcPct val="150000"/>
              </a:lnSpc>
              <a:spcBef>
                <a:spcPts val="638"/>
              </a:spcBef>
              <a:spcAft>
                <a:spcPts val="1425"/>
              </a:spcAft>
              <a:buFont typeface="Arial" panose="020B0604020202020204" pitchFamily="34" charset="0"/>
              <a:buChar char="•"/>
              <a:tabLst>
                <a:tab pos="314325"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9297988" algn="l"/>
              </a:tabLst>
            </a:pPr>
            <a:r>
              <a:rPr lang="en-IN" sz="2000" dirty="0">
                <a:solidFill>
                  <a:srgbClr val="000000"/>
                </a:solidFill>
                <a:latin typeface="+mn-lt"/>
              </a:rPr>
              <a:t>Generated bills (both live bills and trial bills) are stored to the location specified in the system parameter </a:t>
            </a:r>
            <a:r>
              <a:rPr lang="en-IN" sz="2000" b="1" dirty="0">
                <a:solidFill>
                  <a:srgbClr val="000000"/>
                </a:solidFill>
                <a:latin typeface="+mn-lt"/>
              </a:rPr>
              <a:t>Bill Export Path</a:t>
            </a:r>
            <a:r>
              <a:rPr lang="en-IN" sz="2000" dirty="0">
                <a:solidFill>
                  <a:srgbClr val="000000"/>
                </a:solidFill>
                <a:latin typeface="+mn-lt"/>
              </a:rPr>
              <a:t>, from where the bills will be picked for dispatch using </a:t>
            </a:r>
            <a:r>
              <a:rPr lang="en-IN" sz="2000" dirty="0" smtClean="0">
                <a:solidFill>
                  <a:srgbClr val="000000"/>
                </a:solidFill>
                <a:latin typeface="+mn-lt"/>
              </a:rPr>
              <a:t>Email </a:t>
            </a:r>
            <a:r>
              <a:rPr lang="en-IN" sz="2000" dirty="0">
                <a:solidFill>
                  <a:srgbClr val="000000"/>
                </a:solidFill>
                <a:latin typeface="+mn-lt"/>
              </a:rPr>
              <a:t>delivery mode</a:t>
            </a:r>
            <a:r>
              <a:rPr lang="en-IN" sz="2000" dirty="0" smtClean="0">
                <a:solidFill>
                  <a:srgbClr val="000000"/>
                </a:solidFill>
                <a:latin typeface="+mn-lt"/>
              </a:rPr>
              <a:t>.</a:t>
            </a:r>
            <a:endParaRPr lang="en-IN" sz="2000" dirty="0">
              <a:solidFill>
                <a:srgbClr val="000000"/>
              </a:solidFill>
              <a:latin typeface="+mn-lt"/>
            </a:endParaRPr>
          </a:p>
        </p:txBody>
      </p:sp>
    </p:spTree>
    <p:extLst>
      <p:ext uri="{BB962C8B-B14F-4D97-AF65-F5344CB8AC3E}">
        <p14:creationId xmlns:p14="http://schemas.microsoft.com/office/powerpoint/2010/main" val="304360204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Password Protected PDF</a:t>
            </a:r>
            <a:endParaRPr lang="en-US"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112</a:t>
            </a:fld>
            <a:endParaRPr lang="en-US" dirty="0"/>
          </a:p>
        </p:txBody>
      </p:sp>
      <p:sp>
        <p:nvSpPr>
          <p:cNvPr id="5" name="Rectangle 4"/>
          <p:cNvSpPr/>
          <p:nvPr/>
        </p:nvSpPr>
        <p:spPr>
          <a:xfrm>
            <a:off x="348336" y="1121457"/>
            <a:ext cx="10791889" cy="4493538"/>
          </a:xfrm>
          <a:prstGeom prst="rect">
            <a:avLst/>
          </a:prstGeom>
        </p:spPr>
        <p:txBody>
          <a:bodyPr wrap="square">
            <a:spAutoFit/>
          </a:bodyPr>
          <a:lstStyle/>
          <a:p>
            <a:pPr marL="285750" indent="-285750">
              <a:buClrTx/>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a:solidFill>
                  <a:srgbClr val="000000"/>
                </a:solidFill>
                <a:latin typeface="+mn-lt"/>
              </a:rPr>
              <a:t>Password protection for PDF is mainly used for security purpose. Passwords are dynamic in nature and can be business driven</a:t>
            </a:r>
            <a:r>
              <a:rPr lang="en-US" sz="2000" dirty="0" smtClean="0">
                <a:solidFill>
                  <a:srgbClr val="000000"/>
                </a:solidFill>
                <a:latin typeface="+mn-lt"/>
              </a:rPr>
              <a:t>.</a:t>
            </a:r>
          </a:p>
          <a:p>
            <a:pPr marL="285750" indent="-285750">
              <a:buClrTx/>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000" dirty="0">
              <a:solidFill>
                <a:srgbClr val="000000"/>
              </a:solidFill>
              <a:latin typeface="+mn-lt"/>
            </a:endParaRPr>
          </a:p>
          <a:p>
            <a:pPr marL="285750" indent="-285750">
              <a:buClrTx/>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smtClean="0">
                <a:solidFill>
                  <a:srgbClr val="000000"/>
                </a:solidFill>
                <a:latin typeface="+mn-lt"/>
              </a:rPr>
              <a:t>Supported </a:t>
            </a:r>
            <a:r>
              <a:rPr lang="en-US" sz="2000" dirty="0">
                <a:solidFill>
                  <a:srgbClr val="000000"/>
                </a:solidFill>
                <a:latin typeface="+mn-lt"/>
              </a:rPr>
              <a:t>Type of invoices for password protection at the download time:</a:t>
            </a:r>
          </a:p>
          <a:p>
            <a:pPr marL="285750" indent="-285750">
              <a:buClrTx/>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000" dirty="0">
              <a:solidFill>
                <a:srgbClr val="000000"/>
              </a:solidFill>
              <a:latin typeface="+mn-lt"/>
            </a:endParaRPr>
          </a:p>
          <a:p>
            <a:pPr marL="742950" lvl="1" indent="-285750">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a:solidFill>
                  <a:srgbClr val="000000"/>
                </a:solidFill>
                <a:latin typeface="+mn-lt"/>
              </a:rPr>
              <a:t>Sales Invoice</a:t>
            </a:r>
          </a:p>
          <a:p>
            <a:pPr marL="742950" lvl="1" indent="-285750">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dirty="0">
              <a:solidFill>
                <a:srgbClr val="000000"/>
              </a:solidFill>
              <a:latin typeface="+mn-lt"/>
            </a:endParaRPr>
          </a:p>
          <a:p>
            <a:pPr marL="742950" lvl="1" indent="-285750">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a:solidFill>
                  <a:srgbClr val="000000"/>
                </a:solidFill>
                <a:latin typeface="+mn-lt"/>
              </a:rPr>
              <a:t>Regular Invoice</a:t>
            </a:r>
          </a:p>
          <a:p>
            <a:pPr marL="742950" lvl="1" indent="-285750">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dirty="0">
              <a:solidFill>
                <a:srgbClr val="000000"/>
              </a:solidFill>
              <a:latin typeface="+mn-lt"/>
            </a:endParaRPr>
          </a:p>
          <a:p>
            <a:pPr marL="742950" lvl="1" indent="-285750">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a:solidFill>
                  <a:srgbClr val="000000"/>
                </a:solidFill>
                <a:latin typeface="+mn-lt"/>
              </a:rPr>
              <a:t>On Demand bill</a:t>
            </a:r>
          </a:p>
          <a:p>
            <a:pPr marL="742950" lvl="1" indent="-285750">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dirty="0">
              <a:solidFill>
                <a:srgbClr val="000000"/>
              </a:solidFill>
              <a:latin typeface="+mn-lt"/>
            </a:endParaRPr>
          </a:p>
          <a:p>
            <a:pPr marL="742950" lvl="1" indent="-285750">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smtClean="0">
                <a:solidFill>
                  <a:srgbClr val="000000"/>
                </a:solidFill>
                <a:latin typeface="+mn-lt"/>
              </a:rPr>
              <a:t>Debit </a:t>
            </a:r>
            <a:r>
              <a:rPr lang="en-US" dirty="0">
                <a:solidFill>
                  <a:srgbClr val="000000"/>
                </a:solidFill>
                <a:latin typeface="+mn-lt"/>
              </a:rPr>
              <a:t>note</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000" dirty="0">
              <a:solidFill>
                <a:srgbClr val="000000"/>
              </a:solidFill>
              <a:latin typeface="+mn-lt"/>
            </a:endParaRPr>
          </a:p>
          <a:p>
            <a:pPr marL="285750" indent="-285750">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a:solidFill>
                  <a:srgbClr val="000000"/>
                </a:solidFill>
                <a:latin typeface="+mn-lt"/>
              </a:rPr>
              <a:t>Default Password policy set is </a:t>
            </a:r>
          </a:p>
          <a:p>
            <a:pPr marL="800100" lvl="1" indent="-342900">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a:solidFill>
                  <a:srgbClr val="000000"/>
                </a:solidFill>
                <a:latin typeface="+mn-lt"/>
              </a:rPr>
              <a:t> </a:t>
            </a:r>
            <a:r>
              <a:rPr lang="en-US" dirty="0">
                <a:solidFill>
                  <a:srgbClr val="000000"/>
                </a:solidFill>
                <a:latin typeface="+mn-lt"/>
              </a:rPr>
              <a:t>First 4 characters of </a:t>
            </a:r>
            <a:r>
              <a:rPr lang="en-US" b="1" dirty="0">
                <a:solidFill>
                  <a:srgbClr val="000000"/>
                </a:solidFill>
                <a:latin typeface="+mn-lt"/>
              </a:rPr>
              <a:t>name</a:t>
            </a:r>
            <a:r>
              <a:rPr lang="en-US" dirty="0">
                <a:solidFill>
                  <a:srgbClr val="000000"/>
                </a:solidFill>
                <a:latin typeface="+mn-lt"/>
              </a:rPr>
              <a:t> of Billing </a:t>
            </a:r>
            <a:r>
              <a:rPr lang="en-US" dirty="0" smtClean="0">
                <a:solidFill>
                  <a:srgbClr val="000000"/>
                </a:solidFill>
                <a:latin typeface="+mn-lt"/>
              </a:rPr>
              <a:t>Account  &amp; All </a:t>
            </a:r>
            <a:r>
              <a:rPr lang="en-US" dirty="0">
                <a:solidFill>
                  <a:srgbClr val="000000"/>
                </a:solidFill>
                <a:latin typeface="+mn-lt"/>
              </a:rPr>
              <a:t>characters of </a:t>
            </a:r>
            <a:r>
              <a:rPr lang="en-US" b="1" dirty="0">
                <a:solidFill>
                  <a:srgbClr val="000000"/>
                </a:solidFill>
                <a:latin typeface="+mn-lt"/>
              </a:rPr>
              <a:t>city</a:t>
            </a:r>
            <a:r>
              <a:rPr lang="en-US" dirty="0">
                <a:solidFill>
                  <a:srgbClr val="000000"/>
                </a:solidFill>
                <a:latin typeface="+mn-lt"/>
              </a:rPr>
              <a:t> of Billing Account </a:t>
            </a:r>
            <a:r>
              <a:rPr lang="en-US" dirty="0" smtClean="0">
                <a:solidFill>
                  <a:srgbClr val="000000"/>
                </a:solidFill>
                <a:latin typeface="+mn-lt"/>
              </a:rPr>
              <a:t>Address</a:t>
            </a:r>
            <a:endParaRPr lang="en-US" sz="2000" dirty="0" smtClean="0">
              <a:solidFill>
                <a:srgbClr val="000000"/>
              </a:solidFill>
              <a:latin typeface="+mn-lt"/>
            </a:endParaRPr>
          </a:p>
        </p:txBody>
      </p:sp>
    </p:spTree>
    <p:extLst>
      <p:ext uri="{BB962C8B-B14F-4D97-AF65-F5344CB8AC3E}">
        <p14:creationId xmlns:p14="http://schemas.microsoft.com/office/powerpoint/2010/main" val="397100361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 Dispatch</a:t>
            </a:r>
            <a:endParaRPr lang="en-US" dirty="0"/>
          </a:p>
        </p:txBody>
      </p:sp>
      <p:sp>
        <p:nvSpPr>
          <p:cNvPr id="3" name="Content Placeholder 2"/>
          <p:cNvSpPr>
            <a:spLocks noGrp="1"/>
          </p:cNvSpPr>
          <p:nvPr>
            <p:ph idx="4294967295"/>
          </p:nvPr>
        </p:nvSpPr>
        <p:spPr>
          <a:xfrm>
            <a:off x="364664" y="1307507"/>
            <a:ext cx="11483899" cy="4932275"/>
          </a:xfrm>
        </p:spPr>
        <p:txBody>
          <a:bodyPr/>
          <a:lstStyle/>
          <a:p>
            <a:pPr marL="347662" indent="-342900" algn="just">
              <a:lnSpc>
                <a:spcPct val="100000"/>
              </a:lnSpc>
              <a:spcBef>
                <a:spcPts val="638"/>
              </a:spcBef>
              <a:spcAft>
                <a:spcPts val="1425"/>
              </a:spcAft>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pPr>
            <a:r>
              <a:rPr lang="en-IN" dirty="0">
                <a:solidFill>
                  <a:srgbClr val="000000"/>
                </a:solidFill>
              </a:rPr>
              <a:t>Bill Dispatch feature allows the CSR to dispatch the generated bills (Live bills and Trial bills) to subscribers and internal Ops team respectively</a:t>
            </a:r>
          </a:p>
          <a:p>
            <a:pPr marL="347662" indent="-342900" algn="just">
              <a:lnSpc>
                <a:spcPct val="100000"/>
              </a:lnSpc>
              <a:spcBef>
                <a:spcPts val="638"/>
              </a:spcBef>
              <a:spcAft>
                <a:spcPts val="1425"/>
              </a:spcAft>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pPr>
            <a:r>
              <a:rPr lang="en-IN" dirty="0">
                <a:solidFill>
                  <a:srgbClr val="000000"/>
                </a:solidFill>
              </a:rPr>
              <a:t>Bill Dispatch Agent picks both the Live bills and Trial bills stored in the bill export path and passes it to the SMTP server for sending it to the concerned email addresses of the account holders.</a:t>
            </a:r>
          </a:p>
          <a:p>
            <a:pPr marL="347662" indent="-342900" algn="just">
              <a:lnSpc>
                <a:spcPct val="100000"/>
              </a:lnSpc>
              <a:spcBef>
                <a:spcPts val="638"/>
              </a:spcBef>
              <a:spcAft>
                <a:spcPts val="1425"/>
              </a:spcAft>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pPr>
            <a:r>
              <a:rPr lang="en-IN" dirty="0">
                <a:solidFill>
                  <a:srgbClr val="000000"/>
                </a:solidFill>
              </a:rPr>
              <a:t>Bills are dispatched to the customers based on the bill delivery mode, that is, E-mail mode or paper mode selected by them during registration.</a:t>
            </a:r>
          </a:p>
          <a:p>
            <a:pPr marL="347662" indent="-342900" algn="just">
              <a:lnSpc>
                <a:spcPct val="100000"/>
              </a:lnSpc>
              <a:spcBef>
                <a:spcPts val="638"/>
              </a:spcBef>
              <a:spcAft>
                <a:spcPts val="1425"/>
              </a:spcAft>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pPr>
            <a:r>
              <a:rPr lang="en-IN" dirty="0">
                <a:solidFill>
                  <a:srgbClr val="000000"/>
                </a:solidFill>
              </a:rPr>
              <a:t>Bills are dispatched in either of the following formats:</a:t>
            </a:r>
          </a:p>
          <a:p>
            <a:pPr lvl="1" algn="just">
              <a:lnSpc>
                <a:spcPct val="100000"/>
              </a:lnSpc>
              <a:spcBef>
                <a:spcPts val="638"/>
              </a:spcBef>
              <a:spcAft>
                <a:spcPts val="1425"/>
              </a:spcAft>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pPr>
            <a:r>
              <a:rPr lang="en-IN" dirty="0">
                <a:solidFill>
                  <a:srgbClr val="000000"/>
                </a:solidFill>
              </a:rPr>
              <a:t>Email</a:t>
            </a:r>
          </a:p>
          <a:p>
            <a:pPr lvl="1" algn="just">
              <a:lnSpc>
                <a:spcPct val="100000"/>
              </a:lnSpc>
              <a:spcBef>
                <a:spcPts val="638"/>
              </a:spcBef>
              <a:spcAft>
                <a:spcPts val="1425"/>
              </a:spcAft>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pPr>
            <a:r>
              <a:rPr lang="en-IN" dirty="0">
                <a:solidFill>
                  <a:srgbClr val="000000"/>
                </a:solidFill>
              </a:rPr>
              <a:t>SMS</a:t>
            </a:r>
          </a:p>
          <a:p>
            <a:pPr lvl="1" algn="just">
              <a:lnSpc>
                <a:spcPct val="100000"/>
              </a:lnSpc>
              <a:spcBef>
                <a:spcPts val="638"/>
              </a:spcBef>
              <a:spcAft>
                <a:spcPts val="1425"/>
              </a:spcAft>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pPr>
            <a:r>
              <a:rPr lang="en-IN" dirty="0">
                <a:solidFill>
                  <a:srgbClr val="000000"/>
                </a:solidFill>
              </a:rPr>
              <a:t>Email and </a:t>
            </a:r>
            <a:r>
              <a:rPr lang="en-IN" dirty="0" smtClean="0">
                <a:solidFill>
                  <a:srgbClr val="000000"/>
                </a:solidFill>
              </a:rPr>
              <a:t>SMS</a:t>
            </a:r>
            <a:endParaRPr lang="en-IN" sz="2000" dirty="0">
              <a:solidFill>
                <a:srgbClr val="000000"/>
              </a:solidFill>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113</a:t>
            </a:fld>
            <a:endParaRPr lang="en-US" dirty="0"/>
          </a:p>
        </p:txBody>
      </p:sp>
    </p:spTree>
    <p:extLst>
      <p:ext uri="{BB962C8B-B14F-4D97-AF65-F5344CB8AC3E}">
        <p14:creationId xmlns:p14="http://schemas.microsoft.com/office/powerpoint/2010/main" val="354881241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 Cancellation</a:t>
            </a:r>
            <a:endParaRPr lang="en-US" dirty="0"/>
          </a:p>
        </p:txBody>
      </p:sp>
      <p:sp>
        <p:nvSpPr>
          <p:cNvPr id="3" name="Content Placeholder 2"/>
          <p:cNvSpPr>
            <a:spLocks noGrp="1"/>
          </p:cNvSpPr>
          <p:nvPr>
            <p:ph idx="4294967295"/>
          </p:nvPr>
        </p:nvSpPr>
        <p:spPr>
          <a:xfrm>
            <a:off x="348335" y="1102302"/>
            <a:ext cx="11410075" cy="5465004"/>
          </a:xfrm>
        </p:spPr>
        <p:txBody>
          <a:bodyPr/>
          <a:lstStyle/>
          <a:p>
            <a:pPr marL="349250" indent="-342900" algn="just">
              <a:lnSpc>
                <a:spcPct val="100000"/>
              </a:lnSpc>
              <a:spcBef>
                <a:spcPts val="638"/>
              </a:spcBef>
              <a:spcAft>
                <a:spcPts val="1425"/>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IN" dirty="0" smtClean="0">
                <a:solidFill>
                  <a:srgbClr val="000000"/>
                </a:solidFill>
              </a:rPr>
              <a:t>This </a:t>
            </a:r>
            <a:r>
              <a:rPr lang="en-IN" dirty="0">
                <a:solidFill>
                  <a:srgbClr val="000000"/>
                </a:solidFill>
              </a:rPr>
              <a:t>feature allows </a:t>
            </a:r>
            <a:r>
              <a:rPr lang="en-IN" dirty="0">
                <a:solidFill>
                  <a:srgbClr val="000000"/>
                </a:solidFill>
                <a:cs typeface="Arial" charset="0"/>
              </a:rPr>
              <a:t>to cancel a generated bill and reproduce a new corrected bill.</a:t>
            </a:r>
          </a:p>
          <a:p>
            <a:pPr marL="349250" indent="-342900" algn="just">
              <a:lnSpc>
                <a:spcPct val="100000"/>
              </a:lnSpc>
              <a:spcBef>
                <a:spcPts val="638"/>
              </a:spcBef>
              <a:spcAft>
                <a:spcPts val="1425"/>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IN" dirty="0">
                <a:solidFill>
                  <a:srgbClr val="000000"/>
                </a:solidFill>
                <a:cs typeface="Arial" charset="0"/>
              </a:rPr>
              <a:t>Corrections done in a bill may be at charge level which may alter the bill or corrections to a bill may keep the charges same only, but changing the demographic information.</a:t>
            </a:r>
          </a:p>
          <a:p>
            <a:pPr marL="349250" indent="-342900" algn="just">
              <a:lnSpc>
                <a:spcPct val="100000"/>
              </a:lnSpc>
              <a:spcBef>
                <a:spcPts val="638"/>
              </a:spcBef>
              <a:spcAft>
                <a:spcPts val="1425"/>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IN" dirty="0">
                <a:solidFill>
                  <a:srgbClr val="000000"/>
                </a:solidFill>
              </a:rPr>
              <a:t>Bills can be cancelled only if there are no further bills or corrective bills generated for the billing account. Bill cancellation process would negate all billing actions on the bill.</a:t>
            </a:r>
          </a:p>
          <a:p>
            <a:pPr marL="349250" indent="-342900" algn="just">
              <a:lnSpc>
                <a:spcPct val="100000"/>
              </a:lnSpc>
              <a:spcBef>
                <a:spcPts val="638"/>
              </a:spcBef>
              <a:spcAft>
                <a:spcPts val="1425"/>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IN" dirty="0" smtClean="0">
                <a:solidFill>
                  <a:srgbClr val="000000"/>
                </a:solidFill>
              </a:rPr>
              <a:t>Scenario: </a:t>
            </a:r>
            <a:r>
              <a:rPr lang="en-IN" u="sng" dirty="0" smtClean="0">
                <a:solidFill>
                  <a:srgbClr val="000000"/>
                </a:solidFill>
              </a:rPr>
              <a:t>1</a:t>
            </a:r>
            <a:r>
              <a:rPr lang="en-IN" u="sng" baseline="30000" dirty="0" smtClean="0">
                <a:solidFill>
                  <a:srgbClr val="000000"/>
                </a:solidFill>
              </a:rPr>
              <a:t>st</a:t>
            </a:r>
            <a:r>
              <a:rPr lang="en-IN" u="sng" dirty="0" smtClean="0">
                <a:solidFill>
                  <a:srgbClr val="000000"/>
                </a:solidFill>
              </a:rPr>
              <a:t> of </a:t>
            </a:r>
            <a:r>
              <a:rPr lang="en-IN" u="sng" dirty="0">
                <a:solidFill>
                  <a:srgbClr val="000000"/>
                </a:solidFill>
              </a:rPr>
              <a:t>the month: Bill generation</a:t>
            </a:r>
          </a:p>
          <a:p>
            <a:pPr marL="731838" lvl="1" indent="-274638" algn="just">
              <a:lnSpc>
                <a:spcPct val="100000"/>
              </a:lnSpc>
              <a:spcBef>
                <a:spcPts val="638"/>
              </a:spcBef>
              <a:spcAft>
                <a:spcPts val="1425"/>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IN" dirty="0">
                <a:solidFill>
                  <a:srgbClr val="000000"/>
                </a:solidFill>
              </a:rPr>
              <a:t>Outstanding amount = Previous dues (A) – Payments (B) (+/-) Adjustment (C) + Current Charge (D)  – Discount(E) + </a:t>
            </a:r>
            <a:r>
              <a:rPr lang="en-IN" dirty="0" smtClean="0">
                <a:solidFill>
                  <a:srgbClr val="000000"/>
                </a:solidFill>
              </a:rPr>
              <a:t>Tax (</a:t>
            </a:r>
            <a:r>
              <a:rPr lang="en-IN" dirty="0">
                <a:solidFill>
                  <a:srgbClr val="000000"/>
                </a:solidFill>
              </a:rPr>
              <a:t>F</a:t>
            </a:r>
            <a:r>
              <a:rPr lang="en-IN" dirty="0" smtClean="0">
                <a:solidFill>
                  <a:srgbClr val="000000"/>
                </a:solidFill>
              </a:rPr>
              <a:t>)</a:t>
            </a:r>
          </a:p>
          <a:p>
            <a:pPr marL="731838" lvl="1" indent="-274638" algn="just">
              <a:lnSpc>
                <a:spcPct val="100000"/>
              </a:lnSpc>
              <a:spcBef>
                <a:spcPts val="638"/>
              </a:spcBef>
              <a:spcAft>
                <a:spcPts val="1425"/>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IN" dirty="0">
                <a:solidFill>
                  <a:srgbClr val="000000"/>
                </a:solidFill>
                <a:cs typeface="Arial" charset="0"/>
              </a:rPr>
              <a:t>On 10</a:t>
            </a:r>
            <a:r>
              <a:rPr lang="en-IN" baseline="28000" dirty="0">
                <a:solidFill>
                  <a:srgbClr val="000000"/>
                </a:solidFill>
                <a:cs typeface="Arial" charset="0"/>
              </a:rPr>
              <a:t>th</a:t>
            </a:r>
            <a:r>
              <a:rPr lang="en-IN" dirty="0">
                <a:solidFill>
                  <a:srgbClr val="000000"/>
                </a:solidFill>
                <a:cs typeface="Arial" charset="0"/>
              </a:rPr>
              <a:t> for Bill cancellation request all event entities D, E and F are marked as cancelled</a:t>
            </a:r>
            <a:r>
              <a:rPr lang="en-IN" dirty="0" smtClean="0">
                <a:solidFill>
                  <a:srgbClr val="000000"/>
                </a:solidFill>
                <a:cs typeface="Arial" charset="0"/>
              </a:rPr>
              <a:t>.</a:t>
            </a:r>
          </a:p>
          <a:p>
            <a:pPr marL="731838" lvl="1" indent="-274638" algn="just">
              <a:lnSpc>
                <a:spcPct val="100000"/>
              </a:lnSpc>
              <a:spcBef>
                <a:spcPts val="638"/>
              </a:spcBef>
              <a:spcAft>
                <a:spcPts val="1425"/>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IN" dirty="0">
                <a:solidFill>
                  <a:srgbClr val="000000"/>
                </a:solidFill>
                <a:cs typeface="Arial" charset="0"/>
              </a:rPr>
              <a:t>No Payment can be accepted against the bill after cancellation. Adjustment (C) would be released.</a:t>
            </a:r>
          </a:p>
          <a:p>
            <a:pPr marL="731838" lvl="1" indent="-274638" algn="just">
              <a:lnSpc>
                <a:spcPct val="100000"/>
              </a:lnSpc>
              <a:spcBef>
                <a:spcPts val="638"/>
              </a:spcBef>
              <a:spcAft>
                <a:spcPts val="1425"/>
              </a:spcAft>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IN" dirty="0">
                <a:solidFill>
                  <a:srgbClr val="000000"/>
                </a:solidFill>
                <a:cs typeface="Arial" charset="0"/>
              </a:rPr>
              <a:t>When cancel bill request is generated the system changes the next bill date to the old bill date. </a:t>
            </a:r>
          </a:p>
        </p:txBody>
      </p:sp>
      <p:sp>
        <p:nvSpPr>
          <p:cNvPr id="4" name="Slide Number Placeholder 3"/>
          <p:cNvSpPr>
            <a:spLocks noGrp="1"/>
          </p:cNvSpPr>
          <p:nvPr>
            <p:ph type="sldNum" sz="quarter" idx="4"/>
          </p:nvPr>
        </p:nvSpPr>
        <p:spPr/>
        <p:txBody>
          <a:bodyPr/>
          <a:lstStyle/>
          <a:p>
            <a:fld id="{DB290E97-9747-4422-823B-B7ED9D75BA90}" type="slidenum">
              <a:rPr lang="en-US" smtClean="0"/>
              <a:pPr/>
              <a:t>114</a:t>
            </a:fld>
            <a:endParaRPr lang="en-US" dirty="0"/>
          </a:p>
        </p:txBody>
      </p:sp>
    </p:spTree>
    <p:extLst>
      <p:ext uri="{BB962C8B-B14F-4D97-AF65-F5344CB8AC3E}">
        <p14:creationId xmlns:p14="http://schemas.microsoft.com/office/powerpoint/2010/main" val="214538615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Bill Cancellation (</a:t>
            </a:r>
            <a:r>
              <a:rPr lang="en-US" dirty="0" err="1"/>
              <a:t>contd</a:t>
            </a:r>
            <a:r>
              <a:rPr lang="en-US" dirty="0"/>
              <a:t>…)</a:t>
            </a:r>
          </a:p>
        </p:txBody>
      </p:sp>
      <p:sp>
        <p:nvSpPr>
          <p:cNvPr id="3" name="Content Placeholder 2"/>
          <p:cNvSpPr>
            <a:spLocks noGrp="1"/>
          </p:cNvSpPr>
          <p:nvPr>
            <p:ph idx="4294967295"/>
          </p:nvPr>
        </p:nvSpPr>
        <p:spPr>
          <a:xfrm>
            <a:off x="364665" y="1307507"/>
            <a:ext cx="10891470" cy="4932275"/>
          </a:xfrm>
        </p:spPr>
        <p:txBody>
          <a:bodyPr/>
          <a:lstStyle/>
          <a:p>
            <a:pPr algn="just">
              <a:lnSpc>
                <a:spcPct val="150000"/>
              </a:lnSpc>
              <a:spcBef>
                <a:spcPts val="638"/>
              </a:spcBef>
              <a:spcAft>
                <a:spcPts val="1425"/>
              </a:spcAft>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IN" dirty="0" smtClean="0">
                <a:solidFill>
                  <a:srgbClr val="000000"/>
                </a:solidFill>
                <a:cs typeface="Arial" charset="0"/>
              </a:rPr>
              <a:t>On generation of cancelled bill, all </a:t>
            </a:r>
            <a:r>
              <a:rPr lang="en-IN" dirty="0">
                <a:solidFill>
                  <a:srgbClr val="000000"/>
                </a:solidFill>
                <a:cs typeface="Arial" charset="0"/>
              </a:rPr>
              <a:t>new events of rentals charge, non-recurring and usage events are computed and generated along with discount and tax.</a:t>
            </a:r>
          </a:p>
          <a:p>
            <a:pPr algn="just">
              <a:lnSpc>
                <a:spcPct val="150000"/>
              </a:lnSpc>
              <a:spcBef>
                <a:spcPts val="638"/>
              </a:spcBef>
              <a:spcAft>
                <a:spcPts val="1425"/>
              </a:spcAft>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IN" dirty="0">
                <a:solidFill>
                  <a:srgbClr val="000000"/>
                </a:solidFill>
                <a:cs typeface="Arial" charset="0"/>
              </a:rPr>
              <a:t>The cancel bill generated would be assigned a new invoice number.</a:t>
            </a:r>
          </a:p>
          <a:p>
            <a:pPr algn="just">
              <a:lnSpc>
                <a:spcPct val="150000"/>
              </a:lnSpc>
              <a:spcBef>
                <a:spcPts val="638"/>
              </a:spcBef>
              <a:spcAft>
                <a:spcPts val="1425"/>
              </a:spcAft>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IN" dirty="0">
                <a:solidFill>
                  <a:srgbClr val="000000"/>
                </a:solidFill>
              </a:rPr>
              <a:t>On cancellation of last bill, if no cancel bill has been generated further normal bills would not be generated.</a:t>
            </a:r>
          </a:p>
          <a:p>
            <a:pPr algn="just">
              <a:lnSpc>
                <a:spcPct val="150000"/>
              </a:lnSpc>
              <a:spcBef>
                <a:spcPts val="638"/>
              </a:spcBef>
              <a:spcAft>
                <a:spcPts val="1425"/>
              </a:spcAft>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IN" dirty="0">
                <a:solidFill>
                  <a:srgbClr val="000000"/>
                </a:solidFill>
              </a:rPr>
              <a:t>A sales invoice generated for device sale can be cancelled at any point of time. This process does not take the idea of regenerating a full bill again. But the cancellation of a bill cannot be possible after a period (in days defined in the system parameter).</a:t>
            </a:r>
          </a:p>
        </p:txBody>
      </p:sp>
      <p:sp>
        <p:nvSpPr>
          <p:cNvPr id="4" name="Slide Number Placeholder 3"/>
          <p:cNvSpPr>
            <a:spLocks noGrp="1"/>
          </p:cNvSpPr>
          <p:nvPr>
            <p:ph type="sldNum" sz="quarter" idx="4"/>
          </p:nvPr>
        </p:nvSpPr>
        <p:spPr/>
        <p:txBody>
          <a:bodyPr/>
          <a:lstStyle/>
          <a:p>
            <a:fld id="{DB290E97-9747-4422-823B-B7ED9D75BA90}" type="slidenum">
              <a:rPr lang="en-US" smtClean="0"/>
              <a:pPr/>
              <a:t>115</a:t>
            </a:fld>
            <a:endParaRPr lang="en-US" dirty="0"/>
          </a:p>
        </p:txBody>
      </p:sp>
    </p:spTree>
    <p:extLst>
      <p:ext uri="{BB962C8B-B14F-4D97-AF65-F5344CB8AC3E}">
        <p14:creationId xmlns:p14="http://schemas.microsoft.com/office/powerpoint/2010/main" val="281759112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Services</a:t>
            </a:r>
            <a:endParaRPr lang="en-US" dirty="0"/>
          </a:p>
        </p:txBody>
      </p:sp>
      <p:sp>
        <p:nvSpPr>
          <p:cNvPr id="3" name="Content Placeholder 2"/>
          <p:cNvSpPr>
            <a:spLocks noGrp="1"/>
          </p:cNvSpPr>
          <p:nvPr>
            <p:ph idx="4294967295"/>
          </p:nvPr>
        </p:nvSpPr>
        <p:spPr>
          <a:xfrm>
            <a:off x="364665" y="1307507"/>
            <a:ext cx="10515600" cy="4932275"/>
          </a:xfrm>
        </p:spPr>
        <p:txBody>
          <a:bodyPr/>
          <a:lstStyle/>
          <a:p>
            <a:r>
              <a:rPr lang="en-US" dirty="0" smtClean="0">
                <a:solidFill>
                  <a:srgbClr val="000000"/>
                </a:solidFill>
              </a:rPr>
              <a:t>Crestel </a:t>
            </a:r>
            <a:r>
              <a:rPr lang="en-US" dirty="0">
                <a:solidFill>
                  <a:srgbClr val="000000"/>
                </a:solidFill>
              </a:rPr>
              <a:t>Billing System supports </a:t>
            </a:r>
            <a:r>
              <a:rPr lang="en-US" dirty="0" smtClean="0">
                <a:solidFill>
                  <a:srgbClr val="000000"/>
                </a:solidFill>
              </a:rPr>
              <a:t>services for Billing Process</a:t>
            </a:r>
          </a:p>
          <a:p>
            <a:pPr marL="793750" lvl="1" indent="-336550" algn="just">
              <a:lnSpc>
                <a:spcPct val="150000"/>
              </a:lnSpc>
              <a:spcBef>
                <a:spcPts val="450"/>
              </a:spcBef>
              <a:buFont typeface="Times New Roman" pitchFamily="16" charset="0"/>
              <a:buAutoNum type="arabicPeriod"/>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US" sz="2000" dirty="0">
                <a:solidFill>
                  <a:srgbClr val="000000"/>
                </a:solidFill>
              </a:rPr>
              <a:t>Bill </a:t>
            </a:r>
            <a:r>
              <a:rPr lang="en-US" sz="2000" dirty="0" smtClean="0">
                <a:solidFill>
                  <a:srgbClr val="000000"/>
                </a:solidFill>
              </a:rPr>
              <a:t>Generation</a:t>
            </a:r>
          </a:p>
          <a:p>
            <a:pPr marL="793750" lvl="1" indent="-336550" algn="just">
              <a:lnSpc>
                <a:spcPct val="150000"/>
              </a:lnSpc>
              <a:spcBef>
                <a:spcPts val="450"/>
              </a:spcBef>
              <a:buFont typeface="Times New Roman" pitchFamily="16" charset="0"/>
              <a:buAutoNum type="arabicPeriod"/>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US" sz="2000" dirty="0" smtClean="0">
                <a:solidFill>
                  <a:srgbClr val="000000"/>
                </a:solidFill>
              </a:rPr>
              <a:t>Bill Export</a:t>
            </a:r>
          </a:p>
          <a:p>
            <a:pPr marL="793750" lvl="1" indent="-336550" algn="just">
              <a:lnSpc>
                <a:spcPct val="150000"/>
              </a:lnSpc>
              <a:spcBef>
                <a:spcPts val="450"/>
              </a:spcBef>
              <a:buFont typeface="Times New Roman" pitchFamily="16" charset="0"/>
              <a:buAutoNum type="arabicPeriod"/>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US" sz="2000" dirty="0" smtClean="0">
                <a:solidFill>
                  <a:srgbClr val="000000"/>
                </a:solidFill>
              </a:rPr>
              <a:t>Bill Dispatch</a:t>
            </a:r>
          </a:p>
          <a:p>
            <a:pPr marL="793750" lvl="1" indent="-336550" algn="just">
              <a:lnSpc>
                <a:spcPct val="150000"/>
              </a:lnSpc>
              <a:spcBef>
                <a:spcPts val="450"/>
              </a:spcBef>
              <a:buFont typeface="Times New Roman" pitchFamily="16" charset="0"/>
              <a:buAutoNum type="arabicPeriod"/>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US" sz="2000" dirty="0" smtClean="0">
                <a:solidFill>
                  <a:srgbClr val="000000"/>
                </a:solidFill>
              </a:rPr>
              <a:t>Surcharge Application Service</a:t>
            </a:r>
          </a:p>
        </p:txBody>
      </p:sp>
      <p:sp>
        <p:nvSpPr>
          <p:cNvPr id="4" name="Slide Number Placeholder 3"/>
          <p:cNvSpPr>
            <a:spLocks noGrp="1"/>
          </p:cNvSpPr>
          <p:nvPr>
            <p:ph type="sldNum" sz="quarter" idx="4"/>
          </p:nvPr>
        </p:nvSpPr>
        <p:spPr/>
        <p:txBody>
          <a:bodyPr/>
          <a:lstStyle/>
          <a:p>
            <a:fld id="{DB290E97-9747-4422-823B-B7ED9D75BA90}" type="slidenum">
              <a:rPr lang="en-US" smtClean="0"/>
              <a:pPr/>
              <a:t>116</a:t>
            </a:fld>
            <a:endParaRPr lang="en-US" dirty="0"/>
          </a:p>
        </p:txBody>
      </p:sp>
    </p:spTree>
    <p:extLst>
      <p:ext uri="{BB962C8B-B14F-4D97-AF65-F5344CB8AC3E}">
        <p14:creationId xmlns:p14="http://schemas.microsoft.com/office/powerpoint/2010/main" val="52511376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Billing Operations</a:t>
            </a:r>
            <a:endParaRPr lang="en-US"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117</a:t>
            </a:fld>
            <a:endParaRPr lang="en-US" dirty="0"/>
          </a:p>
        </p:txBody>
      </p:sp>
      <p:sp>
        <p:nvSpPr>
          <p:cNvPr id="8" name="Rectangle 7"/>
          <p:cNvSpPr/>
          <p:nvPr/>
        </p:nvSpPr>
        <p:spPr>
          <a:xfrm>
            <a:off x="348336" y="909119"/>
            <a:ext cx="4468363" cy="5170646"/>
          </a:xfrm>
          <a:prstGeom prst="rect">
            <a:avLst/>
          </a:prstGeom>
        </p:spPr>
        <p:txBody>
          <a:bodyPr wrap="square">
            <a:spAutoFit/>
          </a:bodyPr>
          <a:lstStyle/>
          <a:p>
            <a:pPr>
              <a:lnSpc>
                <a:spcPct val="150000"/>
              </a:lnSpc>
            </a:pPr>
            <a:endParaRPr lang="en-US" sz="2000" dirty="0" smtClean="0">
              <a:latin typeface="+mn-lt"/>
            </a:endParaRPr>
          </a:p>
          <a:p>
            <a:pPr>
              <a:lnSpc>
                <a:spcPct val="150000"/>
              </a:lnSpc>
            </a:pPr>
            <a:r>
              <a:rPr lang="en-US" sz="2000" dirty="0" smtClean="0">
                <a:latin typeface="+mn-lt"/>
              </a:rPr>
              <a:t>Billing Account:</a:t>
            </a:r>
            <a:endParaRPr lang="en-US" sz="2000" dirty="0">
              <a:latin typeface="+mn-lt"/>
            </a:endParaRPr>
          </a:p>
          <a:p>
            <a:pPr marL="342900" indent="-342900">
              <a:lnSpc>
                <a:spcPct val="150000"/>
              </a:lnSpc>
              <a:buFont typeface="Arial" panose="020B0604020202020204" pitchFamily="34" charset="0"/>
              <a:buChar char="•"/>
            </a:pPr>
            <a:r>
              <a:rPr lang="en-US" sz="2000" dirty="0" smtClean="0">
                <a:latin typeface="+mn-lt"/>
              </a:rPr>
              <a:t>Attach</a:t>
            </a:r>
            <a:r>
              <a:rPr lang="en-US" sz="2000" dirty="0">
                <a:latin typeface="+mn-lt"/>
              </a:rPr>
              <a:t>/ Detach DDA</a:t>
            </a:r>
          </a:p>
          <a:p>
            <a:pPr marL="342900" indent="-342900">
              <a:lnSpc>
                <a:spcPct val="150000"/>
              </a:lnSpc>
              <a:buFont typeface="Arial" panose="020B0604020202020204" pitchFamily="34" charset="0"/>
              <a:buChar char="•"/>
            </a:pPr>
            <a:r>
              <a:rPr lang="en-US" sz="2000" dirty="0" smtClean="0">
                <a:latin typeface="+mn-lt"/>
              </a:rPr>
              <a:t>Change </a:t>
            </a:r>
            <a:r>
              <a:rPr lang="en-US" sz="2000" dirty="0">
                <a:latin typeface="+mn-lt"/>
              </a:rPr>
              <a:t>Bill Cycle</a:t>
            </a:r>
          </a:p>
          <a:p>
            <a:pPr marL="342900" indent="-342900">
              <a:lnSpc>
                <a:spcPct val="150000"/>
              </a:lnSpc>
              <a:buFont typeface="Arial" panose="020B0604020202020204" pitchFamily="34" charset="0"/>
              <a:buChar char="•"/>
            </a:pPr>
            <a:r>
              <a:rPr lang="en-US" sz="2000" dirty="0" smtClean="0">
                <a:latin typeface="+mn-lt"/>
              </a:rPr>
              <a:t>Change </a:t>
            </a:r>
            <a:r>
              <a:rPr lang="en-US" sz="2000" dirty="0">
                <a:latin typeface="+mn-lt"/>
              </a:rPr>
              <a:t>Bill Format Type</a:t>
            </a:r>
          </a:p>
          <a:p>
            <a:pPr marL="342900" indent="-342900">
              <a:lnSpc>
                <a:spcPct val="150000"/>
              </a:lnSpc>
              <a:buFont typeface="Arial" panose="020B0604020202020204" pitchFamily="34" charset="0"/>
              <a:buChar char="•"/>
            </a:pPr>
            <a:r>
              <a:rPr lang="en-US" sz="2000" dirty="0" smtClean="0">
                <a:latin typeface="+mn-lt"/>
              </a:rPr>
              <a:t>Change </a:t>
            </a:r>
            <a:r>
              <a:rPr lang="en-US" sz="2000" dirty="0">
                <a:latin typeface="+mn-lt"/>
              </a:rPr>
              <a:t>Credit Class</a:t>
            </a:r>
          </a:p>
          <a:p>
            <a:pPr marL="342900" indent="-342900">
              <a:lnSpc>
                <a:spcPct val="150000"/>
              </a:lnSpc>
              <a:buFont typeface="Arial" panose="020B0604020202020204" pitchFamily="34" charset="0"/>
              <a:buChar char="•"/>
            </a:pPr>
            <a:r>
              <a:rPr lang="en-US" sz="2000" dirty="0" smtClean="0">
                <a:latin typeface="+mn-lt"/>
              </a:rPr>
              <a:t>Override </a:t>
            </a:r>
            <a:r>
              <a:rPr lang="en-US" sz="2000" dirty="0">
                <a:latin typeface="+mn-lt"/>
              </a:rPr>
              <a:t>Credit Limit</a:t>
            </a:r>
          </a:p>
          <a:p>
            <a:pPr marL="342900" indent="-342900">
              <a:lnSpc>
                <a:spcPct val="150000"/>
              </a:lnSpc>
              <a:buFont typeface="Arial" panose="020B0604020202020204" pitchFamily="34" charset="0"/>
              <a:buChar char="•"/>
            </a:pPr>
            <a:r>
              <a:rPr lang="en-US" sz="2000" dirty="0" smtClean="0">
                <a:latin typeface="+mn-lt"/>
              </a:rPr>
              <a:t>Generate On Demand </a:t>
            </a:r>
            <a:r>
              <a:rPr lang="en-US" sz="2000" dirty="0">
                <a:latin typeface="+mn-lt"/>
              </a:rPr>
              <a:t>Bill</a:t>
            </a:r>
          </a:p>
          <a:p>
            <a:pPr marL="342900" indent="-342900">
              <a:lnSpc>
                <a:spcPct val="150000"/>
              </a:lnSpc>
              <a:buFont typeface="Arial" panose="020B0604020202020204" pitchFamily="34" charset="0"/>
              <a:buChar char="•"/>
            </a:pPr>
            <a:r>
              <a:rPr lang="en-US" sz="2000" dirty="0" smtClean="0">
                <a:latin typeface="+mn-lt"/>
              </a:rPr>
              <a:t>Billing </a:t>
            </a:r>
            <a:r>
              <a:rPr lang="en-US" sz="2000" dirty="0">
                <a:latin typeface="+mn-lt"/>
              </a:rPr>
              <a:t>on Hold</a:t>
            </a:r>
          </a:p>
          <a:p>
            <a:pPr marL="342900" indent="-342900">
              <a:lnSpc>
                <a:spcPct val="150000"/>
              </a:lnSpc>
              <a:buFont typeface="Arial" panose="020B0604020202020204" pitchFamily="34" charset="0"/>
              <a:buChar char="•"/>
            </a:pPr>
            <a:r>
              <a:rPr lang="en-US" sz="2000" dirty="0" smtClean="0">
                <a:latin typeface="+mn-lt"/>
              </a:rPr>
              <a:t>Manage </a:t>
            </a:r>
            <a:r>
              <a:rPr lang="en-US" sz="2000" dirty="0">
                <a:latin typeface="+mn-lt"/>
              </a:rPr>
              <a:t>Discount</a:t>
            </a:r>
          </a:p>
          <a:p>
            <a:pPr marL="342900" indent="-342900">
              <a:lnSpc>
                <a:spcPct val="150000"/>
              </a:lnSpc>
              <a:buFont typeface="Arial" panose="020B0604020202020204" pitchFamily="34" charset="0"/>
              <a:buChar char="•"/>
            </a:pPr>
            <a:r>
              <a:rPr lang="en-US" sz="2000" dirty="0" smtClean="0">
                <a:latin typeface="+mn-lt"/>
              </a:rPr>
              <a:t>Cancel and </a:t>
            </a:r>
            <a:r>
              <a:rPr lang="en-US" sz="2000" dirty="0">
                <a:latin typeface="+mn-lt"/>
              </a:rPr>
              <a:t>Regenerate </a:t>
            </a:r>
            <a:r>
              <a:rPr lang="en-US" sz="2000" dirty="0" smtClean="0">
                <a:latin typeface="+mn-lt"/>
              </a:rPr>
              <a:t>Bill</a:t>
            </a:r>
            <a:endParaRPr lang="en-US" sz="2000" dirty="0">
              <a:latin typeface="+mn-lt"/>
            </a:endParaRPr>
          </a:p>
        </p:txBody>
      </p:sp>
      <p:sp>
        <p:nvSpPr>
          <p:cNvPr id="9" name="Rectangle 8"/>
          <p:cNvSpPr/>
          <p:nvPr/>
        </p:nvSpPr>
        <p:spPr>
          <a:xfrm>
            <a:off x="6618483" y="909119"/>
            <a:ext cx="4468363" cy="5632311"/>
          </a:xfrm>
          <a:prstGeom prst="rect">
            <a:avLst/>
          </a:prstGeom>
        </p:spPr>
        <p:txBody>
          <a:bodyPr wrap="square">
            <a:spAutoFit/>
          </a:bodyPr>
          <a:lstStyle/>
          <a:p>
            <a:pPr marL="342900" indent="-342900">
              <a:lnSpc>
                <a:spcPct val="150000"/>
              </a:lnSpc>
              <a:buFont typeface="Arial" panose="020B0604020202020204" pitchFamily="34" charset="0"/>
              <a:buChar char="•"/>
            </a:pPr>
            <a:endParaRPr lang="en-US" sz="2000" dirty="0" smtClean="0">
              <a:latin typeface="+mn-lt"/>
            </a:endParaRPr>
          </a:p>
          <a:p>
            <a:pPr marL="342900" indent="-342900">
              <a:lnSpc>
                <a:spcPct val="150000"/>
              </a:lnSpc>
              <a:buFont typeface="Arial" panose="020B0604020202020204" pitchFamily="34" charset="0"/>
              <a:buChar char="•"/>
            </a:pPr>
            <a:r>
              <a:rPr lang="en-US" sz="2000" dirty="0" smtClean="0">
                <a:latin typeface="+mn-lt"/>
              </a:rPr>
              <a:t>Financial Details </a:t>
            </a:r>
            <a:endParaRPr lang="en-US" sz="2000" dirty="0">
              <a:latin typeface="+mn-lt"/>
            </a:endParaRPr>
          </a:p>
          <a:p>
            <a:pPr marL="800100" lvl="1" indent="-342900">
              <a:lnSpc>
                <a:spcPct val="150000"/>
              </a:lnSpc>
              <a:buFont typeface="Arial" panose="020B0604020202020204" pitchFamily="34" charset="0"/>
              <a:buChar char="•"/>
            </a:pPr>
            <a:r>
              <a:rPr lang="en-US" sz="2000" dirty="0">
                <a:latin typeface="+mn-lt"/>
              </a:rPr>
              <a:t>PTP Request</a:t>
            </a:r>
          </a:p>
          <a:p>
            <a:pPr marL="800100" lvl="1" indent="-342900">
              <a:lnSpc>
                <a:spcPct val="150000"/>
              </a:lnSpc>
              <a:buFont typeface="Arial" panose="020B0604020202020204" pitchFamily="34" charset="0"/>
              <a:buChar char="•"/>
            </a:pPr>
            <a:r>
              <a:rPr lang="en-US" sz="2000" dirty="0">
                <a:latin typeface="+mn-lt"/>
              </a:rPr>
              <a:t>Split Charges</a:t>
            </a:r>
          </a:p>
          <a:p>
            <a:pPr marL="800100" lvl="1" indent="-342900">
              <a:lnSpc>
                <a:spcPct val="150000"/>
              </a:lnSpc>
              <a:buFont typeface="Arial" panose="020B0604020202020204" pitchFamily="34" charset="0"/>
              <a:buChar char="•"/>
            </a:pPr>
            <a:r>
              <a:rPr lang="en-US" sz="2000" dirty="0" smtClean="0">
                <a:latin typeface="+mn-lt"/>
              </a:rPr>
              <a:t>Account History</a:t>
            </a:r>
          </a:p>
          <a:p>
            <a:pPr>
              <a:lnSpc>
                <a:spcPct val="150000"/>
              </a:lnSpc>
            </a:pPr>
            <a:endParaRPr lang="en-US" sz="2000" dirty="0" smtClean="0">
              <a:latin typeface="+mn-lt"/>
            </a:endParaRPr>
          </a:p>
          <a:p>
            <a:pPr>
              <a:lnSpc>
                <a:spcPct val="150000"/>
              </a:lnSpc>
            </a:pPr>
            <a:endParaRPr lang="en-US" sz="2000" dirty="0">
              <a:latin typeface="+mn-lt"/>
            </a:endParaRPr>
          </a:p>
          <a:p>
            <a:pPr>
              <a:lnSpc>
                <a:spcPct val="150000"/>
              </a:lnSpc>
            </a:pPr>
            <a:r>
              <a:rPr lang="en-US" sz="2000" dirty="0">
                <a:latin typeface="+mn-lt"/>
              </a:rPr>
              <a:t>Billing Aggregator Account:</a:t>
            </a:r>
          </a:p>
          <a:p>
            <a:pPr marL="342900" indent="-342900">
              <a:lnSpc>
                <a:spcPct val="150000"/>
              </a:lnSpc>
              <a:buFont typeface="Arial" panose="020B0604020202020204" pitchFamily="34" charset="0"/>
              <a:buChar char="•"/>
            </a:pPr>
            <a:r>
              <a:rPr lang="en-US" sz="2000" dirty="0">
                <a:latin typeface="+mn-lt"/>
              </a:rPr>
              <a:t>Associate/ Dissociate BA</a:t>
            </a:r>
          </a:p>
          <a:p>
            <a:pPr marL="342900" indent="-342900">
              <a:lnSpc>
                <a:spcPct val="150000"/>
              </a:lnSpc>
              <a:buFont typeface="Arial" panose="020B0604020202020204" pitchFamily="34" charset="0"/>
              <a:buChar char="•"/>
            </a:pPr>
            <a:r>
              <a:rPr lang="en-US" sz="2000" dirty="0">
                <a:latin typeface="+mn-lt"/>
              </a:rPr>
              <a:t>Generate and View Statement</a:t>
            </a:r>
          </a:p>
          <a:p>
            <a:pPr marL="342900" indent="-342900">
              <a:lnSpc>
                <a:spcPct val="150000"/>
              </a:lnSpc>
              <a:buFont typeface="Arial" panose="020B0604020202020204" pitchFamily="34" charset="0"/>
              <a:buChar char="•"/>
            </a:pPr>
            <a:r>
              <a:rPr lang="en-US" sz="2000" dirty="0">
                <a:latin typeface="+mn-lt"/>
              </a:rPr>
              <a:t>Account History</a:t>
            </a:r>
          </a:p>
          <a:p>
            <a:pPr marL="342900" indent="-342900">
              <a:lnSpc>
                <a:spcPct val="150000"/>
              </a:lnSpc>
              <a:buFont typeface="Arial" panose="020B0604020202020204" pitchFamily="34" charset="0"/>
              <a:buChar char="•"/>
            </a:pPr>
            <a:endParaRPr lang="en-US" sz="2000" dirty="0" smtClean="0">
              <a:latin typeface="+mn-lt"/>
            </a:endParaRPr>
          </a:p>
        </p:txBody>
      </p:sp>
    </p:spTree>
    <p:extLst>
      <p:ext uri="{BB962C8B-B14F-4D97-AF65-F5344CB8AC3E}">
        <p14:creationId xmlns:p14="http://schemas.microsoft.com/office/powerpoint/2010/main" val="427448685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Parameters</a:t>
            </a:r>
            <a:endParaRPr lang="en-US" dirty="0"/>
          </a:p>
        </p:txBody>
      </p:sp>
      <p:sp>
        <p:nvSpPr>
          <p:cNvPr id="3" name="Content Placeholder 2"/>
          <p:cNvSpPr>
            <a:spLocks noGrp="1"/>
          </p:cNvSpPr>
          <p:nvPr>
            <p:ph idx="4294967295"/>
          </p:nvPr>
        </p:nvSpPr>
        <p:spPr/>
        <p:txBody>
          <a:bodyPr/>
          <a:lstStyle/>
          <a:p>
            <a:pPr marL="342900" indent="-342900">
              <a:buFont typeface="Arial" panose="020B0604020202020204" pitchFamily="34" charset="0"/>
              <a:buChar char="•"/>
            </a:pPr>
            <a:r>
              <a:rPr lang="en-US" sz="2000" dirty="0" smtClean="0">
                <a:solidFill>
                  <a:srgbClr val="000000"/>
                </a:solidFill>
              </a:rPr>
              <a:t>Proration</a:t>
            </a:r>
            <a:endParaRPr lang="en-US" sz="2000" dirty="0">
              <a:solidFill>
                <a:srgbClr val="000000"/>
              </a:solidFill>
            </a:endParaRPr>
          </a:p>
          <a:p>
            <a:pPr marL="342900" indent="-342900">
              <a:buFont typeface="Arial" panose="020B0604020202020204" pitchFamily="34" charset="0"/>
              <a:buChar char="•"/>
            </a:pPr>
            <a:r>
              <a:rPr lang="en-US" sz="2000" dirty="0" smtClean="0">
                <a:solidFill>
                  <a:srgbClr val="000000"/>
                </a:solidFill>
              </a:rPr>
              <a:t>Backdated </a:t>
            </a:r>
            <a:r>
              <a:rPr lang="en-US" sz="2000" dirty="0">
                <a:solidFill>
                  <a:srgbClr val="000000"/>
                </a:solidFill>
              </a:rPr>
              <a:t>days for Usage Calculation</a:t>
            </a:r>
          </a:p>
          <a:p>
            <a:pPr marL="342900" indent="-342900">
              <a:buFont typeface="Arial" panose="020B0604020202020204" pitchFamily="34" charset="0"/>
              <a:buChar char="•"/>
            </a:pPr>
            <a:r>
              <a:rPr lang="en-US" sz="2000" dirty="0" smtClean="0">
                <a:solidFill>
                  <a:srgbClr val="000000"/>
                </a:solidFill>
              </a:rPr>
              <a:t>Holiday </a:t>
            </a:r>
            <a:r>
              <a:rPr lang="en-US" sz="2000" dirty="0">
                <a:solidFill>
                  <a:srgbClr val="000000"/>
                </a:solidFill>
              </a:rPr>
              <a:t>Consideration for Billing</a:t>
            </a:r>
          </a:p>
          <a:p>
            <a:pPr marL="342900" indent="-342900">
              <a:buFont typeface="Arial" panose="020B0604020202020204" pitchFamily="34" charset="0"/>
              <a:buChar char="•"/>
            </a:pPr>
            <a:r>
              <a:rPr lang="en-US" sz="2000" dirty="0" smtClean="0">
                <a:solidFill>
                  <a:srgbClr val="000000"/>
                </a:solidFill>
              </a:rPr>
              <a:t>Rounding </a:t>
            </a:r>
            <a:r>
              <a:rPr lang="en-US" sz="2000" dirty="0">
                <a:solidFill>
                  <a:srgbClr val="000000"/>
                </a:solidFill>
              </a:rPr>
              <a:t>Amount and Mode</a:t>
            </a:r>
          </a:p>
          <a:p>
            <a:pPr marL="342900" indent="-342900">
              <a:buFont typeface="Arial" panose="020B0604020202020204" pitchFamily="34" charset="0"/>
              <a:buChar char="•"/>
            </a:pPr>
            <a:r>
              <a:rPr lang="en-US" sz="2000" dirty="0" smtClean="0">
                <a:solidFill>
                  <a:srgbClr val="000000"/>
                </a:solidFill>
              </a:rPr>
              <a:t>Upper </a:t>
            </a:r>
            <a:r>
              <a:rPr lang="en-US" sz="2000" dirty="0">
                <a:solidFill>
                  <a:srgbClr val="000000"/>
                </a:solidFill>
              </a:rPr>
              <a:t>Limit Discount</a:t>
            </a:r>
          </a:p>
          <a:p>
            <a:pPr marL="342900" indent="-342900">
              <a:buFont typeface="Arial" panose="020B0604020202020204" pitchFamily="34" charset="0"/>
              <a:buChar char="•"/>
            </a:pPr>
            <a:r>
              <a:rPr lang="en-US" sz="2000" smtClean="0">
                <a:solidFill>
                  <a:srgbClr val="000000"/>
                </a:solidFill>
              </a:rPr>
              <a:t>Add-on </a:t>
            </a:r>
            <a:r>
              <a:rPr lang="en-US" sz="2000" dirty="0">
                <a:solidFill>
                  <a:srgbClr val="000000"/>
                </a:solidFill>
              </a:rPr>
              <a:t>Plan for Itemized Bill Charge</a:t>
            </a:r>
          </a:p>
          <a:p>
            <a:pPr marL="342900" indent="-342900">
              <a:buFont typeface="Arial" panose="020B0604020202020204" pitchFamily="34" charset="0"/>
              <a:buChar char="•"/>
            </a:pPr>
            <a:r>
              <a:rPr lang="en-US" sz="2000" dirty="0" smtClean="0">
                <a:solidFill>
                  <a:srgbClr val="000000"/>
                </a:solidFill>
              </a:rPr>
              <a:t>Default </a:t>
            </a:r>
            <a:r>
              <a:rPr lang="en-US" sz="2000" dirty="0">
                <a:solidFill>
                  <a:srgbClr val="000000"/>
                </a:solidFill>
              </a:rPr>
              <a:t>Surcharge Calculation Policy</a:t>
            </a:r>
          </a:p>
          <a:p>
            <a:pPr marL="342900" indent="-342900">
              <a:buFont typeface="Arial" panose="020B0604020202020204" pitchFamily="34" charset="0"/>
              <a:buChar char="•"/>
            </a:pPr>
            <a:r>
              <a:rPr lang="en-US" sz="2000" dirty="0" smtClean="0">
                <a:solidFill>
                  <a:srgbClr val="000000"/>
                </a:solidFill>
              </a:rPr>
              <a:t>Tax </a:t>
            </a:r>
            <a:r>
              <a:rPr lang="en-US" sz="2000" dirty="0">
                <a:solidFill>
                  <a:srgbClr val="000000"/>
                </a:solidFill>
              </a:rPr>
              <a:t>apply on surcharge</a:t>
            </a:r>
          </a:p>
          <a:p>
            <a:pPr marL="342900" indent="-342900">
              <a:buFont typeface="Arial" panose="020B0604020202020204" pitchFamily="34" charset="0"/>
              <a:buChar char="•"/>
            </a:pPr>
            <a:r>
              <a:rPr lang="en-US" sz="2000" dirty="0" smtClean="0">
                <a:solidFill>
                  <a:srgbClr val="000000"/>
                </a:solidFill>
              </a:rPr>
              <a:t>Duplicate </a:t>
            </a:r>
            <a:r>
              <a:rPr lang="en-US" sz="2000" dirty="0">
                <a:solidFill>
                  <a:srgbClr val="000000"/>
                </a:solidFill>
              </a:rPr>
              <a:t>Bill Amount</a:t>
            </a:r>
          </a:p>
          <a:p>
            <a:pPr marL="342900" indent="-342900">
              <a:buFont typeface="Arial" panose="020B0604020202020204" pitchFamily="34" charset="0"/>
              <a:buChar char="•"/>
            </a:pPr>
            <a:r>
              <a:rPr lang="en-US" sz="2000" dirty="0" smtClean="0">
                <a:solidFill>
                  <a:srgbClr val="000000"/>
                </a:solidFill>
              </a:rPr>
              <a:t>Promise </a:t>
            </a:r>
            <a:r>
              <a:rPr lang="en-US" sz="2000" dirty="0">
                <a:solidFill>
                  <a:srgbClr val="000000"/>
                </a:solidFill>
              </a:rPr>
              <a:t>to Pay Request Limit/ Days</a:t>
            </a:r>
          </a:p>
        </p:txBody>
      </p:sp>
      <p:sp>
        <p:nvSpPr>
          <p:cNvPr id="4" name="Slide Number Placeholder 3"/>
          <p:cNvSpPr>
            <a:spLocks noGrp="1"/>
          </p:cNvSpPr>
          <p:nvPr>
            <p:ph type="sldNum" sz="quarter" idx="4"/>
          </p:nvPr>
        </p:nvSpPr>
        <p:spPr/>
        <p:txBody>
          <a:bodyPr/>
          <a:lstStyle/>
          <a:p>
            <a:fld id="{DB290E97-9747-4422-823B-B7ED9D75BA90}" type="slidenum">
              <a:rPr lang="en-US" smtClean="0"/>
              <a:pPr/>
              <a:t>118</a:t>
            </a:fld>
            <a:endParaRPr lang="en-US" dirty="0"/>
          </a:p>
        </p:txBody>
      </p:sp>
    </p:spTree>
    <p:extLst>
      <p:ext uri="{BB962C8B-B14F-4D97-AF65-F5344CB8AC3E}">
        <p14:creationId xmlns:p14="http://schemas.microsoft.com/office/powerpoint/2010/main" val="96419940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sp>
          <p:nvSpPr>
            <p:cNvPr id="6" name="Rectangle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2" descr="C:\Users\jayesh.chauhan\Desktop\PPT_Template\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998" y="5805744"/>
              <a:ext cx="11947498" cy="9772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018207" y="330303"/>
              <a:ext cx="1684118" cy="30875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1"/>
          <p:cNvSpPr txBox="1">
            <a:spLocks/>
          </p:cNvSpPr>
          <p:nvPr/>
        </p:nvSpPr>
        <p:spPr bwMode="auto">
          <a:xfrm>
            <a:off x="4855028" y="3039268"/>
            <a:ext cx="6672943" cy="7794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2813" rtl="0" eaLnBrk="1" fontAlgn="base" hangingPunct="1">
              <a:lnSpc>
                <a:spcPct val="90000"/>
              </a:lnSpc>
              <a:spcBef>
                <a:spcPct val="0"/>
              </a:spcBef>
              <a:spcAft>
                <a:spcPct val="0"/>
              </a:spcAft>
              <a:defRPr sz="3200" b="1" kern="1200">
                <a:solidFill>
                  <a:schemeClr val="bg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altLang="en-US" smtClean="0"/>
              <a:t>Click to edit Master title style</a:t>
            </a:r>
            <a:endParaRPr lang="en-US" altLang="en-US" dirty="0" smtClean="0"/>
          </a:p>
        </p:txBody>
      </p:sp>
      <p:pic>
        <p:nvPicPr>
          <p:cNvPr id="10" name="Picture 3" descr="C:\Users\jayesh.chauhan\Desktop\PPT_Templat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8474" y="2642465"/>
            <a:ext cx="7883526" cy="165714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4855028" y="3094113"/>
            <a:ext cx="4953990" cy="779463"/>
          </a:xfrm>
          <a:prstGeom prst="rect">
            <a:avLst/>
          </a:prstGeom>
        </p:spPr>
        <p:txBody>
          <a:bodyPr/>
          <a:lstStyle>
            <a:lvl1pPr>
              <a:defRPr>
                <a:solidFill>
                  <a:schemeClr val="bg1"/>
                </a:solidFill>
              </a:defRPr>
            </a:lvl1pPr>
          </a:lstStyle>
          <a:p>
            <a:r>
              <a:rPr lang="en-US" altLang="en-US" dirty="0" smtClean="0"/>
              <a:t>Payments and Adjustments</a:t>
            </a:r>
          </a:p>
        </p:txBody>
      </p:sp>
    </p:spTree>
    <p:extLst>
      <p:ext uri="{BB962C8B-B14F-4D97-AF65-F5344CB8AC3E}">
        <p14:creationId xmlns:p14="http://schemas.microsoft.com/office/powerpoint/2010/main" val="1125040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229"/>
          <p:cNvSpPr txBox="1">
            <a:spLocks noGrp="1"/>
          </p:cNvSpPr>
          <p:nvPr>
            <p:ph type="title"/>
          </p:nvPr>
        </p:nvSpPr>
        <p:spPr>
          <a:xfrm>
            <a:off x="348336" y="129656"/>
            <a:ext cx="9318178" cy="7794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US"/>
              <a:t>Staff Configuration With Keycloak (SSO)</a:t>
            </a:r>
            <a:endParaRPr/>
          </a:p>
        </p:txBody>
      </p:sp>
      <p:sp>
        <p:nvSpPr>
          <p:cNvPr id="1071" name="Google Shape;1071;p229"/>
          <p:cNvSpPr txBox="1">
            <a:spLocks noGrp="1"/>
          </p:cNvSpPr>
          <p:nvPr>
            <p:ph type="sldNum" idx="12"/>
          </p:nvPr>
        </p:nvSpPr>
        <p:spPr>
          <a:xfrm>
            <a:off x="10135956" y="6567306"/>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1072" name="Google Shape;1072;p229"/>
          <p:cNvPicPr preferRelativeResize="0"/>
          <p:nvPr/>
        </p:nvPicPr>
        <p:blipFill>
          <a:blip r:embed="rId3">
            <a:alphaModFix/>
          </a:blip>
          <a:stretch>
            <a:fillRect/>
          </a:stretch>
        </p:blipFill>
        <p:spPr>
          <a:xfrm>
            <a:off x="0" y="1061525"/>
            <a:ext cx="12114550" cy="5645750"/>
          </a:xfrm>
          <a:prstGeom prst="rect">
            <a:avLst/>
          </a:prstGeom>
          <a:noFill/>
          <a:ln>
            <a:noFill/>
          </a:ln>
        </p:spPr>
      </p:pic>
    </p:spTree>
    <p:extLst>
      <p:ext uri="{BB962C8B-B14F-4D97-AF65-F5344CB8AC3E}">
        <p14:creationId xmlns:p14="http://schemas.microsoft.com/office/powerpoint/2010/main" val="429290437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Agenda</a:t>
            </a:r>
            <a:endParaRPr lang="en-IN" sz="3000" dirty="0"/>
          </a:p>
        </p:txBody>
      </p:sp>
      <p:sp>
        <p:nvSpPr>
          <p:cNvPr id="20" name="Content Placeholder 2"/>
          <p:cNvSpPr>
            <a:spLocks noGrp="1"/>
          </p:cNvSpPr>
          <p:nvPr>
            <p:ph idx="4294967295"/>
          </p:nvPr>
        </p:nvSpPr>
        <p:spPr>
          <a:xfrm>
            <a:off x="0" y="1814513"/>
            <a:ext cx="4827588" cy="3536950"/>
          </a:xfrm>
        </p:spPr>
        <p:txBody>
          <a:bodyPr/>
          <a:lstStyle>
            <a:lvl1pPr marL="0" indent="0">
              <a:buNone/>
              <a:defRPr/>
            </a:lvl1pPr>
          </a:lstStyle>
          <a:p>
            <a:pPr marL="342900" lvl="0" indent="-342900">
              <a:buFont typeface="Arial" panose="020B0604020202020204" pitchFamily="34" charset="0"/>
              <a:buChar char="•"/>
            </a:pPr>
            <a:r>
              <a:rPr lang="en-IN" dirty="0" smtClean="0">
                <a:solidFill>
                  <a:schemeClr val="tx1"/>
                </a:solidFill>
              </a:rPr>
              <a:t>Payment Concepts</a:t>
            </a:r>
          </a:p>
          <a:p>
            <a:pPr marL="342900" lvl="0" indent="-342900">
              <a:buFont typeface="Arial" panose="020B0604020202020204" pitchFamily="34" charset="0"/>
              <a:buChar char="•"/>
            </a:pPr>
            <a:r>
              <a:rPr lang="en-IN" dirty="0" smtClean="0">
                <a:solidFill>
                  <a:schemeClr val="tx1"/>
                </a:solidFill>
              </a:rPr>
              <a:t>Payment Masters</a:t>
            </a:r>
          </a:p>
          <a:p>
            <a:pPr marL="342900" lvl="0" indent="-342900">
              <a:buFont typeface="Arial" panose="020B0604020202020204" pitchFamily="34" charset="0"/>
              <a:buChar char="•"/>
            </a:pPr>
            <a:r>
              <a:rPr lang="en-IN" dirty="0" smtClean="0">
                <a:solidFill>
                  <a:schemeClr val="tx1"/>
                </a:solidFill>
              </a:rPr>
              <a:t>Payment Life Cycle Management</a:t>
            </a:r>
          </a:p>
          <a:p>
            <a:pPr marL="342900" lvl="0" indent="-342900">
              <a:buFont typeface="Arial" panose="020B0604020202020204" pitchFamily="34" charset="0"/>
              <a:buChar char="•"/>
            </a:pPr>
            <a:r>
              <a:rPr lang="en-IN" dirty="0" smtClean="0">
                <a:solidFill>
                  <a:schemeClr val="tx1"/>
                </a:solidFill>
              </a:rPr>
              <a:t>Suspense Account</a:t>
            </a:r>
          </a:p>
          <a:p>
            <a:pPr marL="342900" lvl="0" indent="-342900">
              <a:buFont typeface="Arial" panose="020B0604020202020204" pitchFamily="34" charset="0"/>
              <a:buChar char="•"/>
            </a:pPr>
            <a:r>
              <a:rPr lang="en-IN" dirty="0" smtClean="0">
                <a:solidFill>
                  <a:schemeClr val="tx1"/>
                </a:solidFill>
              </a:rPr>
              <a:t>Payment Operations</a:t>
            </a:r>
          </a:p>
          <a:p>
            <a:pPr marL="1027113" lvl="1" indent="-342900">
              <a:buFont typeface="Arial" panose="020B0604020202020204" pitchFamily="34" charset="0"/>
              <a:buChar char="•"/>
            </a:pPr>
            <a:r>
              <a:rPr lang="en-IN" dirty="0" smtClean="0">
                <a:solidFill>
                  <a:schemeClr val="tx1"/>
                </a:solidFill>
              </a:rPr>
              <a:t>Make Payment</a:t>
            </a:r>
          </a:p>
          <a:p>
            <a:pPr marL="1027113" lvl="1" indent="-342900">
              <a:buFont typeface="Arial" panose="020B0604020202020204" pitchFamily="34" charset="0"/>
              <a:buChar char="•"/>
            </a:pPr>
            <a:r>
              <a:rPr lang="en-IN" dirty="0" smtClean="0">
                <a:solidFill>
                  <a:schemeClr val="tx1"/>
                </a:solidFill>
              </a:rPr>
              <a:t>Change Status</a:t>
            </a:r>
          </a:p>
          <a:p>
            <a:pPr marL="1027113" lvl="1" indent="-342900">
              <a:buFont typeface="Arial" panose="020B0604020202020204" pitchFamily="34" charset="0"/>
              <a:buChar char="•"/>
            </a:pPr>
            <a:r>
              <a:rPr lang="en-IN" dirty="0" smtClean="0">
                <a:solidFill>
                  <a:schemeClr val="tx1"/>
                </a:solidFill>
              </a:rPr>
              <a:t>Transfer Payment</a:t>
            </a:r>
          </a:p>
          <a:p>
            <a:pPr marL="1027113" lvl="1" indent="-342900">
              <a:buFont typeface="Arial" panose="020B0604020202020204" pitchFamily="34" charset="0"/>
              <a:buChar char="•"/>
            </a:pPr>
            <a:r>
              <a:rPr lang="en-IN" dirty="0" smtClean="0">
                <a:solidFill>
                  <a:schemeClr val="tx1"/>
                </a:solidFill>
              </a:rPr>
              <a:t>Deferred Payment</a:t>
            </a:r>
          </a:p>
          <a:p>
            <a:pPr marL="1027113" lvl="1" indent="-342900">
              <a:buFont typeface="Arial" panose="020B0604020202020204" pitchFamily="34" charset="0"/>
              <a:buChar char="•"/>
            </a:pPr>
            <a:r>
              <a:rPr lang="en-IN" dirty="0" smtClean="0">
                <a:solidFill>
                  <a:schemeClr val="tx1"/>
                </a:solidFill>
              </a:rPr>
              <a:t>Rejected Payment</a:t>
            </a:r>
          </a:p>
        </p:txBody>
      </p:sp>
      <p:sp>
        <p:nvSpPr>
          <p:cNvPr id="21" name="Content Placeholder 3"/>
          <p:cNvSpPr>
            <a:spLocks noGrp="1"/>
          </p:cNvSpPr>
          <p:nvPr>
            <p:ph idx="4294967295"/>
          </p:nvPr>
        </p:nvSpPr>
        <p:spPr>
          <a:xfrm>
            <a:off x="6853238" y="1814513"/>
            <a:ext cx="5338762" cy="3368675"/>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marL="342900" lvl="0" indent="-342900">
              <a:buFont typeface="Arial" panose="020B0604020202020204" pitchFamily="34" charset="0"/>
              <a:buChar char="•"/>
            </a:pPr>
            <a:r>
              <a:rPr lang="en-IN" dirty="0" smtClean="0">
                <a:solidFill>
                  <a:schemeClr val="tx1"/>
                </a:solidFill>
              </a:rPr>
              <a:t>Credit Note, Debit Note, Write Off</a:t>
            </a:r>
          </a:p>
          <a:p>
            <a:pPr marL="342900" lvl="0" indent="-342900">
              <a:buFont typeface="Arial" panose="020B0604020202020204" pitchFamily="34" charset="0"/>
              <a:buChar char="•"/>
            </a:pPr>
            <a:r>
              <a:rPr lang="en-IN" dirty="0" smtClean="0">
                <a:solidFill>
                  <a:schemeClr val="tx1"/>
                </a:solidFill>
              </a:rPr>
              <a:t>Adjustment Priority</a:t>
            </a:r>
          </a:p>
          <a:p>
            <a:pPr marL="342900" lvl="0" indent="-342900">
              <a:buFont typeface="Arial" panose="020B0604020202020204" pitchFamily="34" charset="0"/>
              <a:buChar char="•"/>
            </a:pPr>
            <a:r>
              <a:rPr lang="en-IN" dirty="0" smtClean="0">
                <a:solidFill>
                  <a:schemeClr val="tx1"/>
                </a:solidFill>
              </a:rPr>
              <a:t>Do Adjustment</a:t>
            </a:r>
          </a:p>
          <a:p>
            <a:pPr marL="342900" lvl="0" indent="-342900">
              <a:buFont typeface="Arial" panose="020B0604020202020204" pitchFamily="34" charset="0"/>
              <a:buChar char="•"/>
            </a:pPr>
            <a:r>
              <a:rPr lang="en-IN" dirty="0" smtClean="0">
                <a:solidFill>
                  <a:schemeClr val="tx1"/>
                </a:solidFill>
              </a:rPr>
              <a:t>Services</a:t>
            </a:r>
          </a:p>
          <a:p>
            <a:pPr marL="1027113" lvl="1" indent="-342900">
              <a:buFont typeface="Arial" panose="020B0604020202020204" pitchFamily="34" charset="0"/>
              <a:buChar char="•"/>
            </a:pPr>
            <a:r>
              <a:rPr lang="en-US" dirty="0" smtClean="0">
                <a:solidFill>
                  <a:schemeClr val="tx1"/>
                </a:solidFill>
              </a:rPr>
              <a:t>Payment </a:t>
            </a:r>
            <a:r>
              <a:rPr lang="en-US" dirty="0">
                <a:solidFill>
                  <a:schemeClr val="tx1"/>
                </a:solidFill>
              </a:rPr>
              <a:t>Request </a:t>
            </a:r>
            <a:r>
              <a:rPr lang="en-US" dirty="0" smtClean="0">
                <a:solidFill>
                  <a:schemeClr val="tx1"/>
                </a:solidFill>
              </a:rPr>
              <a:t>Generation</a:t>
            </a:r>
          </a:p>
          <a:p>
            <a:pPr marL="1027113" lvl="1" indent="-342900">
              <a:buFont typeface="Arial" panose="020B0604020202020204" pitchFamily="34" charset="0"/>
              <a:buChar char="•"/>
            </a:pPr>
            <a:r>
              <a:rPr lang="en-US" dirty="0" smtClean="0">
                <a:solidFill>
                  <a:schemeClr val="tx1"/>
                </a:solidFill>
              </a:rPr>
              <a:t>Offline </a:t>
            </a:r>
            <a:r>
              <a:rPr lang="en-US" dirty="0">
                <a:solidFill>
                  <a:schemeClr val="tx1"/>
                </a:solidFill>
              </a:rPr>
              <a:t>Batch </a:t>
            </a:r>
            <a:r>
              <a:rPr lang="en-US" dirty="0" smtClean="0">
                <a:solidFill>
                  <a:schemeClr val="tx1"/>
                </a:solidFill>
              </a:rPr>
              <a:t>Generation</a:t>
            </a:r>
          </a:p>
          <a:p>
            <a:pPr marL="1027113" lvl="1" indent="-342900">
              <a:buFont typeface="Arial" panose="020B0604020202020204" pitchFamily="34" charset="0"/>
              <a:buChar char="•"/>
            </a:pPr>
            <a:r>
              <a:rPr lang="en-US" dirty="0" smtClean="0">
                <a:solidFill>
                  <a:schemeClr val="tx1"/>
                </a:solidFill>
              </a:rPr>
              <a:t>Auto </a:t>
            </a:r>
            <a:r>
              <a:rPr lang="en-US" dirty="0">
                <a:solidFill>
                  <a:schemeClr val="tx1"/>
                </a:solidFill>
              </a:rPr>
              <a:t>Adjustment Service</a:t>
            </a:r>
            <a:endParaRPr lang="en-IN" dirty="0">
              <a:solidFill>
                <a:schemeClr val="tx1"/>
              </a:solidFill>
            </a:endParaRPr>
          </a:p>
          <a:p>
            <a:pPr marL="342900" lvl="0" indent="-342900">
              <a:buFont typeface="Arial" panose="020B0604020202020204" pitchFamily="34" charset="0"/>
              <a:buChar char="•"/>
            </a:pPr>
            <a:r>
              <a:rPr lang="en-IN" dirty="0" smtClean="0">
                <a:solidFill>
                  <a:schemeClr val="tx1"/>
                </a:solidFill>
              </a:rPr>
              <a:t>System Parameters</a:t>
            </a:r>
            <a:endParaRPr lang="en-US" dirty="0" smtClean="0">
              <a:solidFill>
                <a:schemeClr val="tx1"/>
              </a:solidFill>
            </a:endParaRPr>
          </a:p>
          <a:p>
            <a:pPr marL="342900" lvl="0" indent="-342900">
              <a:buFont typeface="Arial" panose="020B0604020202020204" pitchFamily="34" charset="0"/>
              <a:buChar char="•"/>
            </a:pPr>
            <a:endParaRPr lang="en-US" dirty="0">
              <a:solidFill>
                <a:schemeClr val="tx1"/>
              </a:solidFill>
            </a:endParaRPr>
          </a:p>
        </p:txBody>
      </p:sp>
      <p:cxnSp>
        <p:nvCxnSpPr>
          <p:cNvPr id="9" name="Straight Connector 8"/>
          <p:cNvCxnSpPr/>
          <p:nvPr/>
        </p:nvCxnSpPr>
        <p:spPr>
          <a:xfrm flipH="1">
            <a:off x="5704609" y="1815234"/>
            <a:ext cx="2121" cy="3367477"/>
          </a:xfrm>
          <a:prstGeom prst="line">
            <a:avLst/>
          </a:prstGeom>
          <a:ln w="19050">
            <a:solidFill>
              <a:srgbClr val="0066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801628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249382" y="1101436"/>
            <a:ext cx="11866418" cy="5507181"/>
          </a:xfrm>
          <a:prstGeom prst="rect">
            <a:avLst/>
          </a:prstGeom>
          <a:noFill/>
          <a:ln w="9525" cap="flat">
            <a:noFill/>
            <a:round/>
            <a:headEnd/>
            <a:tailEnd/>
          </a:ln>
          <a:effectLst/>
        </p:spPr>
        <p:txBody>
          <a:bodyPr lIns="90000" tIns="46800" rIns="90000" bIns="46800"/>
          <a:lstStyle/>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defRPr/>
            </a:pPr>
            <a:r>
              <a:rPr lang="en-US" dirty="0">
                <a:latin typeface="+mn-lt"/>
                <a:cs typeface="+mn-cs"/>
              </a:rPr>
              <a:t>Payment Management</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latin typeface="+mn-lt"/>
                <a:cs typeface="+mn-cs"/>
              </a:rPr>
              <a:t>Payments are an indispensable part of our daily transactions, be it a Consumer to a Business, a Business to a Consumer or a Business to a Business</a:t>
            </a:r>
            <a:r>
              <a:rPr lang="en-IN" dirty="0" smtClean="0">
                <a:latin typeface="+mn-lt"/>
                <a:cs typeface="+mn-cs"/>
              </a:rPr>
              <a:t>.</a:t>
            </a:r>
            <a:endParaRPr lang="en-IN" dirty="0">
              <a:latin typeface="+mn-lt"/>
              <a:cs typeface="+mn-cs"/>
            </a:endParaRP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latin typeface="+mn-lt"/>
                <a:cs typeface="+mn-cs"/>
              </a:rPr>
              <a:t>CRESTEL BSS comprising of Billing Engine generates invoices against Billable Account for Customer Accounts. These invoices are sent to Billable Accounts for making payments. Next step is processing these bill Payments into Billing System. </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latin typeface="+mn-lt"/>
                <a:cs typeface="+mn-cs"/>
              </a:rPr>
              <a:t>CRESTEL Payment Management enables you to make Payments using various Payment Modes and adjust these payments against Debits generated. It facilitates swift payment transactions across the system and adjustments made for Billable Account</a:t>
            </a:r>
            <a:r>
              <a:rPr lang="en-IN" dirty="0" smtClean="0">
                <a:latin typeface="+mn-lt"/>
                <a:cs typeface="+mn-cs"/>
              </a:rPr>
              <a:t>.</a:t>
            </a:r>
            <a:endParaRPr lang="en-IN" dirty="0">
              <a:latin typeface="+mn-lt"/>
              <a:cs typeface="+mn-cs"/>
            </a:endParaRPr>
          </a:p>
        </p:txBody>
      </p:sp>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Payment Concepts</a:t>
            </a:r>
            <a:endParaRPr lang="en-IN" sz="3000" dirty="0">
              <a:solidFill>
                <a:schemeClr val="bg1"/>
              </a:solidFill>
            </a:endParaRPr>
          </a:p>
        </p:txBody>
      </p:sp>
    </p:spTree>
    <p:extLst>
      <p:ext uri="{BB962C8B-B14F-4D97-AF65-F5344CB8AC3E}">
        <p14:creationId xmlns:p14="http://schemas.microsoft.com/office/powerpoint/2010/main" val="95479455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Payment Flow</a:t>
            </a:r>
            <a:endParaRPr lang="en-IN" sz="3000" dirty="0">
              <a:solidFill>
                <a:schemeClr val="bg1"/>
              </a:solidFill>
            </a:endParaRPr>
          </a:p>
        </p:txBody>
      </p:sp>
      <p:pic>
        <p:nvPicPr>
          <p:cNvPr id="6" name="Picture 5" descr="type.gif"/>
          <p:cNvPicPr>
            <a:picLocks noChangeAspect="1"/>
          </p:cNvPicPr>
          <p:nvPr/>
        </p:nvPicPr>
        <p:blipFill>
          <a:blip r:embed="rId3" cstate="print"/>
          <a:stretch>
            <a:fillRect/>
          </a:stretch>
        </p:blipFill>
        <p:spPr>
          <a:xfrm flipH="1">
            <a:off x="1461857" y="1036565"/>
            <a:ext cx="1018106" cy="1295772"/>
          </a:xfrm>
          <a:prstGeom prst="rect">
            <a:avLst/>
          </a:prstGeom>
        </p:spPr>
      </p:pic>
      <p:graphicFrame>
        <p:nvGraphicFramePr>
          <p:cNvPr id="7" name="Diagram 6"/>
          <p:cNvGraphicFramePr/>
          <p:nvPr>
            <p:extLst>
              <p:ext uri="{D42A27DB-BD31-4B8C-83A1-F6EECF244321}">
                <p14:modId xmlns:p14="http://schemas.microsoft.com/office/powerpoint/2010/main" val="3178152186"/>
              </p:ext>
            </p:extLst>
          </p:nvPr>
        </p:nvGraphicFramePr>
        <p:xfrm>
          <a:off x="3200400" y="994063"/>
          <a:ext cx="5746647" cy="16430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descr="cust1.jpg"/>
          <p:cNvPicPr>
            <a:picLocks noChangeAspect="1"/>
          </p:cNvPicPr>
          <p:nvPr/>
        </p:nvPicPr>
        <p:blipFill>
          <a:blip r:embed="rId9" cstate="print"/>
          <a:stretch>
            <a:fillRect/>
          </a:stretch>
        </p:blipFill>
        <p:spPr>
          <a:xfrm>
            <a:off x="9167461" y="1146463"/>
            <a:ext cx="1313502" cy="1093987"/>
          </a:xfrm>
          <a:prstGeom prst="rect">
            <a:avLst/>
          </a:prstGeom>
        </p:spPr>
      </p:pic>
      <p:sp>
        <p:nvSpPr>
          <p:cNvPr id="9" name="Right Arrow 8"/>
          <p:cNvSpPr/>
          <p:nvPr/>
        </p:nvSpPr>
        <p:spPr>
          <a:xfrm>
            <a:off x="2403763" y="1683862"/>
            <a:ext cx="714380" cy="14287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10" name="TextBox 9"/>
          <p:cNvSpPr txBox="1"/>
          <p:nvPr/>
        </p:nvSpPr>
        <p:spPr>
          <a:xfrm>
            <a:off x="2327563" y="1410591"/>
            <a:ext cx="866584" cy="276999"/>
          </a:xfrm>
          <a:prstGeom prst="rect">
            <a:avLst/>
          </a:prstGeom>
          <a:noFill/>
        </p:spPr>
        <p:txBody>
          <a:bodyPr wrap="none" rtlCol="0">
            <a:spAutoFit/>
          </a:bodyPr>
          <a:lstStyle/>
          <a:p>
            <a:r>
              <a:rPr lang="en-IN" sz="1200" b="1" dirty="0" smtClean="0">
                <a:solidFill>
                  <a:srgbClr val="C00000"/>
                </a:solidFill>
                <a:latin typeface="+mn-lt"/>
              </a:rPr>
              <a:t>Configures</a:t>
            </a:r>
            <a:endParaRPr lang="en-IN" sz="1200" b="1" dirty="0">
              <a:solidFill>
                <a:srgbClr val="C00000"/>
              </a:solidFill>
              <a:latin typeface="+mn-lt"/>
            </a:endParaRPr>
          </a:p>
        </p:txBody>
      </p:sp>
      <p:sp>
        <p:nvSpPr>
          <p:cNvPr id="11" name="TextBox 10"/>
          <p:cNvSpPr txBox="1"/>
          <p:nvPr/>
        </p:nvSpPr>
        <p:spPr>
          <a:xfrm>
            <a:off x="8956963" y="2484737"/>
            <a:ext cx="893130" cy="276999"/>
          </a:xfrm>
          <a:prstGeom prst="rect">
            <a:avLst/>
          </a:prstGeom>
          <a:noFill/>
        </p:spPr>
        <p:txBody>
          <a:bodyPr wrap="none" rtlCol="0">
            <a:spAutoFit/>
          </a:bodyPr>
          <a:lstStyle/>
          <a:p>
            <a:r>
              <a:rPr lang="en-IN" sz="1200" b="1" dirty="0" smtClean="0">
                <a:solidFill>
                  <a:srgbClr val="C00000"/>
                </a:solidFill>
                <a:latin typeface="+mn-lt"/>
              </a:rPr>
              <a:t>Integration</a:t>
            </a:r>
            <a:endParaRPr lang="en-IN" sz="1200" b="1" dirty="0">
              <a:solidFill>
                <a:srgbClr val="C00000"/>
              </a:solidFill>
              <a:latin typeface="+mn-lt"/>
            </a:endParaRPr>
          </a:p>
        </p:txBody>
      </p:sp>
      <p:sp>
        <p:nvSpPr>
          <p:cNvPr id="12" name="TextBox 11"/>
          <p:cNvSpPr txBox="1"/>
          <p:nvPr/>
        </p:nvSpPr>
        <p:spPr>
          <a:xfrm>
            <a:off x="8873512" y="2257901"/>
            <a:ext cx="1912251" cy="276999"/>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Payment Third Party</a:t>
            </a:r>
            <a:endParaRPr lang="en-IN" sz="1200" b="1" dirty="0">
              <a:solidFill>
                <a:schemeClr val="accent3">
                  <a:lumMod val="50000"/>
                </a:schemeClr>
              </a:solidFill>
              <a:latin typeface="+mn-lt"/>
            </a:endParaRPr>
          </a:p>
        </p:txBody>
      </p:sp>
      <p:sp>
        <p:nvSpPr>
          <p:cNvPr id="13" name="TextBox 12"/>
          <p:cNvSpPr txBox="1"/>
          <p:nvPr/>
        </p:nvSpPr>
        <p:spPr>
          <a:xfrm>
            <a:off x="1487884" y="2436338"/>
            <a:ext cx="763479" cy="276999"/>
          </a:xfrm>
          <a:prstGeom prst="rect">
            <a:avLst/>
          </a:prstGeom>
          <a:noFill/>
        </p:spPr>
        <p:txBody>
          <a:bodyPr wrap="none" rtlCol="0">
            <a:spAutoFit/>
          </a:bodyPr>
          <a:lstStyle/>
          <a:p>
            <a:r>
              <a:rPr lang="en-IN" sz="1200" b="1" dirty="0" smtClean="0">
                <a:solidFill>
                  <a:schemeClr val="accent3">
                    <a:lumMod val="50000"/>
                  </a:schemeClr>
                </a:solidFill>
                <a:latin typeface="+mn-lt"/>
              </a:rPr>
              <a:t>Operator</a:t>
            </a:r>
            <a:endParaRPr lang="en-IN" sz="1200" b="1" dirty="0">
              <a:solidFill>
                <a:schemeClr val="accent3">
                  <a:lumMod val="50000"/>
                </a:schemeClr>
              </a:solidFill>
              <a:latin typeface="+mn-lt"/>
            </a:endParaRPr>
          </a:p>
        </p:txBody>
      </p:sp>
      <p:cxnSp>
        <p:nvCxnSpPr>
          <p:cNvPr id="14" name="Elbow Connector 13"/>
          <p:cNvCxnSpPr/>
          <p:nvPr/>
        </p:nvCxnSpPr>
        <p:spPr>
          <a:xfrm>
            <a:off x="4731488" y="2512538"/>
            <a:ext cx="5216075" cy="47785"/>
          </a:xfrm>
          <a:prstGeom prst="bentConnector4">
            <a:avLst>
              <a:gd name="adj1" fmla="val -654"/>
              <a:gd name="adj2" fmla="val 578393"/>
            </a:avLst>
          </a:prstGeom>
          <a:ln w="38100">
            <a:prstDash val="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5" name="Picture 14" descr="7.png"/>
          <p:cNvPicPr>
            <a:picLocks noChangeAspect="1"/>
          </p:cNvPicPr>
          <p:nvPr/>
        </p:nvPicPr>
        <p:blipFill>
          <a:blip r:embed="rId10" cstate="print"/>
          <a:stretch>
            <a:fillRect/>
          </a:stretch>
        </p:blipFill>
        <p:spPr>
          <a:xfrm>
            <a:off x="1453695" y="4804063"/>
            <a:ext cx="1254868" cy="1383526"/>
          </a:xfrm>
          <a:prstGeom prst="rect">
            <a:avLst/>
          </a:prstGeom>
        </p:spPr>
      </p:pic>
      <p:sp>
        <p:nvSpPr>
          <p:cNvPr id="16" name="TextBox 15"/>
          <p:cNvSpPr txBox="1"/>
          <p:nvPr/>
        </p:nvSpPr>
        <p:spPr>
          <a:xfrm>
            <a:off x="1680816" y="6328063"/>
            <a:ext cx="800219" cy="276999"/>
          </a:xfrm>
          <a:prstGeom prst="rect">
            <a:avLst/>
          </a:prstGeom>
          <a:noFill/>
        </p:spPr>
        <p:txBody>
          <a:bodyPr wrap="square" rtlCol="0">
            <a:spAutoFit/>
          </a:bodyPr>
          <a:lstStyle/>
          <a:p>
            <a:r>
              <a:rPr lang="en-IN" sz="1200" b="1" dirty="0" smtClean="0">
                <a:solidFill>
                  <a:schemeClr val="accent3">
                    <a:lumMod val="50000"/>
                  </a:schemeClr>
                </a:solidFill>
                <a:latin typeface="+mn-lt"/>
              </a:rPr>
              <a:t>Customer</a:t>
            </a:r>
            <a:endParaRPr lang="en-IN" sz="1200" b="1" dirty="0">
              <a:solidFill>
                <a:schemeClr val="accent3">
                  <a:lumMod val="50000"/>
                </a:schemeClr>
              </a:solidFill>
              <a:latin typeface="+mn-lt"/>
            </a:endParaRPr>
          </a:p>
        </p:txBody>
      </p:sp>
      <p:pic>
        <p:nvPicPr>
          <p:cNvPr id="17" name="Picture 16" descr="20.png"/>
          <p:cNvPicPr>
            <a:picLocks noChangeAspect="1"/>
          </p:cNvPicPr>
          <p:nvPr/>
        </p:nvPicPr>
        <p:blipFill>
          <a:blip r:embed="rId11" cstate="print"/>
          <a:stretch>
            <a:fillRect/>
          </a:stretch>
        </p:blipFill>
        <p:spPr>
          <a:xfrm>
            <a:off x="5375563" y="4711988"/>
            <a:ext cx="1447800" cy="1447800"/>
          </a:xfrm>
          <a:prstGeom prst="rect">
            <a:avLst/>
          </a:prstGeom>
        </p:spPr>
      </p:pic>
      <p:sp>
        <p:nvSpPr>
          <p:cNvPr id="18" name="Right Arrow 17"/>
          <p:cNvSpPr/>
          <p:nvPr/>
        </p:nvSpPr>
        <p:spPr>
          <a:xfrm>
            <a:off x="2756379" y="5254912"/>
            <a:ext cx="2619184" cy="14287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19" name="TextBox 18"/>
          <p:cNvSpPr txBox="1"/>
          <p:nvPr/>
        </p:nvSpPr>
        <p:spPr>
          <a:xfrm>
            <a:off x="2860963" y="4981641"/>
            <a:ext cx="2567498" cy="276999"/>
          </a:xfrm>
          <a:prstGeom prst="rect">
            <a:avLst/>
          </a:prstGeom>
          <a:noFill/>
        </p:spPr>
        <p:txBody>
          <a:bodyPr wrap="none" rtlCol="0">
            <a:spAutoFit/>
          </a:bodyPr>
          <a:lstStyle/>
          <a:p>
            <a:r>
              <a:rPr lang="en-IN" sz="1200" b="1" dirty="0" smtClean="0">
                <a:solidFill>
                  <a:srgbClr val="C00000"/>
                </a:solidFill>
                <a:latin typeface="+mn-lt"/>
              </a:rPr>
              <a:t>1.1 Requests for Payment transaction</a:t>
            </a:r>
            <a:endParaRPr lang="en-IN" sz="1200" b="1" dirty="0">
              <a:solidFill>
                <a:srgbClr val="C00000"/>
              </a:solidFill>
              <a:latin typeface="+mn-lt"/>
            </a:endParaRPr>
          </a:p>
        </p:txBody>
      </p:sp>
      <p:sp>
        <p:nvSpPr>
          <p:cNvPr id="20" name="TextBox 19"/>
          <p:cNvSpPr txBox="1"/>
          <p:nvPr/>
        </p:nvSpPr>
        <p:spPr>
          <a:xfrm>
            <a:off x="5756563" y="6083588"/>
            <a:ext cx="752770" cy="276999"/>
          </a:xfrm>
          <a:prstGeom prst="rect">
            <a:avLst/>
          </a:prstGeom>
          <a:noFill/>
        </p:spPr>
        <p:txBody>
          <a:bodyPr wrap="none" rtlCol="0">
            <a:spAutoFit/>
          </a:bodyPr>
          <a:lstStyle/>
          <a:p>
            <a:r>
              <a:rPr lang="en-IN" sz="1200" b="1" dirty="0" smtClean="0">
                <a:solidFill>
                  <a:schemeClr val="accent3">
                    <a:lumMod val="50000"/>
                  </a:schemeClr>
                </a:solidFill>
                <a:latin typeface="+mn-lt"/>
              </a:rPr>
              <a:t>Interface</a:t>
            </a:r>
            <a:endParaRPr lang="en-IN" sz="1200" b="1" dirty="0">
              <a:solidFill>
                <a:schemeClr val="accent3">
                  <a:lumMod val="50000"/>
                </a:schemeClr>
              </a:solidFill>
              <a:latin typeface="+mn-lt"/>
            </a:endParaRPr>
          </a:p>
        </p:txBody>
      </p:sp>
      <p:pic>
        <p:nvPicPr>
          <p:cNvPr id="21" name="Picture 20" descr="19.png"/>
          <p:cNvPicPr>
            <a:picLocks noChangeAspect="1"/>
          </p:cNvPicPr>
          <p:nvPr/>
        </p:nvPicPr>
        <p:blipFill>
          <a:blip r:embed="rId12" cstate="print"/>
          <a:stretch>
            <a:fillRect/>
          </a:stretch>
        </p:blipFill>
        <p:spPr>
          <a:xfrm>
            <a:off x="3188380" y="4483388"/>
            <a:ext cx="533400" cy="533400"/>
          </a:xfrm>
          <a:prstGeom prst="rect">
            <a:avLst/>
          </a:prstGeom>
        </p:spPr>
      </p:pic>
      <p:pic>
        <p:nvPicPr>
          <p:cNvPr id="22" name="Picture 21" descr="8.jpg"/>
          <p:cNvPicPr>
            <a:picLocks noChangeAspect="1"/>
          </p:cNvPicPr>
          <p:nvPr/>
        </p:nvPicPr>
        <p:blipFill>
          <a:blip r:embed="rId13" cstate="print"/>
          <a:stretch>
            <a:fillRect/>
          </a:stretch>
        </p:blipFill>
        <p:spPr>
          <a:xfrm>
            <a:off x="4232563" y="4528021"/>
            <a:ext cx="488767" cy="488767"/>
          </a:xfrm>
          <a:prstGeom prst="rect">
            <a:avLst/>
          </a:prstGeom>
        </p:spPr>
      </p:pic>
      <p:sp>
        <p:nvSpPr>
          <p:cNvPr id="23" name="TextBox 22"/>
          <p:cNvSpPr txBox="1"/>
          <p:nvPr/>
        </p:nvSpPr>
        <p:spPr>
          <a:xfrm>
            <a:off x="6670963" y="5120789"/>
            <a:ext cx="1891415" cy="276999"/>
          </a:xfrm>
          <a:prstGeom prst="rect">
            <a:avLst/>
          </a:prstGeom>
          <a:noFill/>
        </p:spPr>
        <p:txBody>
          <a:bodyPr wrap="none" rtlCol="0">
            <a:spAutoFit/>
          </a:bodyPr>
          <a:lstStyle/>
          <a:p>
            <a:r>
              <a:rPr lang="en-IN" sz="1200" b="1" dirty="0" smtClean="0">
                <a:solidFill>
                  <a:srgbClr val="C00000"/>
                </a:solidFill>
                <a:latin typeface="+mn-lt"/>
              </a:rPr>
              <a:t>1.2 Make Payment request</a:t>
            </a:r>
            <a:endParaRPr lang="en-IN" sz="1200" b="1" dirty="0">
              <a:solidFill>
                <a:srgbClr val="C00000"/>
              </a:solidFill>
              <a:latin typeface="+mn-lt"/>
            </a:endParaRPr>
          </a:p>
        </p:txBody>
      </p:sp>
      <p:graphicFrame>
        <p:nvGraphicFramePr>
          <p:cNvPr id="24" name="Diagram 23"/>
          <p:cNvGraphicFramePr/>
          <p:nvPr>
            <p:extLst>
              <p:ext uri="{D42A27DB-BD31-4B8C-83A1-F6EECF244321}">
                <p14:modId xmlns:p14="http://schemas.microsoft.com/office/powerpoint/2010/main" val="2740265619"/>
              </p:ext>
            </p:extLst>
          </p:nvPr>
        </p:nvGraphicFramePr>
        <p:xfrm>
          <a:off x="7509163" y="3127663"/>
          <a:ext cx="2590800" cy="219392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cxnSp>
        <p:nvCxnSpPr>
          <p:cNvPr id="25" name="Elbow Connector 24"/>
          <p:cNvCxnSpPr/>
          <p:nvPr/>
        </p:nvCxnSpPr>
        <p:spPr>
          <a:xfrm flipV="1">
            <a:off x="6899563" y="5016788"/>
            <a:ext cx="1676400" cy="419100"/>
          </a:xfrm>
          <a:prstGeom prst="bentConnector3">
            <a:avLst>
              <a:gd name="adj1" fmla="val 9909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6" name="Elbow Connector 25"/>
          <p:cNvCxnSpPr/>
          <p:nvPr/>
        </p:nvCxnSpPr>
        <p:spPr>
          <a:xfrm rot="16200000" flipV="1">
            <a:off x="5840701" y="2814926"/>
            <a:ext cx="1889125" cy="1295400"/>
          </a:xfrm>
          <a:prstGeom prst="bentConnector3">
            <a:avLst>
              <a:gd name="adj1" fmla="val 790"/>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a:xfrm>
            <a:off x="3089563" y="2746663"/>
            <a:ext cx="2491836" cy="830997"/>
          </a:xfrm>
          <a:prstGeom prst="rect">
            <a:avLst/>
          </a:prstGeom>
          <a:noFill/>
        </p:spPr>
        <p:txBody>
          <a:bodyPr wrap="none" rtlCol="0">
            <a:spAutoFit/>
          </a:bodyPr>
          <a:lstStyle/>
          <a:p>
            <a:r>
              <a:rPr lang="en-US" sz="1200" b="1" u="sng" dirty="0" smtClean="0">
                <a:solidFill>
                  <a:srgbClr val="C00000"/>
                </a:solidFill>
                <a:latin typeface="+mn-lt"/>
              </a:rPr>
              <a:t>Activity 1</a:t>
            </a:r>
          </a:p>
          <a:p>
            <a:pPr>
              <a:buFont typeface="Arial" pitchFamily="34" charset="0"/>
              <a:buChar char="•"/>
            </a:pPr>
            <a:r>
              <a:rPr lang="en-US" sz="1200" b="1" dirty="0" smtClean="0">
                <a:solidFill>
                  <a:srgbClr val="C00000"/>
                </a:solidFill>
                <a:latin typeface="+mn-lt"/>
              </a:rPr>
              <a:t> Pre-Validation for Payment details </a:t>
            </a:r>
          </a:p>
          <a:p>
            <a:pPr>
              <a:buFont typeface="Arial" pitchFamily="34" charset="0"/>
              <a:buChar char="•"/>
            </a:pPr>
            <a:r>
              <a:rPr lang="en-US" sz="1200" b="1" dirty="0" smtClean="0">
                <a:solidFill>
                  <a:srgbClr val="C00000"/>
                </a:solidFill>
                <a:latin typeface="+mn-lt"/>
              </a:rPr>
              <a:t> Payment processing</a:t>
            </a:r>
          </a:p>
          <a:p>
            <a:pPr>
              <a:buFont typeface="Arial" pitchFamily="34" charset="0"/>
              <a:buChar char="•"/>
            </a:pPr>
            <a:r>
              <a:rPr lang="en-US" sz="1200" b="1" dirty="0" smtClean="0">
                <a:solidFill>
                  <a:srgbClr val="C00000"/>
                </a:solidFill>
                <a:latin typeface="+mn-lt"/>
              </a:rPr>
              <a:t> Post-processing activities</a:t>
            </a:r>
            <a:endParaRPr lang="en-IN" sz="1200" b="1" dirty="0">
              <a:solidFill>
                <a:srgbClr val="C00000"/>
              </a:solidFill>
              <a:latin typeface="+mn-lt"/>
            </a:endParaRPr>
          </a:p>
        </p:txBody>
      </p:sp>
      <p:sp>
        <p:nvSpPr>
          <p:cNvPr id="28" name="Right Arrow 27"/>
          <p:cNvSpPr/>
          <p:nvPr/>
        </p:nvSpPr>
        <p:spPr>
          <a:xfrm rot="10800000">
            <a:off x="2756379" y="5962252"/>
            <a:ext cx="2619184" cy="14287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29" name="TextBox 28"/>
          <p:cNvSpPr txBox="1"/>
          <p:nvPr/>
        </p:nvSpPr>
        <p:spPr>
          <a:xfrm>
            <a:off x="2860963" y="6251863"/>
            <a:ext cx="1481046" cy="276999"/>
          </a:xfrm>
          <a:prstGeom prst="rect">
            <a:avLst/>
          </a:prstGeom>
          <a:noFill/>
        </p:spPr>
        <p:txBody>
          <a:bodyPr wrap="none" rtlCol="0">
            <a:spAutoFit/>
          </a:bodyPr>
          <a:lstStyle/>
          <a:p>
            <a:r>
              <a:rPr lang="en-IN" sz="1200" b="1" dirty="0" smtClean="0">
                <a:solidFill>
                  <a:srgbClr val="C00000"/>
                </a:solidFill>
                <a:latin typeface="+mn-lt"/>
              </a:rPr>
              <a:t>1/2.4 Response sent</a:t>
            </a:r>
            <a:endParaRPr lang="en-IN" sz="1200" b="1" dirty="0">
              <a:solidFill>
                <a:srgbClr val="C00000"/>
              </a:solidFill>
              <a:latin typeface="+mn-lt"/>
            </a:endParaRPr>
          </a:p>
        </p:txBody>
      </p:sp>
      <p:pic>
        <p:nvPicPr>
          <p:cNvPr id="30" name="Picture 29" descr="11.jpg"/>
          <p:cNvPicPr>
            <a:picLocks noChangeAspect="1"/>
          </p:cNvPicPr>
          <p:nvPr/>
        </p:nvPicPr>
        <p:blipFill>
          <a:blip r:embed="rId19" cstate="print"/>
          <a:stretch>
            <a:fillRect/>
          </a:stretch>
        </p:blipFill>
        <p:spPr>
          <a:xfrm>
            <a:off x="4308763" y="6105143"/>
            <a:ext cx="732367" cy="470807"/>
          </a:xfrm>
          <a:prstGeom prst="rect">
            <a:avLst/>
          </a:prstGeom>
        </p:spPr>
      </p:pic>
      <p:sp>
        <p:nvSpPr>
          <p:cNvPr id="31" name="TextBox 30"/>
          <p:cNvSpPr txBox="1"/>
          <p:nvPr/>
        </p:nvSpPr>
        <p:spPr>
          <a:xfrm>
            <a:off x="2708563" y="5517664"/>
            <a:ext cx="2012410" cy="276999"/>
          </a:xfrm>
          <a:prstGeom prst="rect">
            <a:avLst/>
          </a:prstGeom>
          <a:noFill/>
        </p:spPr>
        <p:txBody>
          <a:bodyPr wrap="none" rtlCol="0">
            <a:spAutoFit/>
          </a:bodyPr>
          <a:lstStyle/>
          <a:p>
            <a:r>
              <a:rPr lang="en-IN" sz="1200" b="1" dirty="0" smtClean="0">
                <a:solidFill>
                  <a:srgbClr val="C00000"/>
                </a:solidFill>
                <a:latin typeface="+mn-lt"/>
              </a:rPr>
              <a:t>2.1 Request for ECS Payment</a:t>
            </a:r>
            <a:endParaRPr lang="en-IN" sz="1200" b="1" dirty="0">
              <a:solidFill>
                <a:srgbClr val="C00000"/>
              </a:solidFill>
              <a:latin typeface="+mn-lt"/>
            </a:endParaRPr>
          </a:p>
        </p:txBody>
      </p:sp>
      <p:pic>
        <p:nvPicPr>
          <p:cNvPr id="32" name="Picture 31" descr="24.jpg"/>
          <p:cNvPicPr>
            <a:picLocks noChangeAspect="1"/>
          </p:cNvPicPr>
          <p:nvPr/>
        </p:nvPicPr>
        <p:blipFill>
          <a:blip r:embed="rId20" cstate="print"/>
          <a:stretch>
            <a:fillRect/>
          </a:stretch>
        </p:blipFill>
        <p:spPr>
          <a:xfrm>
            <a:off x="4690363" y="5414746"/>
            <a:ext cx="532800" cy="516442"/>
          </a:xfrm>
          <a:prstGeom prst="rect">
            <a:avLst/>
          </a:prstGeom>
        </p:spPr>
      </p:pic>
      <p:sp>
        <p:nvSpPr>
          <p:cNvPr id="33" name="TextBox 32"/>
          <p:cNvSpPr txBox="1"/>
          <p:nvPr/>
        </p:nvSpPr>
        <p:spPr>
          <a:xfrm>
            <a:off x="6715219" y="5501789"/>
            <a:ext cx="2698944" cy="276999"/>
          </a:xfrm>
          <a:prstGeom prst="rect">
            <a:avLst/>
          </a:prstGeom>
          <a:noFill/>
        </p:spPr>
        <p:txBody>
          <a:bodyPr wrap="none" rtlCol="0">
            <a:spAutoFit/>
          </a:bodyPr>
          <a:lstStyle/>
          <a:p>
            <a:r>
              <a:rPr lang="en-IN" sz="1200" b="1" dirty="0" smtClean="0">
                <a:solidFill>
                  <a:srgbClr val="C00000"/>
                </a:solidFill>
                <a:latin typeface="+mn-lt"/>
              </a:rPr>
              <a:t>2.2 Processes Payment plan association</a:t>
            </a:r>
            <a:endParaRPr lang="en-IN" sz="1200" b="1" dirty="0">
              <a:solidFill>
                <a:srgbClr val="C00000"/>
              </a:solidFill>
              <a:latin typeface="+mn-lt"/>
            </a:endParaRPr>
          </a:p>
        </p:txBody>
      </p:sp>
      <p:sp>
        <p:nvSpPr>
          <p:cNvPr id="34" name="TextBox 33"/>
          <p:cNvSpPr txBox="1"/>
          <p:nvPr/>
        </p:nvSpPr>
        <p:spPr>
          <a:xfrm>
            <a:off x="3089563" y="3508663"/>
            <a:ext cx="3089948" cy="830997"/>
          </a:xfrm>
          <a:prstGeom prst="rect">
            <a:avLst/>
          </a:prstGeom>
          <a:noFill/>
        </p:spPr>
        <p:txBody>
          <a:bodyPr wrap="none" rtlCol="0">
            <a:spAutoFit/>
          </a:bodyPr>
          <a:lstStyle/>
          <a:p>
            <a:r>
              <a:rPr lang="en-US" sz="1200" b="1" u="sng" dirty="0">
                <a:solidFill>
                  <a:srgbClr val="C00000"/>
                </a:solidFill>
                <a:latin typeface="+mn-lt"/>
              </a:rPr>
              <a:t>Activity 2</a:t>
            </a:r>
          </a:p>
          <a:p>
            <a:pPr>
              <a:buFont typeface="Arial" pitchFamily="34" charset="0"/>
              <a:buChar char="•"/>
            </a:pPr>
            <a:r>
              <a:rPr lang="en-US" sz="1200" b="1" dirty="0" smtClean="0">
                <a:solidFill>
                  <a:srgbClr val="C00000"/>
                </a:solidFill>
                <a:latin typeface="+mn-lt"/>
              </a:rPr>
              <a:t> Payment plan association</a:t>
            </a:r>
          </a:p>
          <a:p>
            <a:pPr>
              <a:buFont typeface="Arial" pitchFamily="34" charset="0"/>
              <a:buChar char="•"/>
            </a:pPr>
            <a:r>
              <a:rPr lang="en-US" sz="1200" b="1" dirty="0" smtClean="0">
                <a:solidFill>
                  <a:srgbClr val="C00000"/>
                </a:solidFill>
                <a:latin typeface="+mn-lt"/>
              </a:rPr>
              <a:t> Payment request generation </a:t>
            </a:r>
          </a:p>
          <a:p>
            <a:pPr>
              <a:buFont typeface="Arial" pitchFamily="34" charset="0"/>
              <a:buChar char="•"/>
            </a:pPr>
            <a:r>
              <a:rPr lang="en-US" sz="1200" b="1" dirty="0" smtClean="0">
                <a:solidFill>
                  <a:srgbClr val="C00000"/>
                </a:solidFill>
                <a:latin typeface="+mn-lt"/>
              </a:rPr>
              <a:t> Confirmation of deduction from Third Party</a:t>
            </a:r>
            <a:endParaRPr lang="en-IN" sz="1200" b="1" dirty="0">
              <a:solidFill>
                <a:srgbClr val="C00000"/>
              </a:solidFill>
              <a:latin typeface="+mn-lt"/>
            </a:endParaRPr>
          </a:p>
        </p:txBody>
      </p:sp>
      <p:sp>
        <p:nvSpPr>
          <p:cNvPr id="35" name="TextBox 34"/>
          <p:cNvSpPr txBox="1"/>
          <p:nvPr/>
        </p:nvSpPr>
        <p:spPr>
          <a:xfrm>
            <a:off x="7212365" y="5746264"/>
            <a:ext cx="2658998" cy="276999"/>
          </a:xfrm>
          <a:prstGeom prst="rect">
            <a:avLst/>
          </a:prstGeom>
          <a:noFill/>
        </p:spPr>
        <p:txBody>
          <a:bodyPr wrap="none" rtlCol="0">
            <a:spAutoFit/>
          </a:bodyPr>
          <a:lstStyle/>
          <a:p>
            <a:r>
              <a:rPr lang="en-IN" sz="1200" b="1" dirty="0" smtClean="0">
                <a:solidFill>
                  <a:srgbClr val="C00000"/>
                </a:solidFill>
                <a:latin typeface="+mn-lt"/>
              </a:rPr>
              <a:t>2.3 Payment plan association response</a:t>
            </a:r>
            <a:endParaRPr lang="en-IN" sz="1200" b="1" dirty="0">
              <a:solidFill>
                <a:srgbClr val="C00000"/>
              </a:solidFill>
              <a:latin typeface="+mn-lt"/>
            </a:endParaRPr>
          </a:p>
        </p:txBody>
      </p:sp>
      <p:cxnSp>
        <p:nvCxnSpPr>
          <p:cNvPr id="36" name="Elbow Connector 35"/>
          <p:cNvCxnSpPr/>
          <p:nvPr/>
        </p:nvCxnSpPr>
        <p:spPr>
          <a:xfrm flipV="1">
            <a:off x="6823363" y="5032663"/>
            <a:ext cx="2514600" cy="685800"/>
          </a:xfrm>
          <a:prstGeom prst="bentConnector3">
            <a:avLst>
              <a:gd name="adj1" fmla="val 100909"/>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8574992" y="5120789"/>
            <a:ext cx="2026196" cy="276999"/>
          </a:xfrm>
          <a:prstGeom prst="rect">
            <a:avLst/>
          </a:prstGeom>
          <a:noFill/>
        </p:spPr>
        <p:txBody>
          <a:bodyPr wrap="none" rtlCol="0">
            <a:spAutoFit/>
          </a:bodyPr>
          <a:lstStyle/>
          <a:p>
            <a:r>
              <a:rPr lang="en-IN" sz="1200" b="1" dirty="0" smtClean="0">
                <a:solidFill>
                  <a:srgbClr val="C00000"/>
                </a:solidFill>
                <a:latin typeface="+mn-lt"/>
              </a:rPr>
              <a:t>1.3 Make Payment response</a:t>
            </a:r>
            <a:endParaRPr lang="en-IN" sz="1200" b="1" dirty="0">
              <a:solidFill>
                <a:srgbClr val="C00000"/>
              </a:solidFill>
              <a:latin typeface="+mn-lt"/>
            </a:endParaRPr>
          </a:p>
        </p:txBody>
      </p:sp>
      <p:sp>
        <p:nvSpPr>
          <p:cNvPr id="38" name="Plus 37"/>
          <p:cNvSpPr/>
          <p:nvPr/>
        </p:nvSpPr>
        <p:spPr>
          <a:xfrm>
            <a:off x="3775363" y="4575463"/>
            <a:ext cx="381000" cy="381000"/>
          </a:xfrm>
          <a:prstGeom prst="mathPlus">
            <a:avLst/>
          </a:prstGeom>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0211475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ppt_x</p:attrName>
                                        </p:attrNameLst>
                                      </p:cBhvr>
                                      <p:tavLst>
                                        <p:tav tm="0">
                                          <p:val>
                                            <p:strVal val="#ppt_x-.2"/>
                                          </p:val>
                                        </p:tav>
                                        <p:tav tm="100000">
                                          <p:val>
                                            <p:strVal val="#ppt_x"/>
                                          </p:val>
                                        </p:tav>
                                      </p:tavLst>
                                    </p:anim>
                                    <p:anim calcmode="lin" valueType="num">
                                      <p:cBhvr>
                                        <p:cTn id="8" dur="2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9" dur="2000"/>
                                        <p:tgtEl>
                                          <p:spTgt spid="6"/>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2000" fill="hold"/>
                                        <p:tgtEl>
                                          <p:spTgt spid="13"/>
                                        </p:tgtEl>
                                        <p:attrNameLst>
                                          <p:attrName>ppt_x</p:attrName>
                                        </p:attrNameLst>
                                      </p:cBhvr>
                                      <p:tavLst>
                                        <p:tav tm="0">
                                          <p:val>
                                            <p:strVal val="#ppt_x-.2"/>
                                          </p:val>
                                        </p:tav>
                                        <p:tav tm="100000">
                                          <p:val>
                                            <p:strVal val="#ppt_x"/>
                                          </p:val>
                                        </p:tav>
                                      </p:tavLst>
                                    </p:anim>
                                    <p:anim calcmode="lin" valueType="num">
                                      <p:cBhvr>
                                        <p:cTn id="13" dur="20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14" dur="2000"/>
                                        <p:tgtEl>
                                          <p:spTgt spid="13"/>
                                        </p:tgtEl>
                                      </p:cBhvr>
                                    </p:animEffect>
                                  </p:childTnLst>
                                </p:cTn>
                              </p:par>
                              <p:par>
                                <p:cTn id="15" presetID="29"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2000" fill="hold"/>
                                        <p:tgtEl>
                                          <p:spTgt spid="10"/>
                                        </p:tgtEl>
                                        <p:attrNameLst>
                                          <p:attrName>ppt_x</p:attrName>
                                        </p:attrNameLst>
                                      </p:cBhvr>
                                      <p:tavLst>
                                        <p:tav tm="0">
                                          <p:val>
                                            <p:strVal val="#ppt_x-.2"/>
                                          </p:val>
                                        </p:tav>
                                        <p:tav tm="100000">
                                          <p:val>
                                            <p:strVal val="#ppt_x"/>
                                          </p:val>
                                        </p:tav>
                                      </p:tavLst>
                                    </p:anim>
                                    <p:anim calcmode="lin" valueType="num">
                                      <p:cBhvr>
                                        <p:cTn id="18" dur="2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19" dur="2000"/>
                                        <p:tgtEl>
                                          <p:spTgt spid="10"/>
                                        </p:tgtEl>
                                      </p:cBhvr>
                                    </p:animEffect>
                                  </p:childTnLst>
                                </p:cTn>
                              </p:par>
                              <p:par>
                                <p:cTn id="20" presetID="2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2000" fill="hold"/>
                                        <p:tgtEl>
                                          <p:spTgt spid="9"/>
                                        </p:tgtEl>
                                        <p:attrNameLst>
                                          <p:attrName>ppt_x</p:attrName>
                                        </p:attrNameLst>
                                      </p:cBhvr>
                                      <p:tavLst>
                                        <p:tav tm="0">
                                          <p:val>
                                            <p:strVal val="#ppt_x-.2"/>
                                          </p:val>
                                        </p:tav>
                                        <p:tav tm="100000">
                                          <p:val>
                                            <p:strVal val="#ppt_x"/>
                                          </p:val>
                                        </p:tav>
                                      </p:tavLst>
                                    </p:anim>
                                    <p:anim calcmode="lin" valueType="num">
                                      <p:cBhvr>
                                        <p:cTn id="23" dur="2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4" dur="2000"/>
                                        <p:tgtEl>
                                          <p:spTgt spid="9"/>
                                        </p:tgtEl>
                                      </p:cBhvr>
                                    </p:animEffect>
                                  </p:childTnLst>
                                </p:cTn>
                              </p:par>
                              <p:par>
                                <p:cTn id="25" presetID="29"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2000" fill="hold"/>
                                        <p:tgtEl>
                                          <p:spTgt spid="7"/>
                                        </p:tgtEl>
                                        <p:attrNameLst>
                                          <p:attrName>ppt_x</p:attrName>
                                        </p:attrNameLst>
                                      </p:cBhvr>
                                      <p:tavLst>
                                        <p:tav tm="0">
                                          <p:val>
                                            <p:strVal val="#ppt_x-.2"/>
                                          </p:val>
                                        </p:tav>
                                        <p:tav tm="100000">
                                          <p:val>
                                            <p:strVal val="#ppt_x"/>
                                          </p:val>
                                        </p:tav>
                                      </p:tavLst>
                                    </p:anim>
                                    <p:anim calcmode="lin" valueType="num">
                                      <p:cBhvr>
                                        <p:cTn id="28" dur="2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29" dur="20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9"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2000" fill="hold"/>
                                        <p:tgtEl>
                                          <p:spTgt spid="8"/>
                                        </p:tgtEl>
                                        <p:attrNameLst>
                                          <p:attrName>ppt_x</p:attrName>
                                        </p:attrNameLst>
                                      </p:cBhvr>
                                      <p:tavLst>
                                        <p:tav tm="0">
                                          <p:val>
                                            <p:strVal val="#ppt_x-.2"/>
                                          </p:val>
                                        </p:tav>
                                        <p:tav tm="100000">
                                          <p:val>
                                            <p:strVal val="#ppt_x"/>
                                          </p:val>
                                        </p:tav>
                                      </p:tavLst>
                                    </p:anim>
                                    <p:anim calcmode="lin" valueType="num">
                                      <p:cBhvr>
                                        <p:cTn id="35" dur="2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36" dur="2000"/>
                                        <p:tgtEl>
                                          <p:spTgt spid="8"/>
                                        </p:tgtEl>
                                      </p:cBhvr>
                                    </p:animEffect>
                                  </p:childTnLst>
                                </p:cTn>
                              </p:par>
                              <p:par>
                                <p:cTn id="37" presetID="29"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2000" fill="hold"/>
                                        <p:tgtEl>
                                          <p:spTgt spid="12"/>
                                        </p:tgtEl>
                                        <p:attrNameLst>
                                          <p:attrName>ppt_x</p:attrName>
                                        </p:attrNameLst>
                                      </p:cBhvr>
                                      <p:tavLst>
                                        <p:tav tm="0">
                                          <p:val>
                                            <p:strVal val="#ppt_x-.2"/>
                                          </p:val>
                                        </p:tav>
                                        <p:tav tm="100000">
                                          <p:val>
                                            <p:strVal val="#ppt_x"/>
                                          </p:val>
                                        </p:tav>
                                      </p:tavLst>
                                    </p:anim>
                                    <p:anim calcmode="lin" valueType="num">
                                      <p:cBhvr>
                                        <p:cTn id="40" dur="2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41" dur="2000"/>
                                        <p:tgtEl>
                                          <p:spTgt spid="12"/>
                                        </p:tgtEl>
                                      </p:cBhvr>
                                    </p:animEffect>
                                  </p:childTnLst>
                                </p:cTn>
                              </p:par>
                              <p:par>
                                <p:cTn id="42" presetID="29" presetClass="entr" presetSubtype="0"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2000" fill="hold"/>
                                        <p:tgtEl>
                                          <p:spTgt spid="14"/>
                                        </p:tgtEl>
                                        <p:attrNameLst>
                                          <p:attrName>ppt_x</p:attrName>
                                        </p:attrNameLst>
                                      </p:cBhvr>
                                      <p:tavLst>
                                        <p:tav tm="0">
                                          <p:val>
                                            <p:strVal val="#ppt_x-.2"/>
                                          </p:val>
                                        </p:tav>
                                        <p:tav tm="100000">
                                          <p:val>
                                            <p:strVal val="#ppt_x"/>
                                          </p:val>
                                        </p:tav>
                                      </p:tavLst>
                                    </p:anim>
                                    <p:anim calcmode="lin" valueType="num">
                                      <p:cBhvr>
                                        <p:cTn id="45" dur="20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46" dur="2000"/>
                                        <p:tgtEl>
                                          <p:spTgt spid="14"/>
                                        </p:tgtEl>
                                      </p:cBhvr>
                                    </p:animEffect>
                                  </p:childTnLst>
                                </p:cTn>
                              </p:par>
                              <p:par>
                                <p:cTn id="47" presetID="29"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2000" fill="hold"/>
                                        <p:tgtEl>
                                          <p:spTgt spid="11"/>
                                        </p:tgtEl>
                                        <p:attrNameLst>
                                          <p:attrName>ppt_x</p:attrName>
                                        </p:attrNameLst>
                                      </p:cBhvr>
                                      <p:tavLst>
                                        <p:tav tm="0">
                                          <p:val>
                                            <p:strVal val="#ppt_x-.2"/>
                                          </p:val>
                                        </p:tav>
                                        <p:tav tm="100000">
                                          <p:val>
                                            <p:strVal val="#ppt_x"/>
                                          </p:val>
                                        </p:tav>
                                      </p:tavLst>
                                    </p:anim>
                                    <p:anim calcmode="lin" valueType="num">
                                      <p:cBhvr>
                                        <p:cTn id="50" dur="2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51" dur="20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29"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p:cTn id="56" dur="2000" fill="hold"/>
                                        <p:tgtEl>
                                          <p:spTgt spid="15"/>
                                        </p:tgtEl>
                                        <p:attrNameLst>
                                          <p:attrName>ppt_x</p:attrName>
                                        </p:attrNameLst>
                                      </p:cBhvr>
                                      <p:tavLst>
                                        <p:tav tm="0">
                                          <p:val>
                                            <p:strVal val="#ppt_x-.2"/>
                                          </p:val>
                                        </p:tav>
                                        <p:tav tm="100000">
                                          <p:val>
                                            <p:strVal val="#ppt_x"/>
                                          </p:val>
                                        </p:tav>
                                      </p:tavLst>
                                    </p:anim>
                                    <p:anim calcmode="lin" valueType="num">
                                      <p:cBhvr>
                                        <p:cTn id="57" dur="2000" fill="hold"/>
                                        <p:tgtEl>
                                          <p:spTgt spid="15"/>
                                        </p:tgtEl>
                                        <p:attrNameLst>
                                          <p:attrName>ppt_y</p:attrName>
                                        </p:attrNameLst>
                                      </p:cBhvr>
                                      <p:tavLst>
                                        <p:tav tm="0">
                                          <p:val>
                                            <p:strVal val="#ppt_y"/>
                                          </p:val>
                                        </p:tav>
                                        <p:tav tm="100000">
                                          <p:val>
                                            <p:strVal val="#ppt_y"/>
                                          </p:val>
                                        </p:tav>
                                      </p:tavLst>
                                    </p:anim>
                                    <p:animEffect transition="in" filter="wipe(right)" prLst="gradientSize: 0.1">
                                      <p:cBhvr>
                                        <p:cTn id="58" dur="2000"/>
                                        <p:tgtEl>
                                          <p:spTgt spid="15"/>
                                        </p:tgtEl>
                                      </p:cBhvr>
                                    </p:animEffect>
                                  </p:childTnLst>
                                </p:cTn>
                              </p:par>
                              <p:par>
                                <p:cTn id="59" presetID="29"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p:cTn id="61" dur="2000" fill="hold"/>
                                        <p:tgtEl>
                                          <p:spTgt spid="16"/>
                                        </p:tgtEl>
                                        <p:attrNameLst>
                                          <p:attrName>ppt_x</p:attrName>
                                        </p:attrNameLst>
                                      </p:cBhvr>
                                      <p:tavLst>
                                        <p:tav tm="0">
                                          <p:val>
                                            <p:strVal val="#ppt_x-.2"/>
                                          </p:val>
                                        </p:tav>
                                        <p:tav tm="100000">
                                          <p:val>
                                            <p:strVal val="#ppt_x"/>
                                          </p:val>
                                        </p:tav>
                                      </p:tavLst>
                                    </p:anim>
                                    <p:anim calcmode="lin" valueType="num">
                                      <p:cBhvr>
                                        <p:cTn id="62" dur="20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63" dur="2000"/>
                                        <p:tgtEl>
                                          <p:spTgt spid="16"/>
                                        </p:tgtEl>
                                      </p:cBhvr>
                                    </p:animEffect>
                                  </p:childTnLst>
                                </p:cTn>
                              </p:par>
                              <p:par>
                                <p:cTn id="64" presetID="29" presetClass="entr" presetSubtype="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 calcmode="lin" valueType="num">
                                      <p:cBhvr>
                                        <p:cTn id="66" dur="2000" fill="hold"/>
                                        <p:tgtEl>
                                          <p:spTgt spid="18"/>
                                        </p:tgtEl>
                                        <p:attrNameLst>
                                          <p:attrName>ppt_x</p:attrName>
                                        </p:attrNameLst>
                                      </p:cBhvr>
                                      <p:tavLst>
                                        <p:tav tm="0">
                                          <p:val>
                                            <p:strVal val="#ppt_x-.2"/>
                                          </p:val>
                                        </p:tav>
                                        <p:tav tm="100000">
                                          <p:val>
                                            <p:strVal val="#ppt_x"/>
                                          </p:val>
                                        </p:tav>
                                      </p:tavLst>
                                    </p:anim>
                                    <p:anim calcmode="lin" valueType="num">
                                      <p:cBhvr>
                                        <p:cTn id="67" dur="20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68" dur="2000"/>
                                        <p:tgtEl>
                                          <p:spTgt spid="18"/>
                                        </p:tgtEl>
                                      </p:cBhvr>
                                    </p:animEffect>
                                  </p:childTnLst>
                                </p:cTn>
                              </p:par>
                              <p:par>
                                <p:cTn id="69" presetID="29" presetClass="entr" presetSubtype="0"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 calcmode="lin" valueType="num">
                                      <p:cBhvr>
                                        <p:cTn id="71" dur="2000" fill="hold"/>
                                        <p:tgtEl>
                                          <p:spTgt spid="31"/>
                                        </p:tgtEl>
                                        <p:attrNameLst>
                                          <p:attrName>ppt_x</p:attrName>
                                        </p:attrNameLst>
                                      </p:cBhvr>
                                      <p:tavLst>
                                        <p:tav tm="0">
                                          <p:val>
                                            <p:strVal val="#ppt_x-.2"/>
                                          </p:val>
                                        </p:tav>
                                        <p:tav tm="100000">
                                          <p:val>
                                            <p:strVal val="#ppt_x"/>
                                          </p:val>
                                        </p:tav>
                                      </p:tavLst>
                                    </p:anim>
                                    <p:anim calcmode="lin" valueType="num">
                                      <p:cBhvr>
                                        <p:cTn id="72" dur="2000" fill="hold"/>
                                        <p:tgtEl>
                                          <p:spTgt spid="31"/>
                                        </p:tgtEl>
                                        <p:attrNameLst>
                                          <p:attrName>ppt_y</p:attrName>
                                        </p:attrNameLst>
                                      </p:cBhvr>
                                      <p:tavLst>
                                        <p:tav tm="0">
                                          <p:val>
                                            <p:strVal val="#ppt_y"/>
                                          </p:val>
                                        </p:tav>
                                        <p:tav tm="100000">
                                          <p:val>
                                            <p:strVal val="#ppt_y"/>
                                          </p:val>
                                        </p:tav>
                                      </p:tavLst>
                                    </p:anim>
                                    <p:animEffect transition="in" filter="wipe(right)" prLst="gradientSize: 0.1">
                                      <p:cBhvr>
                                        <p:cTn id="73" dur="2000"/>
                                        <p:tgtEl>
                                          <p:spTgt spid="31"/>
                                        </p:tgtEl>
                                      </p:cBhvr>
                                    </p:animEffect>
                                  </p:childTnLst>
                                </p:cTn>
                              </p:par>
                              <p:par>
                                <p:cTn id="74" presetID="29" presetClass="entr" presetSubtype="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 calcmode="lin" valueType="num">
                                      <p:cBhvr>
                                        <p:cTn id="76" dur="2000" fill="hold"/>
                                        <p:tgtEl>
                                          <p:spTgt spid="32"/>
                                        </p:tgtEl>
                                        <p:attrNameLst>
                                          <p:attrName>ppt_x</p:attrName>
                                        </p:attrNameLst>
                                      </p:cBhvr>
                                      <p:tavLst>
                                        <p:tav tm="0">
                                          <p:val>
                                            <p:strVal val="#ppt_x-.2"/>
                                          </p:val>
                                        </p:tav>
                                        <p:tav tm="100000">
                                          <p:val>
                                            <p:strVal val="#ppt_x"/>
                                          </p:val>
                                        </p:tav>
                                      </p:tavLst>
                                    </p:anim>
                                    <p:anim calcmode="lin" valueType="num">
                                      <p:cBhvr>
                                        <p:cTn id="77" dur="2000" fill="hold"/>
                                        <p:tgtEl>
                                          <p:spTgt spid="32"/>
                                        </p:tgtEl>
                                        <p:attrNameLst>
                                          <p:attrName>ppt_y</p:attrName>
                                        </p:attrNameLst>
                                      </p:cBhvr>
                                      <p:tavLst>
                                        <p:tav tm="0">
                                          <p:val>
                                            <p:strVal val="#ppt_y"/>
                                          </p:val>
                                        </p:tav>
                                        <p:tav tm="100000">
                                          <p:val>
                                            <p:strVal val="#ppt_y"/>
                                          </p:val>
                                        </p:tav>
                                      </p:tavLst>
                                    </p:anim>
                                    <p:animEffect transition="in" filter="wipe(right)" prLst="gradientSize: 0.1">
                                      <p:cBhvr>
                                        <p:cTn id="78" dur="2000"/>
                                        <p:tgtEl>
                                          <p:spTgt spid="32"/>
                                        </p:tgtEl>
                                      </p:cBhvr>
                                    </p:animEffect>
                                  </p:childTnLst>
                                </p:cTn>
                              </p:par>
                              <p:par>
                                <p:cTn id="79" presetID="29" presetClass="entr" presetSubtype="0" fill="hold" nodeType="with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p:cTn id="81" dur="2000" fill="hold"/>
                                        <p:tgtEl>
                                          <p:spTgt spid="21"/>
                                        </p:tgtEl>
                                        <p:attrNameLst>
                                          <p:attrName>ppt_x</p:attrName>
                                        </p:attrNameLst>
                                      </p:cBhvr>
                                      <p:tavLst>
                                        <p:tav tm="0">
                                          <p:val>
                                            <p:strVal val="#ppt_x-.2"/>
                                          </p:val>
                                        </p:tav>
                                        <p:tav tm="100000">
                                          <p:val>
                                            <p:strVal val="#ppt_x"/>
                                          </p:val>
                                        </p:tav>
                                      </p:tavLst>
                                    </p:anim>
                                    <p:anim calcmode="lin" valueType="num">
                                      <p:cBhvr>
                                        <p:cTn id="82" dur="2000" fill="hold"/>
                                        <p:tgtEl>
                                          <p:spTgt spid="21"/>
                                        </p:tgtEl>
                                        <p:attrNameLst>
                                          <p:attrName>ppt_y</p:attrName>
                                        </p:attrNameLst>
                                      </p:cBhvr>
                                      <p:tavLst>
                                        <p:tav tm="0">
                                          <p:val>
                                            <p:strVal val="#ppt_y"/>
                                          </p:val>
                                        </p:tav>
                                        <p:tav tm="100000">
                                          <p:val>
                                            <p:strVal val="#ppt_y"/>
                                          </p:val>
                                        </p:tav>
                                      </p:tavLst>
                                    </p:anim>
                                    <p:animEffect transition="in" filter="wipe(right)" prLst="gradientSize: 0.1">
                                      <p:cBhvr>
                                        <p:cTn id="83" dur="2000"/>
                                        <p:tgtEl>
                                          <p:spTgt spid="21"/>
                                        </p:tgtEl>
                                      </p:cBhvr>
                                    </p:animEffect>
                                  </p:childTnLst>
                                </p:cTn>
                              </p:par>
                              <p:par>
                                <p:cTn id="84" presetID="29" presetClass="entr" presetSubtype="0" fill="hold" grpId="0" nodeType="withEffect">
                                  <p:stCondLst>
                                    <p:cond delay="0"/>
                                  </p:stCondLst>
                                  <p:childTnLst>
                                    <p:set>
                                      <p:cBhvr>
                                        <p:cTn id="85" dur="1" fill="hold">
                                          <p:stCondLst>
                                            <p:cond delay="0"/>
                                          </p:stCondLst>
                                        </p:cTn>
                                        <p:tgtEl>
                                          <p:spTgt spid="19"/>
                                        </p:tgtEl>
                                        <p:attrNameLst>
                                          <p:attrName>style.visibility</p:attrName>
                                        </p:attrNameLst>
                                      </p:cBhvr>
                                      <p:to>
                                        <p:strVal val="visible"/>
                                      </p:to>
                                    </p:set>
                                    <p:anim calcmode="lin" valueType="num">
                                      <p:cBhvr>
                                        <p:cTn id="86" dur="2000" fill="hold"/>
                                        <p:tgtEl>
                                          <p:spTgt spid="19"/>
                                        </p:tgtEl>
                                        <p:attrNameLst>
                                          <p:attrName>ppt_x</p:attrName>
                                        </p:attrNameLst>
                                      </p:cBhvr>
                                      <p:tavLst>
                                        <p:tav tm="0">
                                          <p:val>
                                            <p:strVal val="#ppt_x-.2"/>
                                          </p:val>
                                        </p:tav>
                                        <p:tav tm="100000">
                                          <p:val>
                                            <p:strVal val="#ppt_x"/>
                                          </p:val>
                                        </p:tav>
                                      </p:tavLst>
                                    </p:anim>
                                    <p:anim calcmode="lin" valueType="num">
                                      <p:cBhvr>
                                        <p:cTn id="87" dur="20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88" dur="2000"/>
                                        <p:tgtEl>
                                          <p:spTgt spid="19"/>
                                        </p:tgtEl>
                                      </p:cBhvr>
                                    </p:animEffect>
                                  </p:childTnLst>
                                </p:cTn>
                              </p:par>
                              <p:par>
                                <p:cTn id="89" presetID="29" presetClass="entr" presetSubtype="0" fill="hold" nodeType="withEffect">
                                  <p:stCondLst>
                                    <p:cond delay="0"/>
                                  </p:stCondLst>
                                  <p:childTnLst>
                                    <p:set>
                                      <p:cBhvr>
                                        <p:cTn id="90" dur="1" fill="hold">
                                          <p:stCondLst>
                                            <p:cond delay="0"/>
                                          </p:stCondLst>
                                        </p:cTn>
                                        <p:tgtEl>
                                          <p:spTgt spid="17"/>
                                        </p:tgtEl>
                                        <p:attrNameLst>
                                          <p:attrName>style.visibility</p:attrName>
                                        </p:attrNameLst>
                                      </p:cBhvr>
                                      <p:to>
                                        <p:strVal val="visible"/>
                                      </p:to>
                                    </p:set>
                                    <p:anim calcmode="lin" valueType="num">
                                      <p:cBhvr>
                                        <p:cTn id="91" dur="2000" fill="hold"/>
                                        <p:tgtEl>
                                          <p:spTgt spid="17"/>
                                        </p:tgtEl>
                                        <p:attrNameLst>
                                          <p:attrName>ppt_x</p:attrName>
                                        </p:attrNameLst>
                                      </p:cBhvr>
                                      <p:tavLst>
                                        <p:tav tm="0">
                                          <p:val>
                                            <p:strVal val="#ppt_x-.2"/>
                                          </p:val>
                                        </p:tav>
                                        <p:tav tm="100000">
                                          <p:val>
                                            <p:strVal val="#ppt_x"/>
                                          </p:val>
                                        </p:tav>
                                      </p:tavLst>
                                    </p:anim>
                                    <p:anim calcmode="lin" valueType="num">
                                      <p:cBhvr>
                                        <p:cTn id="92" dur="20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93" dur="2000"/>
                                        <p:tgtEl>
                                          <p:spTgt spid="17"/>
                                        </p:tgtEl>
                                      </p:cBhvr>
                                    </p:animEffect>
                                  </p:childTnLst>
                                </p:cTn>
                              </p:par>
                              <p:par>
                                <p:cTn id="94" presetID="29" presetClass="entr" presetSubtype="0" fill="hold" grpId="0" nodeType="withEffect">
                                  <p:stCondLst>
                                    <p:cond delay="0"/>
                                  </p:stCondLst>
                                  <p:childTnLst>
                                    <p:set>
                                      <p:cBhvr>
                                        <p:cTn id="95" dur="1" fill="hold">
                                          <p:stCondLst>
                                            <p:cond delay="0"/>
                                          </p:stCondLst>
                                        </p:cTn>
                                        <p:tgtEl>
                                          <p:spTgt spid="20"/>
                                        </p:tgtEl>
                                        <p:attrNameLst>
                                          <p:attrName>style.visibility</p:attrName>
                                        </p:attrNameLst>
                                      </p:cBhvr>
                                      <p:to>
                                        <p:strVal val="visible"/>
                                      </p:to>
                                    </p:set>
                                    <p:anim calcmode="lin" valueType="num">
                                      <p:cBhvr>
                                        <p:cTn id="96" dur="2000" fill="hold"/>
                                        <p:tgtEl>
                                          <p:spTgt spid="20"/>
                                        </p:tgtEl>
                                        <p:attrNameLst>
                                          <p:attrName>ppt_x</p:attrName>
                                        </p:attrNameLst>
                                      </p:cBhvr>
                                      <p:tavLst>
                                        <p:tav tm="0">
                                          <p:val>
                                            <p:strVal val="#ppt_x-.2"/>
                                          </p:val>
                                        </p:tav>
                                        <p:tav tm="100000">
                                          <p:val>
                                            <p:strVal val="#ppt_x"/>
                                          </p:val>
                                        </p:tav>
                                      </p:tavLst>
                                    </p:anim>
                                    <p:anim calcmode="lin" valueType="num">
                                      <p:cBhvr>
                                        <p:cTn id="97" dur="2000" fill="hold"/>
                                        <p:tgtEl>
                                          <p:spTgt spid="20"/>
                                        </p:tgtEl>
                                        <p:attrNameLst>
                                          <p:attrName>ppt_y</p:attrName>
                                        </p:attrNameLst>
                                      </p:cBhvr>
                                      <p:tavLst>
                                        <p:tav tm="0">
                                          <p:val>
                                            <p:strVal val="#ppt_y"/>
                                          </p:val>
                                        </p:tav>
                                        <p:tav tm="100000">
                                          <p:val>
                                            <p:strVal val="#ppt_y"/>
                                          </p:val>
                                        </p:tav>
                                      </p:tavLst>
                                    </p:anim>
                                    <p:animEffect transition="in" filter="wipe(right)" prLst="gradientSize: 0.1">
                                      <p:cBhvr>
                                        <p:cTn id="98" dur="2000"/>
                                        <p:tgtEl>
                                          <p:spTgt spid="20"/>
                                        </p:tgtEl>
                                      </p:cBhvr>
                                    </p:animEffect>
                                  </p:childTnLst>
                                </p:cTn>
                              </p:par>
                            </p:childTnLst>
                          </p:cTn>
                        </p:par>
                      </p:childTnLst>
                    </p:cTn>
                  </p:par>
                  <p:par>
                    <p:cTn id="99" fill="hold">
                      <p:stCondLst>
                        <p:cond delay="indefinite"/>
                      </p:stCondLst>
                      <p:childTnLst>
                        <p:par>
                          <p:cTn id="100" fill="hold">
                            <p:stCondLst>
                              <p:cond delay="0"/>
                            </p:stCondLst>
                            <p:childTnLst>
                              <p:par>
                                <p:cTn id="101" presetID="29" presetClass="entr" presetSubtype="0" fill="hold" grpId="0" nodeType="clickEffect">
                                  <p:stCondLst>
                                    <p:cond delay="0"/>
                                  </p:stCondLst>
                                  <p:childTnLst>
                                    <p:set>
                                      <p:cBhvr>
                                        <p:cTn id="102" dur="1" fill="hold">
                                          <p:stCondLst>
                                            <p:cond delay="0"/>
                                          </p:stCondLst>
                                        </p:cTn>
                                        <p:tgtEl>
                                          <p:spTgt spid="38"/>
                                        </p:tgtEl>
                                        <p:attrNameLst>
                                          <p:attrName>style.visibility</p:attrName>
                                        </p:attrNameLst>
                                      </p:cBhvr>
                                      <p:to>
                                        <p:strVal val="visible"/>
                                      </p:to>
                                    </p:set>
                                    <p:anim calcmode="lin" valueType="num">
                                      <p:cBhvr>
                                        <p:cTn id="103" dur="2000" fill="hold"/>
                                        <p:tgtEl>
                                          <p:spTgt spid="38"/>
                                        </p:tgtEl>
                                        <p:attrNameLst>
                                          <p:attrName>ppt_x</p:attrName>
                                        </p:attrNameLst>
                                      </p:cBhvr>
                                      <p:tavLst>
                                        <p:tav tm="0">
                                          <p:val>
                                            <p:strVal val="#ppt_x-.2"/>
                                          </p:val>
                                        </p:tav>
                                        <p:tav tm="100000">
                                          <p:val>
                                            <p:strVal val="#ppt_x"/>
                                          </p:val>
                                        </p:tav>
                                      </p:tavLst>
                                    </p:anim>
                                    <p:anim calcmode="lin" valueType="num">
                                      <p:cBhvr>
                                        <p:cTn id="104" dur="2000" fill="hold"/>
                                        <p:tgtEl>
                                          <p:spTgt spid="38"/>
                                        </p:tgtEl>
                                        <p:attrNameLst>
                                          <p:attrName>ppt_y</p:attrName>
                                        </p:attrNameLst>
                                      </p:cBhvr>
                                      <p:tavLst>
                                        <p:tav tm="0">
                                          <p:val>
                                            <p:strVal val="#ppt_y"/>
                                          </p:val>
                                        </p:tav>
                                        <p:tav tm="100000">
                                          <p:val>
                                            <p:strVal val="#ppt_y"/>
                                          </p:val>
                                        </p:tav>
                                      </p:tavLst>
                                    </p:anim>
                                    <p:animEffect transition="in" filter="wipe(right)" prLst="gradientSize: 0.1">
                                      <p:cBhvr>
                                        <p:cTn id="105" dur="2000"/>
                                        <p:tgtEl>
                                          <p:spTgt spid="38"/>
                                        </p:tgtEl>
                                      </p:cBhvr>
                                    </p:animEffect>
                                  </p:childTnLst>
                                </p:cTn>
                              </p:par>
                              <p:par>
                                <p:cTn id="106" presetID="29" presetClass="entr" presetSubtype="0" fill="hold" nodeType="withEffect">
                                  <p:stCondLst>
                                    <p:cond delay="0"/>
                                  </p:stCondLst>
                                  <p:childTnLst>
                                    <p:set>
                                      <p:cBhvr>
                                        <p:cTn id="107" dur="1" fill="hold">
                                          <p:stCondLst>
                                            <p:cond delay="0"/>
                                          </p:stCondLst>
                                        </p:cTn>
                                        <p:tgtEl>
                                          <p:spTgt spid="22"/>
                                        </p:tgtEl>
                                        <p:attrNameLst>
                                          <p:attrName>style.visibility</p:attrName>
                                        </p:attrNameLst>
                                      </p:cBhvr>
                                      <p:to>
                                        <p:strVal val="visible"/>
                                      </p:to>
                                    </p:set>
                                    <p:anim calcmode="lin" valueType="num">
                                      <p:cBhvr>
                                        <p:cTn id="108" dur="2000" fill="hold"/>
                                        <p:tgtEl>
                                          <p:spTgt spid="22"/>
                                        </p:tgtEl>
                                        <p:attrNameLst>
                                          <p:attrName>ppt_x</p:attrName>
                                        </p:attrNameLst>
                                      </p:cBhvr>
                                      <p:tavLst>
                                        <p:tav tm="0">
                                          <p:val>
                                            <p:strVal val="#ppt_x-.2"/>
                                          </p:val>
                                        </p:tav>
                                        <p:tav tm="100000">
                                          <p:val>
                                            <p:strVal val="#ppt_x"/>
                                          </p:val>
                                        </p:tav>
                                      </p:tavLst>
                                    </p:anim>
                                    <p:anim calcmode="lin" valueType="num">
                                      <p:cBhvr>
                                        <p:cTn id="109" dur="2000" fill="hold"/>
                                        <p:tgtEl>
                                          <p:spTgt spid="22"/>
                                        </p:tgtEl>
                                        <p:attrNameLst>
                                          <p:attrName>ppt_y</p:attrName>
                                        </p:attrNameLst>
                                      </p:cBhvr>
                                      <p:tavLst>
                                        <p:tav tm="0">
                                          <p:val>
                                            <p:strVal val="#ppt_y"/>
                                          </p:val>
                                        </p:tav>
                                        <p:tav tm="100000">
                                          <p:val>
                                            <p:strVal val="#ppt_y"/>
                                          </p:val>
                                        </p:tav>
                                      </p:tavLst>
                                    </p:anim>
                                    <p:animEffect transition="in" filter="wipe(right)" prLst="gradientSize: 0.1">
                                      <p:cBhvr>
                                        <p:cTn id="110" dur="2000"/>
                                        <p:tgtEl>
                                          <p:spTgt spid="22"/>
                                        </p:tgtEl>
                                      </p:cBhvr>
                                    </p:animEffect>
                                  </p:childTnLst>
                                </p:cTn>
                              </p:par>
                            </p:childTnLst>
                          </p:cTn>
                        </p:par>
                      </p:childTnLst>
                    </p:cTn>
                  </p:par>
                  <p:par>
                    <p:cTn id="111" fill="hold">
                      <p:stCondLst>
                        <p:cond delay="indefinite"/>
                      </p:stCondLst>
                      <p:childTnLst>
                        <p:par>
                          <p:cTn id="112" fill="hold">
                            <p:stCondLst>
                              <p:cond delay="0"/>
                            </p:stCondLst>
                            <p:childTnLst>
                              <p:par>
                                <p:cTn id="113" presetID="29" presetClass="entr" presetSubtype="0" fill="hold" grpId="0" nodeType="clickEffect">
                                  <p:stCondLst>
                                    <p:cond delay="0"/>
                                  </p:stCondLst>
                                  <p:childTnLst>
                                    <p:set>
                                      <p:cBhvr>
                                        <p:cTn id="114" dur="1" fill="hold">
                                          <p:stCondLst>
                                            <p:cond delay="0"/>
                                          </p:stCondLst>
                                        </p:cTn>
                                        <p:tgtEl>
                                          <p:spTgt spid="23"/>
                                        </p:tgtEl>
                                        <p:attrNameLst>
                                          <p:attrName>style.visibility</p:attrName>
                                        </p:attrNameLst>
                                      </p:cBhvr>
                                      <p:to>
                                        <p:strVal val="visible"/>
                                      </p:to>
                                    </p:set>
                                    <p:anim calcmode="lin" valueType="num">
                                      <p:cBhvr>
                                        <p:cTn id="115" dur="2000" fill="hold"/>
                                        <p:tgtEl>
                                          <p:spTgt spid="23"/>
                                        </p:tgtEl>
                                        <p:attrNameLst>
                                          <p:attrName>ppt_x</p:attrName>
                                        </p:attrNameLst>
                                      </p:cBhvr>
                                      <p:tavLst>
                                        <p:tav tm="0">
                                          <p:val>
                                            <p:strVal val="#ppt_x-.2"/>
                                          </p:val>
                                        </p:tav>
                                        <p:tav tm="100000">
                                          <p:val>
                                            <p:strVal val="#ppt_x"/>
                                          </p:val>
                                        </p:tav>
                                      </p:tavLst>
                                    </p:anim>
                                    <p:anim calcmode="lin" valueType="num">
                                      <p:cBhvr>
                                        <p:cTn id="116" dur="2000" fill="hold"/>
                                        <p:tgtEl>
                                          <p:spTgt spid="23"/>
                                        </p:tgtEl>
                                        <p:attrNameLst>
                                          <p:attrName>ppt_y</p:attrName>
                                        </p:attrNameLst>
                                      </p:cBhvr>
                                      <p:tavLst>
                                        <p:tav tm="0">
                                          <p:val>
                                            <p:strVal val="#ppt_y"/>
                                          </p:val>
                                        </p:tav>
                                        <p:tav tm="100000">
                                          <p:val>
                                            <p:strVal val="#ppt_y"/>
                                          </p:val>
                                        </p:tav>
                                      </p:tavLst>
                                    </p:anim>
                                    <p:animEffect transition="in" filter="wipe(right)" prLst="gradientSize: 0.1">
                                      <p:cBhvr>
                                        <p:cTn id="117" dur="2000"/>
                                        <p:tgtEl>
                                          <p:spTgt spid="23"/>
                                        </p:tgtEl>
                                      </p:cBhvr>
                                    </p:animEffect>
                                  </p:childTnLst>
                                </p:cTn>
                              </p:par>
                              <p:par>
                                <p:cTn id="118" presetID="29" presetClass="entr" presetSubtype="0" fill="hold" nodeType="withEffect">
                                  <p:stCondLst>
                                    <p:cond delay="0"/>
                                  </p:stCondLst>
                                  <p:childTnLst>
                                    <p:set>
                                      <p:cBhvr>
                                        <p:cTn id="119" dur="1" fill="hold">
                                          <p:stCondLst>
                                            <p:cond delay="0"/>
                                          </p:stCondLst>
                                        </p:cTn>
                                        <p:tgtEl>
                                          <p:spTgt spid="25"/>
                                        </p:tgtEl>
                                        <p:attrNameLst>
                                          <p:attrName>style.visibility</p:attrName>
                                        </p:attrNameLst>
                                      </p:cBhvr>
                                      <p:to>
                                        <p:strVal val="visible"/>
                                      </p:to>
                                    </p:set>
                                    <p:anim calcmode="lin" valueType="num">
                                      <p:cBhvr>
                                        <p:cTn id="120" dur="2000" fill="hold"/>
                                        <p:tgtEl>
                                          <p:spTgt spid="25"/>
                                        </p:tgtEl>
                                        <p:attrNameLst>
                                          <p:attrName>ppt_x</p:attrName>
                                        </p:attrNameLst>
                                      </p:cBhvr>
                                      <p:tavLst>
                                        <p:tav tm="0">
                                          <p:val>
                                            <p:strVal val="#ppt_x-.2"/>
                                          </p:val>
                                        </p:tav>
                                        <p:tav tm="100000">
                                          <p:val>
                                            <p:strVal val="#ppt_x"/>
                                          </p:val>
                                        </p:tav>
                                      </p:tavLst>
                                    </p:anim>
                                    <p:anim calcmode="lin" valueType="num">
                                      <p:cBhvr>
                                        <p:cTn id="121" dur="20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122" dur="2000"/>
                                        <p:tgtEl>
                                          <p:spTgt spid="25"/>
                                        </p:tgtEl>
                                      </p:cBhvr>
                                    </p:animEffect>
                                  </p:childTnLst>
                                </p:cTn>
                              </p:par>
                              <p:par>
                                <p:cTn id="123" presetID="29" presetClass="entr" presetSubtype="0" fill="hold" nodeType="withEffect">
                                  <p:stCondLst>
                                    <p:cond delay="0"/>
                                  </p:stCondLst>
                                  <p:childTnLst>
                                    <p:set>
                                      <p:cBhvr>
                                        <p:cTn id="124" dur="1" fill="hold">
                                          <p:stCondLst>
                                            <p:cond delay="0"/>
                                          </p:stCondLst>
                                        </p:cTn>
                                        <p:tgtEl>
                                          <p:spTgt spid="36"/>
                                        </p:tgtEl>
                                        <p:attrNameLst>
                                          <p:attrName>style.visibility</p:attrName>
                                        </p:attrNameLst>
                                      </p:cBhvr>
                                      <p:to>
                                        <p:strVal val="visible"/>
                                      </p:to>
                                    </p:set>
                                    <p:anim calcmode="lin" valueType="num">
                                      <p:cBhvr>
                                        <p:cTn id="125" dur="2000" fill="hold"/>
                                        <p:tgtEl>
                                          <p:spTgt spid="36"/>
                                        </p:tgtEl>
                                        <p:attrNameLst>
                                          <p:attrName>ppt_x</p:attrName>
                                        </p:attrNameLst>
                                      </p:cBhvr>
                                      <p:tavLst>
                                        <p:tav tm="0">
                                          <p:val>
                                            <p:strVal val="#ppt_x-.2"/>
                                          </p:val>
                                        </p:tav>
                                        <p:tav tm="100000">
                                          <p:val>
                                            <p:strVal val="#ppt_x"/>
                                          </p:val>
                                        </p:tav>
                                      </p:tavLst>
                                    </p:anim>
                                    <p:anim calcmode="lin" valueType="num">
                                      <p:cBhvr>
                                        <p:cTn id="126" dur="2000" fill="hold"/>
                                        <p:tgtEl>
                                          <p:spTgt spid="36"/>
                                        </p:tgtEl>
                                        <p:attrNameLst>
                                          <p:attrName>ppt_y</p:attrName>
                                        </p:attrNameLst>
                                      </p:cBhvr>
                                      <p:tavLst>
                                        <p:tav tm="0">
                                          <p:val>
                                            <p:strVal val="#ppt_y"/>
                                          </p:val>
                                        </p:tav>
                                        <p:tav tm="100000">
                                          <p:val>
                                            <p:strVal val="#ppt_y"/>
                                          </p:val>
                                        </p:tav>
                                      </p:tavLst>
                                    </p:anim>
                                    <p:animEffect transition="in" filter="wipe(right)" prLst="gradientSize: 0.1">
                                      <p:cBhvr>
                                        <p:cTn id="127" dur="2000"/>
                                        <p:tgtEl>
                                          <p:spTgt spid="36"/>
                                        </p:tgtEl>
                                      </p:cBhvr>
                                    </p:animEffect>
                                  </p:childTnLst>
                                </p:cTn>
                              </p:par>
                              <p:par>
                                <p:cTn id="128" presetID="29" presetClass="entr" presetSubtype="0" fill="hold" grpId="0" nodeType="withEffect">
                                  <p:stCondLst>
                                    <p:cond delay="0"/>
                                  </p:stCondLst>
                                  <p:childTnLst>
                                    <p:set>
                                      <p:cBhvr>
                                        <p:cTn id="129" dur="1" fill="hold">
                                          <p:stCondLst>
                                            <p:cond delay="0"/>
                                          </p:stCondLst>
                                        </p:cTn>
                                        <p:tgtEl>
                                          <p:spTgt spid="33"/>
                                        </p:tgtEl>
                                        <p:attrNameLst>
                                          <p:attrName>style.visibility</p:attrName>
                                        </p:attrNameLst>
                                      </p:cBhvr>
                                      <p:to>
                                        <p:strVal val="visible"/>
                                      </p:to>
                                    </p:set>
                                    <p:anim calcmode="lin" valueType="num">
                                      <p:cBhvr>
                                        <p:cTn id="130" dur="2000" fill="hold"/>
                                        <p:tgtEl>
                                          <p:spTgt spid="33"/>
                                        </p:tgtEl>
                                        <p:attrNameLst>
                                          <p:attrName>ppt_x</p:attrName>
                                        </p:attrNameLst>
                                      </p:cBhvr>
                                      <p:tavLst>
                                        <p:tav tm="0">
                                          <p:val>
                                            <p:strVal val="#ppt_x-.2"/>
                                          </p:val>
                                        </p:tav>
                                        <p:tav tm="100000">
                                          <p:val>
                                            <p:strVal val="#ppt_x"/>
                                          </p:val>
                                        </p:tav>
                                      </p:tavLst>
                                    </p:anim>
                                    <p:anim calcmode="lin" valueType="num">
                                      <p:cBhvr>
                                        <p:cTn id="131" dur="2000" fill="hold"/>
                                        <p:tgtEl>
                                          <p:spTgt spid="33"/>
                                        </p:tgtEl>
                                        <p:attrNameLst>
                                          <p:attrName>ppt_y</p:attrName>
                                        </p:attrNameLst>
                                      </p:cBhvr>
                                      <p:tavLst>
                                        <p:tav tm="0">
                                          <p:val>
                                            <p:strVal val="#ppt_y"/>
                                          </p:val>
                                        </p:tav>
                                        <p:tav tm="100000">
                                          <p:val>
                                            <p:strVal val="#ppt_y"/>
                                          </p:val>
                                        </p:tav>
                                      </p:tavLst>
                                    </p:anim>
                                    <p:animEffect transition="in" filter="wipe(right)" prLst="gradientSize: 0.1">
                                      <p:cBhvr>
                                        <p:cTn id="132" dur="2000"/>
                                        <p:tgtEl>
                                          <p:spTgt spid="33"/>
                                        </p:tgtEl>
                                      </p:cBhvr>
                                    </p:animEffect>
                                  </p:childTnLst>
                                </p:cTn>
                              </p:par>
                              <p:par>
                                <p:cTn id="133" presetID="29" presetClass="entr" presetSubtype="0" fill="hold" grpId="0" nodeType="withEffect">
                                  <p:stCondLst>
                                    <p:cond delay="0"/>
                                  </p:stCondLst>
                                  <p:childTnLst>
                                    <p:set>
                                      <p:cBhvr>
                                        <p:cTn id="134" dur="1" fill="hold">
                                          <p:stCondLst>
                                            <p:cond delay="0"/>
                                          </p:stCondLst>
                                        </p:cTn>
                                        <p:tgtEl>
                                          <p:spTgt spid="24"/>
                                        </p:tgtEl>
                                        <p:attrNameLst>
                                          <p:attrName>style.visibility</p:attrName>
                                        </p:attrNameLst>
                                      </p:cBhvr>
                                      <p:to>
                                        <p:strVal val="visible"/>
                                      </p:to>
                                    </p:set>
                                    <p:anim calcmode="lin" valueType="num">
                                      <p:cBhvr>
                                        <p:cTn id="135" dur="2000" fill="hold"/>
                                        <p:tgtEl>
                                          <p:spTgt spid="24"/>
                                        </p:tgtEl>
                                        <p:attrNameLst>
                                          <p:attrName>ppt_x</p:attrName>
                                        </p:attrNameLst>
                                      </p:cBhvr>
                                      <p:tavLst>
                                        <p:tav tm="0">
                                          <p:val>
                                            <p:strVal val="#ppt_x-.2"/>
                                          </p:val>
                                        </p:tav>
                                        <p:tav tm="100000">
                                          <p:val>
                                            <p:strVal val="#ppt_x"/>
                                          </p:val>
                                        </p:tav>
                                      </p:tavLst>
                                    </p:anim>
                                    <p:anim calcmode="lin" valueType="num">
                                      <p:cBhvr>
                                        <p:cTn id="136" dur="2000" fill="hold"/>
                                        <p:tgtEl>
                                          <p:spTgt spid="24"/>
                                        </p:tgtEl>
                                        <p:attrNameLst>
                                          <p:attrName>ppt_y</p:attrName>
                                        </p:attrNameLst>
                                      </p:cBhvr>
                                      <p:tavLst>
                                        <p:tav tm="0">
                                          <p:val>
                                            <p:strVal val="#ppt_y"/>
                                          </p:val>
                                        </p:tav>
                                        <p:tav tm="100000">
                                          <p:val>
                                            <p:strVal val="#ppt_y"/>
                                          </p:val>
                                        </p:tav>
                                      </p:tavLst>
                                    </p:anim>
                                    <p:animEffect transition="in" filter="wipe(right)" prLst="gradientSize: 0.1">
                                      <p:cBhvr>
                                        <p:cTn id="137" dur="2000"/>
                                        <p:tgtEl>
                                          <p:spTgt spid="24"/>
                                        </p:tgtEl>
                                      </p:cBhvr>
                                    </p:animEffect>
                                  </p:childTnLst>
                                </p:cTn>
                              </p:par>
                            </p:childTnLst>
                          </p:cTn>
                        </p:par>
                      </p:childTnLst>
                    </p:cTn>
                  </p:par>
                  <p:par>
                    <p:cTn id="138" fill="hold">
                      <p:stCondLst>
                        <p:cond delay="indefinite"/>
                      </p:stCondLst>
                      <p:childTnLst>
                        <p:par>
                          <p:cTn id="139" fill="hold">
                            <p:stCondLst>
                              <p:cond delay="0"/>
                            </p:stCondLst>
                            <p:childTnLst>
                              <p:par>
                                <p:cTn id="140" presetID="29" presetClass="entr" presetSubtype="0" fill="hold" grpId="0" nodeType="clickEffect">
                                  <p:stCondLst>
                                    <p:cond delay="0"/>
                                  </p:stCondLst>
                                  <p:childTnLst>
                                    <p:set>
                                      <p:cBhvr>
                                        <p:cTn id="141" dur="1" fill="hold">
                                          <p:stCondLst>
                                            <p:cond delay="0"/>
                                          </p:stCondLst>
                                        </p:cTn>
                                        <p:tgtEl>
                                          <p:spTgt spid="34"/>
                                        </p:tgtEl>
                                        <p:attrNameLst>
                                          <p:attrName>style.visibility</p:attrName>
                                        </p:attrNameLst>
                                      </p:cBhvr>
                                      <p:to>
                                        <p:strVal val="visible"/>
                                      </p:to>
                                    </p:set>
                                    <p:anim calcmode="lin" valueType="num">
                                      <p:cBhvr>
                                        <p:cTn id="142" dur="2000" fill="hold"/>
                                        <p:tgtEl>
                                          <p:spTgt spid="34"/>
                                        </p:tgtEl>
                                        <p:attrNameLst>
                                          <p:attrName>ppt_x</p:attrName>
                                        </p:attrNameLst>
                                      </p:cBhvr>
                                      <p:tavLst>
                                        <p:tav tm="0">
                                          <p:val>
                                            <p:strVal val="#ppt_x-.2"/>
                                          </p:val>
                                        </p:tav>
                                        <p:tav tm="100000">
                                          <p:val>
                                            <p:strVal val="#ppt_x"/>
                                          </p:val>
                                        </p:tav>
                                      </p:tavLst>
                                    </p:anim>
                                    <p:anim calcmode="lin" valueType="num">
                                      <p:cBhvr>
                                        <p:cTn id="143" dur="2000" fill="hold"/>
                                        <p:tgtEl>
                                          <p:spTgt spid="34"/>
                                        </p:tgtEl>
                                        <p:attrNameLst>
                                          <p:attrName>ppt_y</p:attrName>
                                        </p:attrNameLst>
                                      </p:cBhvr>
                                      <p:tavLst>
                                        <p:tav tm="0">
                                          <p:val>
                                            <p:strVal val="#ppt_y"/>
                                          </p:val>
                                        </p:tav>
                                        <p:tav tm="100000">
                                          <p:val>
                                            <p:strVal val="#ppt_y"/>
                                          </p:val>
                                        </p:tav>
                                      </p:tavLst>
                                    </p:anim>
                                    <p:animEffect transition="in" filter="wipe(right)" prLst="gradientSize: 0.1">
                                      <p:cBhvr>
                                        <p:cTn id="144" dur="2000"/>
                                        <p:tgtEl>
                                          <p:spTgt spid="34"/>
                                        </p:tgtEl>
                                      </p:cBhvr>
                                    </p:animEffect>
                                  </p:childTnLst>
                                </p:cTn>
                              </p:par>
                              <p:par>
                                <p:cTn id="145" presetID="29" presetClass="entr" presetSubtype="0" fill="hold" grpId="0" nodeType="withEffect">
                                  <p:stCondLst>
                                    <p:cond delay="0"/>
                                  </p:stCondLst>
                                  <p:childTnLst>
                                    <p:set>
                                      <p:cBhvr>
                                        <p:cTn id="146" dur="1" fill="hold">
                                          <p:stCondLst>
                                            <p:cond delay="0"/>
                                          </p:stCondLst>
                                        </p:cTn>
                                        <p:tgtEl>
                                          <p:spTgt spid="27"/>
                                        </p:tgtEl>
                                        <p:attrNameLst>
                                          <p:attrName>style.visibility</p:attrName>
                                        </p:attrNameLst>
                                      </p:cBhvr>
                                      <p:to>
                                        <p:strVal val="visible"/>
                                      </p:to>
                                    </p:set>
                                    <p:anim calcmode="lin" valueType="num">
                                      <p:cBhvr>
                                        <p:cTn id="147" dur="2000" fill="hold"/>
                                        <p:tgtEl>
                                          <p:spTgt spid="27"/>
                                        </p:tgtEl>
                                        <p:attrNameLst>
                                          <p:attrName>ppt_x</p:attrName>
                                        </p:attrNameLst>
                                      </p:cBhvr>
                                      <p:tavLst>
                                        <p:tav tm="0">
                                          <p:val>
                                            <p:strVal val="#ppt_x-.2"/>
                                          </p:val>
                                        </p:tav>
                                        <p:tav tm="100000">
                                          <p:val>
                                            <p:strVal val="#ppt_x"/>
                                          </p:val>
                                        </p:tav>
                                      </p:tavLst>
                                    </p:anim>
                                    <p:anim calcmode="lin" valueType="num">
                                      <p:cBhvr>
                                        <p:cTn id="148" dur="2000" fill="hold"/>
                                        <p:tgtEl>
                                          <p:spTgt spid="27"/>
                                        </p:tgtEl>
                                        <p:attrNameLst>
                                          <p:attrName>ppt_y</p:attrName>
                                        </p:attrNameLst>
                                      </p:cBhvr>
                                      <p:tavLst>
                                        <p:tav tm="0">
                                          <p:val>
                                            <p:strVal val="#ppt_y"/>
                                          </p:val>
                                        </p:tav>
                                        <p:tav tm="100000">
                                          <p:val>
                                            <p:strVal val="#ppt_y"/>
                                          </p:val>
                                        </p:tav>
                                      </p:tavLst>
                                    </p:anim>
                                    <p:animEffect transition="in" filter="wipe(right)" prLst="gradientSize: 0.1">
                                      <p:cBhvr>
                                        <p:cTn id="149" dur="2000"/>
                                        <p:tgtEl>
                                          <p:spTgt spid="27"/>
                                        </p:tgtEl>
                                      </p:cBhvr>
                                    </p:animEffect>
                                  </p:childTnLst>
                                </p:cTn>
                              </p:par>
                              <p:par>
                                <p:cTn id="150" presetID="29" presetClass="entr" presetSubtype="0" fill="hold" nodeType="withEffect">
                                  <p:stCondLst>
                                    <p:cond delay="0"/>
                                  </p:stCondLst>
                                  <p:childTnLst>
                                    <p:set>
                                      <p:cBhvr>
                                        <p:cTn id="151" dur="1" fill="hold">
                                          <p:stCondLst>
                                            <p:cond delay="0"/>
                                          </p:stCondLst>
                                        </p:cTn>
                                        <p:tgtEl>
                                          <p:spTgt spid="26"/>
                                        </p:tgtEl>
                                        <p:attrNameLst>
                                          <p:attrName>style.visibility</p:attrName>
                                        </p:attrNameLst>
                                      </p:cBhvr>
                                      <p:to>
                                        <p:strVal val="visible"/>
                                      </p:to>
                                    </p:set>
                                    <p:anim calcmode="lin" valueType="num">
                                      <p:cBhvr>
                                        <p:cTn id="152" dur="2000" fill="hold"/>
                                        <p:tgtEl>
                                          <p:spTgt spid="26"/>
                                        </p:tgtEl>
                                        <p:attrNameLst>
                                          <p:attrName>ppt_x</p:attrName>
                                        </p:attrNameLst>
                                      </p:cBhvr>
                                      <p:tavLst>
                                        <p:tav tm="0">
                                          <p:val>
                                            <p:strVal val="#ppt_x-.2"/>
                                          </p:val>
                                        </p:tav>
                                        <p:tav tm="100000">
                                          <p:val>
                                            <p:strVal val="#ppt_x"/>
                                          </p:val>
                                        </p:tav>
                                      </p:tavLst>
                                    </p:anim>
                                    <p:anim calcmode="lin" valueType="num">
                                      <p:cBhvr>
                                        <p:cTn id="153" dur="2000" fill="hold"/>
                                        <p:tgtEl>
                                          <p:spTgt spid="26"/>
                                        </p:tgtEl>
                                        <p:attrNameLst>
                                          <p:attrName>ppt_y</p:attrName>
                                        </p:attrNameLst>
                                      </p:cBhvr>
                                      <p:tavLst>
                                        <p:tav tm="0">
                                          <p:val>
                                            <p:strVal val="#ppt_y"/>
                                          </p:val>
                                        </p:tav>
                                        <p:tav tm="100000">
                                          <p:val>
                                            <p:strVal val="#ppt_y"/>
                                          </p:val>
                                        </p:tav>
                                      </p:tavLst>
                                    </p:anim>
                                    <p:animEffect transition="in" filter="wipe(right)" prLst="gradientSize: 0.1">
                                      <p:cBhvr>
                                        <p:cTn id="154" dur="2000"/>
                                        <p:tgtEl>
                                          <p:spTgt spid="26"/>
                                        </p:tgtEl>
                                      </p:cBhvr>
                                    </p:animEffect>
                                  </p:childTnLst>
                                </p:cTn>
                              </p:par>
                            </p:childTnLst>
                          </p:cTn>
                        </p:par>
                      </p:childTnLst>
                    </p:cTn>
                  </p:par>
                  <p:par>
                    <p:cTn id="155" fill="hold">
                      <p:stCondLst>
                        <p:cond delay="indefinite"/>
                      </p:stCondLst>
                      <p:childTnLst>
                        <p:par>
                          <p:cTn id="156" fill="hold">
                            <p:stCondLst>
                              <p:cond delay="0"/>
                            </p:stCondLst>
                            <p:childTnLst>
                              <p:par>
                                <p:cTn id="157" presetID="29" presetClass="entr" presetSubtype="0" fill="hold" grpId="0" nodeType="clickEffect">
                                  <p:stCondLst>
                                    <p:cond delay="0"/>
                                  </p:stCondLst>
                                  <p:childTnLst>
                                    <p:set>
                                      <p:cBhvr>
                                        <p:cTn id="158" dur="1" fill="hold">
                                          <p:stCondLst>
                                            <p:cond delay="0"/>
                                          </p:stCondLst>
                                        </p:cTn>
                                        <p:tgtEl>
                                          <p:spTgt spid="37"/>
                                        </p:tgtEl>
                                        <p:attrNameLst>
                                          <p:attrName>style.visibility</p:attrName>
                                        </p:attrNameLst>
                                      </p:cBhvr>
                                      <p:to>
                                        <p:strVal val="visible"/>
                                      </p:to>
                                    </p:set>
                                    <p:anim calcmode="lin" valueType="num">
                                      <p:cBhvr>
                                        <p:cTn id="159" dur="2000" fill="hold"/>
                                        <p:tgtEl>
                                          <p:spTgt spid="37"/>
                                        </p:tgtEl>
                                        <p:attrNameLst>
                                          <p:attrName>ppt_x</p:attrName>
                                        </p:attrNameLst>
                                      </p:cBhvr>
                                      <p:tavLst>
                                        <p:tav tm="0">
                                          <p:val>
                                            <p:strVal val="#ppt_x-.2"/>
                                          </p:val>
                                        </p:tav>
                                        <p:tav tm="100000">
                                          <p:val>
                                            <p:strVal val="#ppt_x"/>
                                          </p:val>
                                        </p:tav>
                                      </p:tavLst>
                                    </p:anim>
                                    <p:anim calcmode="lin" valueType="num">
                                      <p:cBhvr>
                                        <p:cTn id="160" dur="2000" fill="hold"/>
                                        <p:tgtEl>
                                          <p:spTgt spid="37"/>
                                        </p:tgtEl>
                                        <p:attrNameLst>
                                          <p:attrName>ppt_y</p:attrName>
                                        </p:attrNameLst>
                                      </p:cBhvr>
                                      <p:tavLst>
                                        <p:tav tm="0">
                                          <p:val>
                                            <p:strVal val="#ppt_y"/>
                                          </p:val>
                                        </p:tav>
                                        <p:tav tm="100000">
                                          <p:val>
                                            <p:strVal val="#ppt_y"/>
                                          </p:val>
                                        </p:tav>
                                      </p:tavLst>
                                    </p:anim>
                                    <p:animEffect transition="in" filter="wipe(right)" prLst="gradientSize: 0.1">
                                      <p:cBhvr>
                                        <p:cTn id="161" dur="2000"/>
                                        <p:tgtEl>
                                          <p:spTgt spid="37"/>
                                        </p:tgtEl>
                                      </p:cBhvr>
                                    </p:animEffect>
                                  </p:childTnLst>
                                </p:cTn>
                              </p:par>
                              <p:par>
                                <p:cTn id="162" presetID="29" presetClass="entr" presetSubtype="0" fill="hold" grpId="0" nodeType="withEffect">
                                  <p:stCondLst>
                                    <p:cond delay="0"/>
                                  </p:stCondLst>
                                  <p:childTnLst>
                                    <p:set>
                                      <p:cBhvr>
                                        <p:cTn id="163" dur="1" fill="hold">
                                          <p:stCondLst>
                                            <p:cond delay="0"/>
                                          </p:stCondLst>
                                        </p:cTn>
                                        <p:tgtEl>
                                          <p:spTgt spid="35"/>
                                        </p:tgtEl>
                                        <p:attrNameLst>
                                          <p:attrName>style.visibility</p:attrName>
                                        </p:attrNameLst>
                                      </p:cBhvr>
                                      <p:to>
                                        <p:strVal val="visible"/>
                                      </p:to>
                                    </p:set>
                                    <p:anim calcmode="lin" valueType="num">
                                      <p:cBhvr>
                                        <p:cTn id="164" dur="2000" fill="hold"/>
                                        <p:tgtEl>
                                          <p:spTgt spid="35"/>
                                        </p:tgtEl>
                                        <p:attrNameLst>
                                          <p:attrName>ppt_x</p:attrName>
                                        </p:attrNameLst>
                                      </p:cBhvr>
                                      <p:tavLst>
                                        <p:tav tm="0">
                                          <p:val>
                                            <p:strVal val="#ppt_x-.2"/>
                                          </p:val>
                                        </p:tav>
                                        <p:tav tm="100000">
                                          <p:val>
                                            <p:strVal val="#ppt_x"/>
                                          </p:val>
                                        </p:tav>
                                      </p:tavLst>
                                    </p:anim>
                                    <p:anim calcmode="lin" valueType="num">
                                      <p:cBhvr>
                                        <p:cTn id="165" dur="2000" fill="hold"/>
                                        <p:tgtEl>
                                          <p:spTgt spid="35"/>
                                        </p:tgtEl>
                                        <p:attrNameLst>
                                          <p:attrName>ppt_y</p:attrName>
                                        </p:attrNameLst>
                                      </p:cBhvr>
                                      <p:tavLst>
                                        <p:tav tm="0">
                                          <p:val>
                                            <p:strVal val="#ppt_y"/>
                                          </p:val>
                                        </p:tav>
                                        <p:tav tm="100000">
                                          <p:val>
                                            <p:strVal val="#ppt_y"/>
                                          </p:val>
                                        </p:tav>
                                      </p:tavLst>
                                    </p:anim>
                                    <p:animEffect transition="in" filter="wipe(right)" prLst="gradientSize: 0.1">
                                      <p:cBhvr>
                                        <p:cTn id="166" dur="2000"/>
                                        <p:tgtEl>
                                          <p:spTgt spid="35"/>
                                        </p:tgtEl>
                                      </p:cBhvr>
                                    </p:animEffect>
                                  </p:childTnLst>
                                </p:cTn>
                              </p:par>
                            </p:childTnLst>
                          </p:cTn>
                        </p:par>
                      </p:childTnLst>
                    </p:cTn>
                  </p:par>
                  <p:par>
                    <p:cTn id="167" fill="hold">
                      <p:stCondLst>
                        <p:cond delay="indefinite"/>
                      </p:stCondLst>
                      <p:childTnLst>
                        <p:par>
                          <p:cTn id="168" fill="hold">
                            <p:stCondLst>
                              <p:cond delay="0"/>
                            </p:stCondLst>
                            <p:childTnLst>
                              <p:par>
                                <p:cTn id="169" presetID="29" presetClass="entr" presetSubtype="0" fill="hold" grpId="0" nodeType="clickEffect">
                                  <p:stCondLst>
                                    <p:cond delay="0"/>
                                  </p:stCondLst>
                                  <p:childTnLst>
                                    <p:set>
                                      <p:cBhvr>
                                        <p:cTn id="170" dur="1" fill="hold">
                                          <p:stCondLst>
                                            <p:cond delay="0"/>
                                          </p:stCondLst>
                                        </p:cTn>
                                        <p:tgtEl>
                                          <p:spTgt spid="28"/>
                                        </p:tgtEl>
                                        <p:attrNameLst>
                                          <p:attrName>style.visibility</p:attrName>
                                        </p:attrNameLst>
                                      </p:cBhvr>
                                      <p:to>
                                        <p:strVal val="visible"/>
                                      </p:to>
                                    </p:set>
                                    <p:anim calcmode="lin" valueType="num">
                                      <p:cBhvr>
                                        <p:cTn id="171" dur="2000" fill="hold"/>
                                        <p:tgtEl>
                                          <p:spTgt spid="28"/>
                                        </p:tgtEl>
                                        <p:attrNameLst>
                                          <p:attrName>ppt_x</p:attrName>
                                        </p:attrNameLst>
                                      </p:cBhvr>
                                      <p:tavLst>
                                        <p:tav tm="0">
                                          <p:val>
                                            <p:strVal val="#ppt_x-.2"/>
                                          </p:val>
                                        </p:tav>
                                        <p:tav tm="100000">
                                          <p:val>
                                            <p:strVal val="#ppt_x"/>
                                          </p:val>
                                        </p:tav>
                                      </p:tavLst>
                                    </p:anim>
                                    <p:anim calcmode="lin" valueType="num">
                                      <p:cBhvr>
                                        <p:cTn id="172" dur="2000" fill="hold"/>
                                        <p:tgtEl>
                                          <p:spTgt spid="28"/>
                                        </p:tgtEl>
                                        <p:attrNameLst>
                                          <p:attrName>ppt_y</p:attrName>
                                        </p:attrNameLst>
                                      </p:cBhvr>
                                      <p:tavLst>
                                        <p:tav tm="0">
                                          <p:val>
                                            <p:strVal val="#ppt_y"/>
                                          </p:val>
                                        </p:tav>
                                        <p:tav tm="100000">
                                          <p:val>
                                            <p:strVal val="#ppt_y"/>
                                          </p:val>
                                        </p:tav>
                                      </p:tavLst>
                                    </p:anim>
                                    <p:animEffect transition="in" filter="wipe(right)" prLst="gradientSize: 0.1">
                                      <p:cBhvr>
                                        <p:cTn id="173" dur="2000"/>
                                        <p:tgtEl>
                                          <p:spTgt spid="28"/>
                                        </p:tgtEl>
                                      </p:cBhvr>
                                    </p:animEffect>
                                  </p:childTnLst>
                                </p:cTn>
                              </p:par>
                              <p:par>
                                <p:cTn id="174" presetID="29" presetClass="entr" presetSubtype="0" fill="hold" grpId="0" nodeType="withEffect">
                                  <p:stCondLst>
                                    <p:cond delay="0"/>
                                  </p:stCondLst>
                                  <p:childTnLst>
                                    <p:set>
                                      <p:cBhvr>
                                        <p:cTn id="175" dur="1" fill="hold">
                                          <p:stCondLst>
                                            <p:cond delay="0"/>
                                          </p:stCondLst>
                                        </p:cTn>
                                        <p:tgtEl>
                                          <p:spTgt spid="29"/>
                                        </p:tgtEl>
                                        <p:attrNameLst>
                                          <p:attrName>style.visibility</p:attrName>
                                        </p:attrNameLst>
                                      </p:cBhvr>
                                      <p:to>
                                        <p:strVal val="visible"/>
                                      </p:to>
                                    </p:set>
                                    <p:anim calcmode="lin" valueType="num">
                                      <p:cBhvr>
                                        <p:cTn id="176" dur="2000" fill="hold"/>
                                        <p:tgtEl>
                                          <p:spTgt spid="29"/>
                                        </p:tgtEl>
                                        <p:attrNameLst>
                                          <p:attrName>ppt_x</p:attrName>
                                        </p:attrNameLst>
                                      </p:cBhvr>
                                      <p:tavLst>
                                        <p:tav tm="0">
                                          <p:val>
                                            <p:strVal val="#ppt_x-.2"/>
                                          </p:val>
                                        </p:tav>
                                        <p:tav tm="100000">
                                          <p:val>
                                            <p:strVal val="#ppt_x"/>
                                          </p:val>
                                        </p:tav>
                                      </p:tavLst>
                                    </p:anim>
                                    <p:anim calcmode="lin" valueType="num">
                                      <p:cBhvr>
                                        <p:cTn id="177" dur="2000" fill="hold"/>
                                        <p:tgtEl>
                                          <p:spTgt spid="29"/>
                                        </p:tgtEl>
                                        <p:attrNameLst>
                                          <p:attrName>ppt_y</p:attrName>
                                        </p:attrNameLst>
                                      </p:cBhvr>
                                      <p:tavLst>
                                        <p:tav tm="0">
                                          <p:val>
                                            <p:strVal val="#ppt_y"/>
                                          </p:val>
                                        </p:tav>
                                        <p:tav tm="100000">
                                          <p:val>
                                            <p:strVal val="#ppt_y"/>
                                          </p:val>
                                        </p:tav>
                                      </p:tavLst>
                                    </p:anim>
                                    <p:animEffect transition="in" filter="wipe(right)" prLst="gradientSize: 0.1">
                                      <p:cBhvr>
                                        <p:cTn id="178" dur="2000"/>
                                        <p:tgtEl>
                                          <p:spTgt spid="29"/>
                                        </p:tgtEl>
                                      </p:cBhvr>
                                    </p:animEffect>
                                  </p:childTnLst>
                                </p:cTn>
                              </p:par>
                              <p:par>
                                <p:cTn id="179" presetID="29" presetClass="entr" presetSubtype="0" fill="hold" nodeType="withEffect">
                                  <p:stCondLst>
                                    <p:cond delay="0"/>
                                  </p:stCondLst>
                                  <p:childTnLst>
                                    <p:set>
                                      <p:cBhvr>
                                        <p:cTn id="180" dur="1" fill="hold">
                                          <p:stCondLst>
                                            <p:cond delay="0"/>
                                          </p:stCondLst>
                                        </p:cTn>
                                        <p:tgtEl>
                                          <p:spTgt spid="30"/>
                                        </p:tgtEl>
                                        <p:attrNameLst>
                                          <p:attrName>style.visibility</p:attrName>
                                        </p:attrNameLst>
                                      </p:cBhvr>
                                      <p:to>
                                        <p:strVal val="visible"/>
                                      </p:to>
                                    </p:set>
                                    <p:anim calcmode="lin" valueType="num">
                                      <p:cBhvr>
                                        <p:cTn id="181" dur="2000" fill="hold"/>
                                        <p:tgtEl>
                                          <p:spTgt spid="30"/>
                                        </p:tgtEl>
                                        <p:attrNameLst>
                                          <p:attrName>ppt_x</p:attrName>
                                        </p:attrNameLst>
                                      </p:cBhvr>
                                      <p:tavLst>
                                        <p:tav tm="0">
                                          <p:val>
                                            <p:strVal val="#ppt_x-.2"/>
                                          </p:val>
                                        </p:tav>
                                        <p:tav tm="100000">
                                          <p:val>
                                            <p:strVal val="#ppt_x"/>
                                          </p:val>
                                        </p:tav>
                                      </p:tavLst>
                                    </p:anim>
                                    <p:anim calcmode="lin" valueType="num">
                                      <p:cBhvr>
                                        <p:cTn id="182" dur="20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183"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9" grpId="0" animBg="1"/>
      <p:bldP spid="10" grpId="0"/>
      <p:bldP spid="11" grpId="0"/>
      <p:bldP spid="12" grpId="0"/>
      <p:bldP spid="13" grpId="0"/>
      <p:bldP spid="16" grpId="0"/>
      <p:bldP spid="18" grpId="0" animBg="1"/>
      <p:bldP spid="19" grpId="0"/>
      <p:bldP spid="20" grpId="0"/>
      <p:bldP spid="23" grpId="0"/>
      <p:bldGraphic spid="24" grpId="0">
        <p:bldAsOne/>
      </p:bldGraphic>
      <p:bldP spid="27" grpId="0"/>
      <p:bldP spid="28" grpId="0" animBg="1"/>
      <p:bldP spid="29" grpId="0"/>
      <p:bldP spid="31" grpId="0"/>
      <p:bldP spid="33" grpId="0"/>
      <p:bldP spid="34" grpId="0"/>
      <p:bldP spid="35" grpId="0"/>
      <p:bldP spid="37" grpId="0"/>
      <p:bldP spid="38"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Payment Masters – Payment Modes</a:t>
            </a:r>
            <a:endParaRPr lang="en-IN" sz="3000" dirty="0">
              <a:solidFill>
                <a:schemeClr val="bg1"/>
              </a:solidFill>
            </a:endParaRPr>
          </a:p>
        </p:txBody>
      </p:sp>
      <p:sp>
        <p:nvSpPr>
          <p:cNvPr id="2" name="Rectangle 1"/>
          <p:cNvSpPr/>
          <p:nvPr/>
        </p:nvSpPr>
        <p:spPr>
          <a:xfrm>
            <a:off x="348336" y="978601"/>
            <a:ext cx="10754591" cy="1492716"/>
          </a:xfrm>
          <a:prstGeom prst="rect">
            <a:avLst/>
          </a:prstGeom>
        </p:spPr>
        <p:txBody>
          <a:bodyPr wrap="square">
            <a:spAutoFit/>
          </a:bodyPr>
          <a:lstStyle/>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t>Payment Modes supported by CRESTEL Payments are bifurcated into the following:</a:t>
            </a:r>
            <a:endParaRPr lang="en-GB" dirty="0"/>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t>Online Payment Mode</a:t>
            </a:r>
            <a:endParaRPr lang="en-GB" dirty="0"/>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t>Offline Payment Mode</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717695968"/>
              </p:ext>
            </p:extLst>
          </p:nvPr>
        </p:nvGraphicFramePr>
        <p:xfrm>
          <a:off x="432726" y="2818850"/>
          <a:ext cx="10670200" cy="2688300"/>
        </p:xfrm>
        <a:graphic>
          <a:graphicData uri="http://schemas.openxmlformats.org/drawingml/2006/table">
            <a:tbl>
              <a:tblPr firstRow="1" bandRow="1">
                <a:tableStyleId>{5C22544A-7EE6-4342-B048-85BDC9FD1C3A}</a:tableStyleId>
              </a:tblPr>
              <a:tblGrid>
                <a:gridCol w="5677129"/>
                <a:gridCol w="4993071"/>
              </a:tblGrid>
              <a:tr h="672075">
                <a:tc>
                  <a:txBody>
                    <a:bodyPr/>
                    <a:lstStyle/>
                    <a:p>
                      <a:r>
                        <a:rPr lang="en-US" dirty="0" smtClean="0"/>
                        <a:t>Online</a:t>
                      </a:r>
                      <a:r>
                        <a:rPr lang="en-US" baseline="0" dirty="0" smtClean="0"/>
                        <a:t> Payment</a:t>
                      </a:r>
                      <a:endParaRPr lang="en-GB" dirty="0"/>
                    </a:p>
                  </a:txBody>
                  <a:tcPr/>
                </a:tc>
                <a:tc>
                  <a:txBody>
                    <a:bodyPr/>
                    <a:lstStyle/>
                    <a:p>
                      <a:r>
                        <a:rPr lang="en-US" dirty="0" smtClean="0"/>
                        <a:t>Offline Payment</a:t>
                      </a:r>
                      <a:endParaRPr lang="en-GB" dirty="0"/>
                    </a:p>
                  </a:txBody>
                  <a:tcPr/>
                </a:tc>
              </a:tr>
              <a:tr h="672075">
                <a:tc>
                  <a:txBody>
                    <a:bodyPr/>
                    <a:lstStyle/>
                    <a:p>
                      <a:pPr>
                        <a:buFont typeface="Wingdings" pitchFamily="2" charset="2"/>
                        <a:buNone/>
                      </a:pPr>
                      <a:r>
                        <a:rPr lang="en-US" dirty="0" smtClean="0"/>
                        <a:t>Immediate Realization</a:t>
                      </a:r>
                      <a:endParaRPr lang="en-GB" dirty="0"/>
                    </a:p>
                  </a:txBody>
                  <a:tcPr/>
                </a:tc>
                <a:tc>
                  <a:txBody>
                    <a:bodyPr/>
                    <a:lstStyle/>
                    <a:p>
                      <a:pPr>
                        <a:buFont typeface="Arial" pitchFamily="34" charset="0"/>
                        <a:buNone/>
                      </a:pPr>
                      <a:r>
                        <a:rPr lang="en-US" dirty="0" smtClean="0"/>
                        <a:t>Awaits</a:t>
                      </a:r>
                      <a:r>
                        <a:rPr lang="en-US" baseline="0" dirty="0" smtClean="0"/>
                        <a:t> for Realization </a:t>
                      </a:r>
                      <a:endParaRPr lang="en-GB" dirty="0"/>
                    </a:p>
                  </a:txBody>
                  <a:tcPr/>
                </a:tc>
              </a:tr>
              <a:tr h="672075">
                <a:tc>
                  <a:txBody>
                    <a:bodyPr/>
                    <a:lstStyle/>
                    <a:p>
                      <a:pPr>
                        <a:buFont typeface="Wingdings" pitchFamily="2" charset="2"/>
                        <a:buNone/>
                      </a:pPr>
                      <a:r>
                        <a:rPr lang="en-US" dirty="0" smtClean="0"/>
                        <a:t>Available for Adjustment</a:t>
                      </a:r>
                      <a:endParaRPr lang="en-GB" dirty="0"/>
                    </a:p>
                  </a:txBody>
                  <a:tcPr/>
                </a:tc>
                <a:tc>
                  <a:txBody>
                    <a:bodyPr/>
                    <a:lstStyle/>
                    <a:p>
                      <a:pPr>
                        <a:buFont typeface="Arial" pitchFamily="34" charset="0"/>
                        <a:buNone/>
                      </a:pPr>
                      <a:r>
                        <a:rPr lang="en-US" dirty="0" smtClean="0"/>
                        <a:t>Not</a:t>
                      </a:r>
                      <a:r>
                        <a:rPr lang="en-US" baseline="0" dirty="0" smtClean="0"/>
                        <a:t> available for Adjustment</a:t>
                      </a:r>
                      <a:endParaRPr lang="en-GB" dirty="0"/>
                    </a:p>
                  </a:txBody>
                  <a:tcPr/>
                </a:tc>
              </a:tr>
              <a:tr h="672075">
                <a:tc>
                  <a:txBody>
                    <a:bodyPr/>
                    <a:lstStyle/>
                    <a:p>
                      <a:pPr>
                        <a:buFont typeface="Wingdings" pitchFamily="2" charset="2"/>
                        <a:buNone/>
                      </a:pPr>
                      <a:r>
                        <a:rPr lang="en-US" dirty="0" smtClean="0"/>
                        <a:t>Example, Cash, Demand Draft,</a:t>
                      </a:r>
                      <a:r>
                        <a:rPr lang="en-US" baseline="0" dirty="0" smtClean="0"/>
                        <a:t> Online, and others</a:t>
                      </a:r>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dirty="0" smtClean="0"/>
                        <a:t>Example, Cheque, Direct</a:t>
                      </a:r>
                      <a:r>
                        <a:rPr lang="en-US" baseline="0" dirty="0" smtClean="0"/>
                        <a:t> Debit, and others</a:t>
                      </a:r>
                      <a:endParaRPr lang="en-GB" dirty="0" smtClean="0"/>
                    </a:p>
                  </a:txBody>
                  <a:tcPr/>
                </a:tc>
              </a:tr>
            </a:tbl>
          </a:graphicData>
        </a:graphic>
      </p:graphicFrame>
    </p:spTree>
    <p:extLst>
      <p:ext uri="{BB962C8B-B14F-4D97-AF65-F5344CB8AC3E}">
        <p14:creationId xmlns:p14="http://schemas.microsoft.com/office/powerpoint/2010/main" val="1911665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Online Payment Flow</a:t>
            </a:r>
            <a:endParaRPr lang="en-IN" sz="3000" dirty="0">
              <a:solidFill>
                <a:schemeClr val="bg1"/>
              </a:solidFill>
            </a:endParaRPr>
          </a:p>
        </p:txBody>
      </p:sp>
      <p:pic>
        <p:nvPicPr>
          <p:cNvPr id="26" name="Picture 25" descr="Administrator.png"/>
          <p:cNvPicPr>
            <a:picLocks noChangeAspect="1"/>
          </p:cNvPicPr>
          <p:nvPr/>
        </p:nvPicPr>
        <p:blipFill>
          <a:blip r:embed="rId3" cstate="print"/>
          <a:stretch>
            <a:fillRect/>
          </a:stretch>
        </p:blipFill>
        <p:spPr>
          <a:xfrm>
            <a:off x="1838036" y="1361301"/>
            <a:ext cx="762000" cy="762000"/>
          </a:xfrm>
          <a:prstGeom prst="rect">
            <a:avLst/>
          </a:prstGeom>
        </p:spPr>
      </p:pic>
      <p:pic>
        <p:nvPicPr>
          <p:cNvPr id="27" name="Picture 26" descr="060994-blue-chrome-rain-icon-people-things-people-worker.png"/>
          <p:cNvPicPr>
            <a:picLocks noChangeAspect="1"/>
          </p:cNvPicPr>
          <p:nvPr/>
        </p:nvPicPr>
        <p:blipFill>
          <a:blip r:embed="rId4" cstate="print"/>
          <a:srcRect l="20628" t="18752" r="17490" b="19365"/>
          <a:stretch>
            <a:fillRect/>
          </a:stretch>
        </p:blipFill>
        <p:spPr>
          <a:xfrm>
            <a:off x="5825836" y="2247900"/>
            <a:ext cx="1066800" cy="1066800"/>
          </a:xfrm>
          <a:prstGeom prst="rect">
            <a:avLst/>
          </a:prstGeom>
        </p:spPr>
      </p:pic>
      <p:pic>
        <p:nvPicPr>
          <p:cNvPr id="28" name="Picture 27" descr="database-27 - Copy.png"/>
          <p:cNvPicPr>
            <a:picLocks noChangeAspect="1"/>
          </p:cNvPicPr>
          <p:nvPr/>
        </p:nvPicPr>
        <p:blipFill>
          <a:blip r:embed="rId5" cstate="print"/>
          <a:srcRect l="10000" r="11111" b="5556"/>
          <a:stretch>
            <a:fillRect/>
          </a:stretch>
        </p:blipFill>
        <p:spPr>
          <a:xfrm>
            <a:off x="9419787" y="2400300"/>
            <a:ext cx="673249" cy="806003"/>
          </a:xfrm>
          <a:prstGeom prst="rect">
            <a:avLst/>
          </a:prstGeom>
        </p:spPr>
      </p:pic>
      <p:graphicFrame>
        <p:nvGraphicFramePr>
          <p:cNvPr id="29" name="Diagram 28"/>
          <p:cNvGraphicFramePr/>
          <p:nvPr>
            <p:extLst>
              <p:ext uri="{D42A27DB-BD31-4B8C-83A1-F6EECF244321}">
                <p14:modId xmlns:p14="http://schemas.microsoft.com/office/powerpoint/2010/main" val="1755047813"/>
              </p:ext>
            </p:extLst>
          </p:nvPr>
        </p:nvGraphicFramePr>
        <p:xfrm>
          <a:off x="8797636" y="4686300"/>
          <a:ext cx="1828800" cy="16764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0" name="Picture 29" descr="Cash payment mode.png"/>
          <p:cNvPicPr>
            <a:picLocks noChangeAspect="1"/>
          </p:cNvPicPr>
          <p:nvPr/>
        </p:nvPicPr>
        <p:blipFill>
          <a:blip r:embed="rId11" cstate="print"/>
          <a:srcRect t="19643" b="21429"/>
          <a:stretch>
            <a:fillRect/>
          </a:stretch>
        </p:blipFill>
        <p:spPr>
          <a:xfrm>
            <a:off x="3006436" y="1790700"/>
            <a:ext cx="775855" cy="457200"/>
          </a:xfrm>
          <a:prstGeom prst="rect">
            <a:avLst/>
          </a:prstGeom>
        </p:spPr>
      </p:pic>
      <p:sp>
        <p:nvSpPr>
          <p:cNvPr id="31" name="TextBox 30"/>
          <p:cNvSpPr txBox="1"/>
          <p:nvPr/>
        </p:nvSpPr>
        <p:spPr>
          <a:xfrm>
            <a:off x="2536536" y="1257300"/>
            <a:ext cx="2103588" cy="461665"/>
          </a:xfrm>
          <a:prstGeom prst="rect">
            <a:avLst/>
          </a:prstGeom>
          <a:noFill/>
        </p:spPr>
        <p:txBody>
          <a:bodyPr wrap="none" rtlCol="0">
            <a:spAutoFit/>
          </a:bodyPr>
          <a:lstStyle/>
          <a:p>
            <a:pPr algn="ctr"/>
            <a:r>
              <a:rPr lang="en-IN" sz="1200" b="1" dirty="0" smtClean="0">
                <a:solidFill>
                  <a:schemeClr val="accent2">
                    <a:lumMod val="50000"/>
                  </a:schemeClr>
                </a:solidFill>
                <a:latin typeface="+mn-lt"/>
              </a:rPr>
              <a:t>1.1. Debit Payment -</a:t>
            </a:r>
          </a:p>
          <a:p>
            <a:pPr algn="ctr"/>
            <a:r>
              <a:rPr lang="en-IN" sz="1200" b="1" dirty="0" smtClean="0">
                <a:solidFill>
                  <a:schemeClr val="accent2">
                    <a:lumMod val="50000"/>
                  </a:schemeClr>
                </a:solidFill>
                <a:latin typeface="+mn-lt"/>
              </a:rPr>
              <a:t>Requests for Payment by Cash</a:t>
            </a:r>
            <a:endParaRPr lang="en-IN" sz="1200" b="1" dirty="0">
              <a:solidFill>
                <a:schemeClr val="accent2">
                  <a:lumMod val="50000"/>
                </a:schemeClr>
              </a:solidFill>
              <a:latin typeface="+mn-lt"/>
            </a:endParaRPr>
          </a:p>
        </p:txBody>
      </p:sp>
      <p:sp>
        <p:nvSpPr>
          <p:cNvPr id="32" name="TextBox 31"/>
          <p:cNvSpPr txBox="1"/>
          <p:nvPr/>
        </p:nvSpPr>
        <p:spPr>
          <a:xfrm>
            <a:off x="1825217" y="2123301"/>
            <a:ext cx="800219" cy="276999"/>
          </a:xfrm>
          <a:prstGeom prst="rect">
            <a:avLst/>
          </a:prstGeom>
          <a:noFill/>
        </p:spPr>
        <p:txBody>
          <a:bodyPr wrap="none" rtlCol="0">
            <a:spAutoFit/>
          </a:bodyPr>
          <a:lstStyle/>
          <a:p>
            <a:pPr algn="ctr"/>
            <a:r>
              <a:rPr lang="en-IN" sz="1200" b="1" dirty="0" smtClean="0">
                <a:solidFill>
                  <a:schemeClr val="accent3">
                    <a:lumMod val="50000"/>
                  </a:schemeClr>
                </a:solidFill>
                <a:latin typeface="+mn-lt"/>
              </a:rPr>
              <a:t>Customer</a:t>
            </a:r>
            <a:endParaRPr lang="en-IN" sz="1200" b="1" dirty="0">
              <a:solidFill>
                <a:schemeClr val="accent3">
                  <a:lumMod val="50000"/>
                </a:schemeClr>
              </a:solidFill>
              <a:latin typeface="+mn-lt"/>
            </a:endParaRPr>
          </a:p>
        </p:txBody>
      </p:sp>
      <p:sp>
        <p:nvSpPr>
          <p:cNvPr id="33" name="TextBox 32"/>
          <p:cNvSpPr txBox="1"/>
          <p:nvPr/>
        </p:nvSpPr>
        <p:spPr>
          <a:xfrm>
            <a:off x="5444836" y="3238500"/>
            <a:ext cx="1907082" cy="461665"/>
          </a:xfrm>
          <a:prstGeom prst="rect">
            <a:avLst/>
          </a:prstGeom>
          <a:noFill/>
        </p:spPr>
        <p:txBody>
          <a:bodyPr wrap="square" rtlCol="0">
            <a:spAutoFit/>
          </a:bodyPr>
          <a:lstStyle/>
          <a:p>
            <a:pPr algn="ctr"/>
            <a:r>
              <a:rPr lang="en-IN" sz="1200" b="1" dirty="0" smtClean="0">
                <a:solidFill>
                  <a:schemeClr val="accent1">
                    <a:lumMod val="50000"/>
                  </a:schemeClr>
                </a:solidFill>
                <a:latin typeface="+mn-lt"/>
              </a:rPr>
              <a:t>2. Operator processes the Payment request</a:t>
            </a:r>
            <a:endParaRPr lang="en-IN" sz="1200" b="1" dirty="0">
              <a:solidFill>
                <a:schemeClr val="accent1">
                  <a:lumMod val="50000"/>
                </a:schemeClr>
              </a:solidFill>
              <a:latin typeface="+mn-lt"/>
            </a:endParaRPr>
          </a:p>
        </p:txBody>
      </p:sp>
      <p:sp>
        <p:nvSpPr>
          <p:cNvPr id="34" name="TextBox 33"/>
          <p:cNvSpPr txBox="1"/>
          <p:nvPr/>
        </p:nvSpPr>
        <p:spPr>
          <a:xfrm>
            <a:off x="7222836" y="2159000"/>
            <a:ext cx="1905000" cy="461665"/>
          </a:xfrm>
          <a:prstGeom prst="rect">
            <a:avLst/>
          </a:prstGeom>
          <a:noFill/>
        </p:spPr>
        <p:txBody>
          <a:bodyPr wrap="square" rtlCol="0">
            <a:spAutoFit/>
          </a:bodyPr>
          <a:lstStyle/>
          <a:p>
            <a:pPr algn="ctr"/>
            <a:r>
              <a:rPr lang="en-IN" sz="1200" b="1" dirty="0" smtClean="0">
                <a:solidFill>
                  <a:schemeClr val="accent2">
                    <a:lumMod val="50000"/>
                  </a:schemeClr>
                </a:solidFill>
                <a:latin typeface="+mn-lt"/>
              </a:rPr>
              <a:t>3. 1. Payment adjusted with ‘Billed’ status</a:t>
            </a:r>
            <a:endParaRPr lang="en-IN" sz="1200" b="1" dirty="0">
              <a:solidFill>
                <a:schemeClr val="accent2">
                  <a:lumMod val="50000"/>
                </a:schemeClr>
              </a:solidFill>
              <a:latin typeface="+mn-lt"/>
            </a:endParaRPr>
          </a:p>
        </p:txBody>
      </p:sp>
      <p:sp>
        <p:nvSpPr>
          <p:cNvPr id="35" name="TextBox 34"/>
          <p:cNvSpPr txBox="1"/>
          <p:nvPr/>
        </p:nvSpPr>
        <p:spPr>
          <a:xfrm>
            <a:off x="8124536" y="3771900"/>
            <a:ext cx="1600200" cy="646331"/>
          </a:xfrm>
          <a:prstGeom prst="rect">
            <a:avLst/>
          </a:prstGeom>
          <a:noFill/>
        </p:spPr>
        <p:txBody>
          <a:bodyPr wrap="square" rtlCol="0">
            <a:spAutoFit/>
          </a:bodyPr>
          <a:lstStyle/>
          <a:p>
            <a:pPr algn="r"/>
            <a:r>
              <a:rPr lang="en-IN" sz="1200" b="1" dirty="0" smtClean="0">
                <a:solidFill>
                  <a:schemeClr val="accent4">
                    <a:lumMod val="50000"/>
                  </a:schemeClr>
                </a:solidFill>
                <a:latin typeface="+mn-lt"/>
              </a:rPr>
              <a:t>4. Processes Realized Payments for Debit adjustment</a:t>
            </a:r>
            <a:endParaRPr lang="en-IN" sz="1200" b="1" dirty="0">
              <a:solidFill>
                <a:schemeClr val="accent4">
                  <a:lumMod val="50000"/>
                </a:schemeClr>
              </a:solidFill>
              <a:latin typeface="+mn-lt"/>
            </a:endParaRPr>
          </a:p>
        </p:txBody>
      </p:sp>
      <p:pic>
        <p:nvPicPr>
          <p:cNvPr id="36" name="Picture 35" descr="Administrator.png"/>
          <p:cNvPicPr>
            <a:picLocks noChangeAspect="1"/>
          </p:cNvPicPr>
          <p:nvPr/>
        </p:nvPicPr>
        <p:blipFill>
          <a:blip r:embed="rId3" cstate="print"/>
          <a:stretch>
            <a:fillRect/>
          </a:stretch>
        </p:blipFill>
        <p:spPr>
          <a:xfrm>
            <a:off x="1838036" y="3494901"/>
            <a:ext cx="762000" cy="762000"/>
          </a:xfrm>
          <a:prstGeom prst="rect">
            <a:avLst/>
          </a:prstGeom>
        </p:spPr>
      </p:pic>
      <p:sp>
        <p:nvSpPr>
          <p:cNvPr id="37" name="TextBox 36"/>
          <p:cNvSpPr txBox="1"/>
          <p:nvPr/>
        </p:nvSpPr>
        <p:spPr>
          <a:xfrm>
            <a:off x="1825217" y="4256901"/>
            <a:ext cx="800219" cy="276999"/>
          </a:xfrm>
          <a:prstGeom prst="rect">
            <a:avLst/>
          </a:prstGeom>
          <a:noFill/>
        </p:spPr>
        <p:txBody>
          <a:bodyPr wrap="none" rtlCol="0">
            <a:spAutoFit/>
          </a:bodyPr>
          <a:lstStyle/>
          <a:p>
            <a:pPr algn="ctr"/>
            <a:r>
              <a:rPr lang="en-IN" sz="1200" b="1" dirty="0" smtClean="0">
                <a:solidFill>
                  <a:schemeClr val="accent3">
                    <a:lumMod val="50000"/>
                  </a:schemeClr>
                </a:solidFill>
                <a:latin typeface="+mn-lt"/>
              </a:rPr>
              <a:t>Customer</a:t>
            </a:r>
            <a:endParaRPr lang="en-IN" sz="1200" b="1" dirty="0">
              <a:solidFill>
                <a:schemeClr val="accent3">
                  <a:lumMod val="50000"/>
                </a:schemeClr>
              </a:solidFill>
              <a:latin typeface="+mn-lt"/>
            </a:endParaRPr>
          </a:p>
        </p:txBody>
      </p:sp>
      <p:pic>
        <p:nvPicPr>
          <p:cNvPr id="38" name="Picture 37" descr="Cash payment mode.png"/>
          <p:cNvPicPr>
            <a:picLocks noChangeAspect="1"/>
          </p:cNvPicPr>
          <p:nvPr/>
        </p:nvPicPr>
        <p:blipFill>
          <a:blip r:embed="rId11" cstate="print"/>
          <a:srcRect t="19643" b="21429"/>
          <a:stretch>
            <a:fillRect/>
          </a:stretch>
        </p:blipFill>
        <p:spPr>
          <a:xfrm>
            <a:off x="3006436" y="3378200"/>
            <a:ext cx="775855" cy="457200"/>
          </a:xfrm>
          <a:prstGeom prst="rect">
            <a:avLst/>
          </a:prstGeom>
        </p:spPr>
      </p:pic>
      <p:sp>
        <p:nvSpPr>
          <p:cNvPr id="39" name="TextBox 38"/>
          <p:cNvSpPr txBox="1"/>
          <p:nvPr/>
        </p:nvSpPr>
        <p:spPr>
          <a:xfrm>
            <a:off x="2549236" y="3914001"/>
            <a:ext cx="2103589" cy="461665"/>
          </a:xfrm>
          <a:prstGeom prst="rect">
            <a:avLst/>
          </a:prstGeom>
          <a:noFill/>
        </p:spPr>
        <p:txBody>
          <a:bodyPr wrap="none" rtlCol="0">
            <a:spAutoFit/>
          </a:bodyPr>
          <a:lstStyle/>
          <a:p>
            <a:pPr algn="ctr"/>
            <a:r>
              <a:rPr lang="en-IN" sz="1200" b="1" dirty="0" smtClean="0">
                <a:solidFill>
                  <a:schemeClr val="accent3">
                    <a:lumMod val="50000"/>
                  </a:schemeClr>
                </a:solidFill>
                <a:latin typeface="+mn-lt"/>
              </a:rPr>
              <a:t>1.2. Advance Payment -</a:t>
            </a:r>
          </a:p>
          <a:p>
            <a:pPr algn="ctr"/>
            <a:r>
              <a:rPr lang="en-IN" sz="1200" b="1" dirty="0" smtClean="0">
                <a:solidFill>
                  <a:schemeClr val="accent3">
                    <a:lumMod val="50000"/>
                  </a:schemeClr>
                </a:solidFill>
                <a:latin typeface="+mn-lt"/>
              </a:rPr>
              <a:t>Requests for Payment by Cash</a:t>
            </a:r>
            <a:endParaRPr lang="en-IN" sz="1200" b="1" dirty="0">
              <a:solidFill>
                <a:schemeClr val="accent3">
                  <a:lumMod val="50000"/>
                </a:schemeClr>
              </a:solidFill>
              <a:latin typeface="+mn-lt"/>
            </a:endParaRPr>
          </a:p>
        </p:txBody>
      </p:sp>
      <p:cxnSp>
        <p:nvCxnSpPr>
          <p:cNvPr id="40" name="Elbow Connector 39"/>
          <p:cNvCxnSpPr>
            <a:stCxn id="26" idx="3"/>
          </p:cNvCxnSpPr>
          <p:nvPr/>
        </p:nvCxnSpPr>
        <p:spPr>
          <a:xfrm>
            <a:off x="2600036" y="1742301"/>
            <a:ext cx="3225800" cy="886599"/>
          </a:xfrm>
          <a:prstGeom prst="bentConnector3">
            <a:avLst>
              <a:gd name="adj1" fmla="val 50000"/>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1" name="Elbow Connector 40"/>
          <p:cNvCxnSpPr>
            <a:stCxn id="36" idx="3"/>
          </p:cNvCxnSpPr>
          <p:nvPr/>
        </p:nvCxnSpPr>
        <p:spPr>
          <a:xfrm flipV="1">
            <a:off x="2600036" y="2933700"/>
            <a:ext cx="3225800" cy="942201"/>
          </a:xfrm>
          <a:prstGeom prst="bentConnector3">
            <a:avLst>
              <a:gd name="adj1" fmla="val 50000"/>
            </a:avLst>
          </a:prstGeom>
          <a:ln>
            <a:tailEnd type="arrow"/>
          </a:ln>
        </p:spPr>
        <p:style>
          <a:lnRef idx="3">
            <a:schemeClr val="accent3"/>
          </a:lnRef>
          <a:fillRef idx="0">
            <a:schemeClr val="accent3"/>
          </a:fillRef>
          <a:effectRef idx="2">
            <a:schemeClr val="accent3"/>
          </a:effectRef>
          <a:fontRef idx="minor">
            <a:schemeClr val="tx1"/>
          </a:fontRef>
        </p:style>
      </p:cxnSp>
      <p:sp>
        <p:nvSpPr>
          <p:cNvPr id="42" name="TextBox 41"/>
          <p:cNvSpPr txBox="1"/>
          <p:nvPr/>
        </p:nvSpPr>
        <p:spPr>
          <a:xfrm>
            <a:off x="7222836" y="2946400"/>
            <a:ext cx="1905000" cy="461665"/>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3. 2. Payment registered in ‘Realized’ status</a:t>
            </a:r>
            <a:endParaRPr lang="en-IN" sz="1200" b="1" dirty="0">
              <a:solidFill>
                <a:schemeClr val="accent3">
                  <a:lumMod val="50000"/>
                </a:schemeClr>
              </a:solidFill>
              <a:latin typeface="+mn-lt"/>
            </a:endParaRPr>
          </a:p>
        </p:txBody>
      </p:sp>
      <p:cxnSp>
        <p:nvCxnSpPr>
          <p:cNvPr id="43" name="Straight Arrow Connector 42"/>
          <p:cNvCxnSpPr/>
          <p:nvPr/>
        </p:nvCxnSpPr>
        <p:spPr>
          <a:xfrm>
            <a:off x="7273636" y="2627312"/>
            <a:ext cx="19050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4" name="Straight Arrow Connector 43"/>
          <p:cNvCxnSpPr/>
          <p:nvPr/>
        </p:nvCxnSpPr>
        <p:spPr>
          <a:xfrm>
            <a:off x="7273636" y="2932112"/>
            <a:ext cx="1905000" cy="158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5" name="Straight Arrow Connector 44"/>
          <p:cNvCxnSpPr/>
          <p:nvPr/>
        </p:nvCxnSpPr>
        <p:spPr>
          <a:xfrm rot="5400000" flipH="1" flipV="1">
            <a:off x="9115136" y="3961606"/>
            <a:ext cx="1295400" cy="1588"/>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34138964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Online Payment Status Transition</a:t>
            </a:r>
            <a:endParaRPr lang="en-IN" sz="3000" dirty="0">
              <a:solidFill>
                <a:schemeClr val="bg1"/>
              </a:solidFill>
            </a:endParaRPr>
          </a:p>
        </p:txBody>
      </p:sp>
      <p:sp>
        <p:nvSpPr>
          <p:cNvPr id="37" name="Flowchart: Alternate Process 36"/>
          <p:cNvSpPr/>
          <p:nvPr/>
        </p:nvSpPr>
        <p:spPr>
          <a:xfrm>
            <a:off x="2919846" y="1638300"/>
            <a:ext cx="2743200" cy="1524000"/>
          </a:xfrm>
          <a:prstGeom prst="flowChartAlternateProcess">
            <a:avLst/>
          </a:prstGeom>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smtClean="0"/>
              <a:t>Realized Status</a:t>
            </a:r>
          </a:p>
          <a:p>
            <a:pPr algn="just">
              <a:buFont typeface="Wingdings" pitchFamily="2" charset="2"/>
              <a:buChar char="§"/>
            </a:pPr>
            <a:r>
              <a:rPr lang="en-US" sz="1100" dirty="0" smtClean="0">
                <a:solidFill>
                  <a:schemeClr val="bg1"/>
                </a:solidFill>
              </a:rPr>
              <a:t> </a:t>
            </a:r>
            <a:r>
              <a:rPr lang="en-US" sz="1200" dirty="0" smtClean="0">
                <a:solidFill>
                  <a:schemeClr val="bg1"/>
                </a:solidFill>
              </a:rPr>
              <a:t>Payment is realized and available for adjustment against Debit Documents</a:t>
            </a:r>
            <a:endParaRPr lang="en-US" sz="1200" dirty="0" smtClean="0"/>
          </a:p>
        </p:txBody>
      </p:sp>
      <p:sp>
        <p:nvSpPr>
          <p:cNvPr id="38" name="Flowchart: Alternate Process 37"/>
          <p:cNvSpPr/>
          <p:nvPr/>
        </p:nvSpPr>
        <p:spPr>
          <a:xfrm>
            <a:off x="2919846" y="4152900"/>
            <a:ext cx="2743200" cy="1524000"/>
          </a:xfrm>
          <a:prstGeom prst="flowChartAlternateProcess">
            <a:avLst/>
          </a:prstGeom>
          <a:solidFill>
            <a:schemeClr val="accent3">
              <a:lumMod val="75000"/>
            </a:schemeClr>
          </a:solidFill>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smtClean="0"/>
              <a:t>Billed Status</a:t>
            </a:r>
          </a:p>
          <a:p>
            <a:pPr algn="just">
              <a:buFont typeface="Wingdings" pitchFamily="2" charset="2"/>
              <a:buChar char="§"/>
            </a:pPr>
            <a:r>
              <a:rPr lang="en-US" sz="1200" dirty="0" smtClean="0"/>
              <a:t> Payment is adjusted and extra amount remains as Unadjusted Credit available for adjustment with other Debit Documents </a:t>
            </a:r>
            <a:endParaRPr lang="en-IN" sz="1200" dirty="0"/>
          </a:p>
        </p:txBody>
      </p:sp>
      <p:sp>
        <p:nvSpPr>
          <p:cNvPr id="39" name="Flowchart: Alternate Process 38"/>
          <p:cNvSpPr/>
          <p:nvPr/>
        </p:nvSpPr>
        <p:spPr>
          <a:xfrm>
            <a:off x="8025246" y="2933700"/>
            <a:ext cx="2743200" cy="1524000"/>
          </a:xfrm>
          <a:prstGeom prst="flowChartAlternateProcess">
            <a:avLst/>
          </a:prstGeom>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smtClean="0"/>
              <a:t>Cancelled Status</a:t>
            </a:r>
          </a:p>
          <a:p>
            <a:pPr algn="just">
              <a:buFont typeface="Wingdings" pitchFamily="2" charset="2"/>
              <a:buChar char="§"/>
            </a:pPr>
            <a:r>
              <a:rPr lang="en-US" sz="1100" dirty="0" smtClean="0"/>
              <a:t> </a:t>
            </a:r>
            <a:r>
              <a:rPr lang="en-US" sz="1200" dirty="0" smtClean="0"/>
              <a:t>Payment is cancelled and adjustments for debits (if any) are cancelled</a:t>
            </a:r>
            <a:endParaRPr lang="en-IN" sz="1200" dirty="0"/>
          </a:p>
        </p:txBody>
      </p:sp>
      <p:cxnSp>
        <p:nvCxnSpPr>
          <p:cNvPr id="40" name="Straight Arrow Connector 39"/>
          <p:cNvCxnSpPr>
            <a:stCxn id="37" idx="3"/>
          </p:cNvCxnSpPr>
          <p:nvPr/>
        </p:nvCxnSpPr>
        <p:spPr>
          <a:xfrm>
            <a:off x="5663046" y="2400300"/>
            <a:ext cx="2438400" cy="609600"/>
          </a:xfrm>
          <a:prstGeom prst="straightConnector1">
            <a:avLst/>
          </a:prstGeom>
          <a:ln w="57150">
            <a:headEnd type="none" w="med" len="med"/>
            <a:tailEnd type="triangle" w="med" len="med"/>
          </a:ln>
          <a:effectLst>
            <a:outerShdw blurRad="152400" dist="317500" dir="5400000" sx="90000" sy="-19000" rotWithShape="0">
              <a:prstClr val="black">
                <a:alpha val="15000"/>
              </a:prstClr>
            </a:outerShdw>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8" idx="3"/>
          </p:cNvCxnSpPr>
          <p:nvPr/>
        </p:nvCxnSpPr>
        <p:spPr>
          <a:xfrm flipV="1">
            <a:off x="5663046" y="4305300"/>
            <a:ext cx="2438400" cy="609600"/>
          </a:xfrm>
          <a:prstGeom prst="straightConnector1">
            <a:avLst/>
          </a:prstGeom>
          <a:ln w="57150">
            <a:headEnd type="none" w="med" len="med"/>
            <a:tailEnd type="triangle" w="med" len="med"/>
          </a:ln>
          <a:effectLst>
            <a:outerShdw blurRad="152400" dist="317500" dir="5400000" sx="90000" sy="-19000" rotWithShape="0">
              <a:prstClr val="black">
                <a:alpha val="15000"/>
              </a:prstClr>
            </a:outerShdw>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7" idx="2"/>
            <a:endCxn id="38" idx="0"/>
          </p:cNvCxnSpPr>
          <p:nvPr/>
        </p:nvCxnSpPr>
        <p:spPr>
          <a:xfrm rot="5400000">
            <a:off x="3796146" y="3657600"/>
            <a:ext cx="990600" cy="1588"/>
          </a:xfrm>
          <a:prstGeom prst="straightConnector1">
            <a:avLst/>
          </a:prstGeom>
          <a:ln w="57150">
            <a:headEnd type="none" w="med" len="med"/>
            <a:tailEnd type="triangle" w="med" len="med"/>
          </a:ln>
          <a:effectLst>
            <a:outerShdw blurRad="152400" dist="317500" dir="5400000" sx="90000" sy="-19000" rotWithShape="0">
              <a:prstClr val="black">
                <a:alpha val="15000"/>
              </a:prstClr>
            </a:outerShdw>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3" name="Shape 10"/>
          <p:cNvCxnSpPr/>
          <p:nvPr/>
        </p:nvCxnSpPr>
        <p:spPr>
          <a:xfrm rot="16200000" flipV="1">
            <a:off x="1333438" y="3471292"/>
            <a:ext cx="2664296" cy="360040"/>
          </a:xfrm>
          <a:prstGeom prst="bentConnector3">
            <a:avLst>
              <a:gd name="adj1" fmla="val 312"/>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4" name="Straight Arrow Connector 43"/>
          <p:cNvCxnSpPr/>
          <p:nvPr/>
        </p:nvCxnSpPr>
        <p:spPr>
          <a:xfrm>
            <a:off x="2485566" y="2319164"/>
            <a:ext cx="288032"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0173698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Offline Payment Flow</a:t>
            </a:r>
            <a:endParaRPr lang="en-IN" sz="3000" dirty="0">
              <a:solidFill>
                <a:schemeClr val="bg1"/>
              </a:solidFill>
            </a:endParaRPr>
          </a:p>
        </p:txBody>
      </p:sp>
      <p:pic>
        <p:nvPicPr>
          <p:cNvPr id="4" name="Picture 3" descr="Administrator.png"/>
          <p:cNvPicPr>
            <a:picLocks noChangeAspect="1"/>
          </p:cNvPicPr>
          <p:nvPr/>
        </p:nvPicPr>
        <p:blipFill>
          <a:blip r:embed="rId3" cstate="print"/>
          <a:stretch>
            <a:fillRect/>
          </a:stretch>
        </p:blipFill>
        <p:spPr>
          <a:xfrm>
            <a:off x="1995632" y="1137865"/>
            <a:ext cx="762000" cy="762000"/>
          </a:xfrm>
          <a:prstGeom prst="rect">
            <a:avLst/>
          </a:prstGeom>
        </p:spPr>
      </p:pic>
      <p:pic>
        <p:nvPicPr>
          <p:cNvPr id="7" name="Picture 6" descr="060994-blue-chrome-rain-icon-people-things-people-worker.png"/>
          <p:cNvPicPr>
            <a:picLocks noChangeAspect="1"/>
          </p:cNvPicPr>
          <p:nvPr/>
        </p:nvPicPr>
        <p:blipFill>
          <a:blip r:embed="rId4" cstate="print"/>
          <a:srcRect l="20628" t="18752" r="17490" b="19365"/>
          <a:stretch>
            <a:fillRect/>
          </a:stretch>
        </p:blipFill>
        <p:spPr>
          <a:xfrm>
            <a:off x="5852164" y="985465"/>
            <a:ext cx="1066800" cy="1066800"/>
          </a:xfrm>
          <a:prstGeom prst="rect">
            <a:avLst/>
          </a:prstGeom>
        </p:spPr>
      </p:pic>
      <p:pic>
        <p:nvPicPr>
          <p:cNvPr id="8" name="Picture 7" descr="bank-icon.jpg"/>
          <p:cNvPicPr>
            <a:picLocks noChangeAspect="1"/>
          </p:cNvPicPr>
          <p:nvPr/>
        </p:nvPicPr>
        <p:blipFill>
          <a:blip r:embed="rId5" cstate="print"/>
          <a:srcRect l="10492" t="3494" r="10820" b="5677"/>
          <a:stretch>
            <a:fillRect/>
          </a:stretch>
        </p:blipFill>
        <p:spPr>
          <a:xfrm>
            <a:off x="5149988" y="2909451"/>
            <a:ext cx="1055077" cy="914400"/>
          </a:xfrm>
          <a:prstGeom prst="rect">
            <a:avLst/>
          </a:prstGeom>
        </p:spPr>
      </p:pic>
      <p:pic>
        <p:nvPicPr>
          <p:cNvPr id="9" name="Picture 8" descr="database-27 - Copy.png"/>
          <p:cNvPicPr>
            <a:picLocks noChangeAspect="1"/>
          </p:cNvPicPr>
          <p:nvPr/>
        </p:nvPicPr>
        <p:blipFill>
          <a:blip r:embed="rId6" cstate="print"/>
          <a:srcRect l="10000" r="11111" b="5556"/>
          <a:stretch>
            <a:fillRect/>
          </a:stretch>
        </p:blipFill>
        <p:spPr>
          <a:xfrm>
            <a:off x="8509000" y="3042865"/>
            <a:ext cx="673249" cy="806003"/>
          </a:xfrm>
          <a:prstGeom prst="rect">
            <a:avLst/>
          </a:prstGeom>
        </p:spPr>
      </p:pic>
      <p:graphicFrame>
        <p:nvGraphicFramePr>
          <p:cNvPr id="10" name="Diagram 9"/>
          <p:cNvGraphicFramePr/>
          <p:nvPr>
            <p:extLst>
              <p:ext uri="{D42A27DB-BD31-4B8C-83A1-F6EECF244321}">
                <p14:modId xmlns:p14="http://schemas.microsoft.com/office/powerpoint/2010/main" val="3399472775"/>
              </p:ext>
            </p:extLst>
          </p:nvPr>
        </p:nvGraphicFramePr>
        <p:xfrm>
          <a:off x="8669482" y="5024065"/>
          <a:ext cx="1828800" cy="1676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11" name="Straight Arrow Connector 10"/>
          <p:cNvCxnSpPr>
            <a:stCxn id="4" idx="3"/>
            <a:endCxn id="7" idx="1"/>
          </p:cNvCxnSpPr>
          <p:nvPr/>
        </p:nvCxnSpPr>
        <p:spPr>
          <a:xfrm>
            <a:off x="2757632" y="1518865"/>
            <a:ext cx="3094532"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12" name="Picture 11" descr="Cash payment mode.png"/>
          <p:cNvPicPr>
            <a:picLocks noChangeAspect="1"/>
          </p:cNvPicPr>
          <p:nvPr/>
        </p:nvPicPr>
        <p:blipFill>
          <a:blip r:embed="rId12" cstate="print"/>
          <a:srcRect t="25000" b="26563"/>
          <a:stretch>
            <a:fillRect/>
          </a:stretch>
        </p:blipFill>
        <p:spPr>
          <a:xfrm>
            <a:off x="3868882" y="1087065"/>
            <a:ext cx="786580" cy="381000"/>
          </a:xfrm>
          <a:prstGeom prst="rect">
            <a:avLst/>
          </a:prstGeom>
        </p:spPr>
      </p:pic>
      <p:sp>
        <p:nvSpPr>
          <p:cNvPr id="13" name="TextBox 12"/>
          <p:cNvSpPr txBox="1"/>
          <p:nvPr/>
        </p:nvSpPr>
        <p:spPr>
          <a:xfrm>
            <a:off x="3025657" y="1531565"/>
            <a:ext cx="2443425" cy="276999"/>
          </a:xfrm>
          <a:prstGeom prst="rect">
            <a:avLst/>
          </a:prstGeom>
          <a:noFill/>
        </p:spPr>
        <p:txBody>
          <a:bodyPr wrap="none" rtlCol="0">
            <a:spAutoFit/>
          </a:bodyPr>
          <a:lstStyle/>
          <a:p>
            <a:pPr algn="ctr"/>
            <a:r>
              <a:rPr lang="en-IN" sz="1200" b="1" dirty="0" smtClean="0">
                <a:solidFill>
                  <a:schemeClr val="accent2">
                    <a:lumMod val="50000"/>
                  </a:schemeClr>
                </a:solidFill>
                <a:latin typeface="+mn-lt"/>
              </a:rPr>
              <a:t>1. Requests for Payment by Cheque</a:t>
            </a:r>
            <a:endParaRPr lang="en-IN" sz="1200" b="1" dirty="0">
              <a:solidFill>
                <a:schemeClr val="accent2">
                  <a:lumMod val="50000"/>
                </a:schemeClr>
              </a:solidFill>
              <a:latin typeface="+mn-lt"/>
            </a:endParaRPr>
          </a:p>
        </p:txBody>
      </p:sp>
      <p:sp>
        <p:nvSpPr>
          <p:cNvPr id="14" name="TextBox 13"/>
          <p:cNvSpPr txBox="1"/>
          <p:nvPr/>
        </p:nvSpPr>
        <p:spPr>
          <a:xfrm>
            <a:off x="1982813" y="1876866"/>
            <a:ext cx="800219" cy="276999"/>
          </a:xfrm>
          <a:prstGeom prst="rect">
            <a:avLst/>
          </a:prstGeom>
          <a:noFill/>
        </p:spPr>
        <p:txBody>
          <a:bodyPr wrap="none" rtlCol="0">
            <a:spAutoFit/>
          </a:bodyPr>
          <a:lstStyle/>
          <a:p>
            <a:pPr algn="ctr"/>
            <a:r>
              <a:rPr lang="en-IN" sz="1200" b="1" dirty="0" smtClean="0">
                <a:solidFill>
                  <a:schemeClr val="accent3">
                    <a:lumMod val="50000"/>
                  </a:schemeClr>
                </a:solidFill>
                <a:latin typeface="+mn-lt"/>
              </a:rPr>
              <a:t>Customer</a:t>
            </a:r>
            <a:endParaRPr lang="en-IN" sz="1200" b="1" dirty="0">
              <a:solidFill>
                <a:schemeClr val="accent3">
                  <a:lumMod val="50000"/>
                </a:schemeClr>
              </a:solidFill>
              <a:latin typeface="+mn-lt"/>
            </a:endParaRPr>
          </a:p>
        </p:txBody>
      </p:sp>
      <p:sp>
        <p:nvSpPr>
          <p:cNvPr id="15" name="TextBox 14"/>
          <p:cNvSpPr txBox="1"/>
          <p:nvPr/>
        </p:nvSpPr>
        <p:spPr>
          <a:xfrm>
            <a:off x="5469082" y="1976065"/>
            <a:ext cx="1907082" cy="461665"/>
          </a:xfrm>
          <a:prstGeom prst="rect">
            <a:avLst/>
          </a:prstGeom>
          <a:noFill/>
        </p:spPr>
        <p:txBody>
          <a:bodyPr wrap="square" rtlCol="0">
            <a:spAutoFit/>
          </a:bodyPr>
          <a:lstStyle/>
          <a:p>
            <a:pPr algn="ctr"/>
            <a:r>
              <a:rPr lang="en-IN" sz="1200" b="1" dirty="0" smtClean="0">
                <a:solidFill>
                  <a:schemeClr val="accent1">
                    <a:lumMod val="50000"/>
                  </a:schemeClr>
                </a:solidFill>
                <a:latin typeface="+mn-lt"/>
              </a:rPr>
              <a:t>2. Operator processes the Payment request</a:t>
            </a:r>
            <a:endParaRPr lang="en-IN" sz="1200" b="1" dirty="0">
              <a:solidFill>
                <a:schemeClr val="accent1">
                  <a:lumMod val="50000"/>
                </a:schemeClr>
              </a:solidFill>
              <a:latin typeface="+mn-lt"/>
            </a:endParaRPr>
          </a:p>
        </p:txBody>
      </p:sp>
      <p:cxnSp>
        <p:nvCxnSpPr>
          <p:cNvPr id="16" name="Elbow Connector 21"/>
          <p:cNvCxnSpPr>
            <a:stCxn id="7" idx="3"/>
            <a:endCxn id="9" idx="0"/>
          </p:cNvCxnSpPr>
          <p:nvPr/>
        </p:nvCxnSpPr>
        <p:spPr>
          <a:xfrm>
            <a:off x="6918964" y="1518865"/>
            <a:ext cx="1926661" cy="1524000"/>
          </a:xfrm>
          <a:prstGeom prst="bentConnector2">
            <a:avLst/>
          </a:prstGeom>
          <a:ln>
            <a:tailEnd type="arrow"/>
          </a:ln>
        </p:spPr>
        <p:style>
          <a:lnRef idx="3">
            <a:schemeClr val="accent3"/>
          </a:lnRef>
          <a:fillRef idx="0">
            <a:schemeClr val="accent3"/>
          </a:fillRef>
          <a:effectRef idx="2">
            <a:schemeClr val="accent3"/>
          </a:effectRef>
          <a:fontRef idx="minor">
            <a:schemeClr val="tx1"/>
          </a:fontRef>
        </p:style>
      </p:cxnSp>
      <p:sp>
        <p:nvSpPr>
          <p:cNvPr id="17" name="TextBox 16"/>
          <p:cNvSpPr txBox="1"/>
          <p:nvPr/>
        </p:nvSpPr>
        <p:spPr>
          <a:xfrm>
            <a:off x="6916882" y="1023565"/>
            <a:ext cx="1905000" cy="461665"/>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3. Payment registered in ‘Intended’ status</a:t>
            </a:r>
            <a:endParaRPr lang="en-IN" sz="1200" b="1" dirty="0">
              <a:solidFill>
                <a:schemeClr val="accent3">
                  <a:lumMod val="50000"/>
                </a:schemeClr>
              </a:solidFill>
              <a:latin typeface="+mn-lt"/>
            </a:endParaRPr>
          </a:p>
        </p:txBody>
      </p:sp>
      <p:cxnSp>
        <p:nvCxnSpPr>
          <p:cNvPr id="18" name="Straight Arrow Connector 17"/>
          <p:cNvCxnSpPr/>
          <p:nvPr/>
        </p:nvCxnSpPr>
        <p:spPr>
          <a:xfrm rot="10800000">
            <a:off x="6104082" y="3269877"/>
            <a:ext cx="2381250" cy="158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9" name="TextBox 18"/>
          <p:cNvSpPr txBox="1"/>
          <p:nvPr/>
        </p:nvSpPr>
        <p:spPr>
          <a:xfrm>
            <a:off x="6199332" y="2611065"/>
            <a:ext cx="2209800" cy="646331"/>
          </a:xfrm>
          <a:prstGeom prst="rect">
            <a:avLst/>
          </a:prstGeom>
          <a:noFill/>
        </p:spPr>
        <p:txBody>
          <a:bodyPr wrap="square" rtlCol="0">
            <a:spAutoFit/>
          </a:bodyPr>
          <a:lstStyle/>
          <a:p>
            <a:pPr algn="ctr"/>
            <a:r>
              <a:rPr lang="en-IN" sz="1200" b="1" dirty="0" smtClean="0">
                <a:solidFill>
                  <a:schemeClr val="accent1">
                    <a:lumMod val="50000"/>
                  </a:schemeClr>
                </a:solidFill>
              </a:rPr>
              <a:t>4</a:t>
            </a:r>
            <a:r>
              <a:rPr lang="en-IN" sz="1200" b="1" dirty="0" smtClean="0">
                <a:solidFill>
                  <a:schemeClr val="accent1">
                    <a:lumMod val="50000"/>
                  </a:schemeClr>
                </a:solidFill>
                <a:latin typeface="+mn-lt"/>
              </a:rPr>
              <a:t>. Communicates with Payment Third Party for Payment confirmation</a:t>
            </a:r>
            <a:endParaRPr lang="en-IN" sz="1200" b="1" dirty="0">
              <a:solidFill>
                <a:schemeClr val="accent1">
                  <a:lumMod val="50000"/>
                </a:schemeClr>
              </a:solidFill>
              <a:latin typeface="+mn-lt"/>
            </a:endParaRPr>
          </a:p>
        </p:txBody>
      </p:sp>
      <p:cxnSp>
        <p:nvCxnSpPr>
          <p:cNvPr id="20" name="Straight Arrow Connector 19"/>
          <p:cNvCxnSpPr/>
          <p:nvPr/>
        </p:nvCxnSpPr>
        <p:spPr>
          <a:xfrm>
            <a:off x="6085032" y="3576265"/>
            <a:ext cx="2432050" cy="137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1" name="TextBox 20"/>
          <p:cNvSpPr txBox="1"/>
          <p:nvPr/>
        </p:nvSpPr>
        <p:spPr>
          <a:xfrm>
            <a:off x="6154882" y="3609900"/>
            <a:ext cx="2330450" cy="283865"/>
          </a:xfrm>
          <a:prstGeom prst="rect">
            <a:avLst/>
          </a:prstGeom>
          <a:noFill/>
        </p:spPr>
        <p:txBody>
          <a:bodyPr wrap="square" rtlCol="0">
            <a:spAutoFit/>
          </a:bodyPr>
          <a:lstStyle/>
          <a:p>
            <a:pPr algn="ctr"/>
            <a:r>
              <a:rPr lang="en-IN" sz="1200" b="1" dirty="0" smtClean="0">
                <a:solidFill>
                  <a:schemeClr val="accent2">
                    <a:lumMod val="50000"/>
                  </a:schemeClr>
                </a:solidFill>
              </a:rPr>
              <a:t>5</a:t>
            </a:r>
            <a:r>
              <a:rPr lang="en-IN" sz="1200" b="1" dirty="0" smtClean="0">
                <a:solidFill>
                  <a:schemeClr val="accent2">
                    <a:lumMod val="50000"/>
                  </a:schemeClr>
                </a:solidFill>
                <a:latin typeface="+mn-lt"/>
              </a:rPr>
              <a:t>. Response sent for confirmation</a:t>
            </a:r>
            <a:endParaRPr lang="en-IN" sz="1200" b="1" dirty="0">
              <a:solidFill>
                <a:schemeClr val="accent2">
                  <a:lumMod val="50000"/>
                </a:schemeClr>
              </a:solidFill>
              <a:latin typeface="+mn-lt"/>
            </a:endParaRPr>
          </a:p>
        </p:txBody>
      </p:sp>
      <p:cxnSp>
        <p:nvCxnSpPr>
          <p:cNvPr id="22" name="Shape 30"/>
          <p:cNvCxnSpPr>
            <a:endCxn id="9" idx="3"/>
          </p:cNvCxnSpPr>
          <p:nvPr/>
        </p:nvCxnSpPr>
        <p:spPr>
          <a:xfrm rot="16200000" flipV="1">
            <a:off x="8642384" y="3985732"/>
            <a:ext cx="1501998" cy="422267"/>
          </a:xfrm>
          <a:prstGeom prst="bentConnector2">
            <a:avLst/>
          </a:prstGeom>
          <a:ln>
            <a:tailEnd type="arrow"/>
          </a:ln>
        </p:spPr>
        <p:style>
          <a:lnRef idx="3">
            <a:schemeClr val="accent1"/>
          </a:lnRef>
          <a:fillRef idx="0">
            <a:schemeClr val="accent1"/>
          </a:fillRef>
          <a:effectRef idx="2">
            <a:schemeClr val="accent1"/>
          </a:effectRef>
          <a:fontRef idx="minor">
            <a:schemeClr val="tx1"/>
          </a:fontRef>
        </p:style>
      </p:cxnSp>
      <p:sp>
        <p:nvSpPr>
          <p:cNvPr id="23" name="TextBox 22"/>
          <p:cNvSpPr txBox="1"/>
          <p:nvPr/>
        </p:nvSpPr>
        <p:spPr>
          <a:xfrm>
            <a:off x="9617215" y="3652465"/>
            <a:ext cx="1219200" cy="1015663"/>
          </a:xfrm>
          <a:prstGeom prst="rect">
            <a:avLst/>
          </a:prstGeom>
          <a:noFill/>
        </p:spPr>
        <p:txBody>
          <a:bodyPr wrap="square" rtlCol="0">
            <a:spAutoFit/>
          </a:bodyPr>
          <a:lstStyle/>
          <a:p>
            <a:r>
              <a:rPr lang="en-IN" sz="1200" b="1" dirty="0">
                <a:solidFill>
                  <a:schemeClr val="accent1">
                    <a:lumMod val="50000"/>
                  </a:schemeClr>
                </a:solidFill>
              </a:rPr>
              <a:t>6</a:t>
            </a:r>
            <a:r>
              <a:rPr lang="en-IN" sz="1200" b="1" dirty="0" smtClean="0">
                <a:solidFill>
                  <a:schemeClr val="accent1">
                    <a:lumMod val="50000"/>
                  </a:schemeClr>
                </a:solidFill>
                <a:latin typeface="+mn-lt"/>
              </a:rPr>
              <a:t>. Processes Realized Payments for Debit adjustment</a:t>
            </a:r>
            <a:endParaRPr lang="en-IN" sz="1200" b="1" dirty="0">
              <a:solidFill>
                <a:schemeClr val="accent1">
                  <a:lumMod val="50000"/>
                </a:schemeClr>
              </a:solidFill>
              <a:latin typeface="+mn-lt"/>
            </a:endParaRPr>
          </a:p>
        </p:txBody>
      </p:sp>
      <p:sp>
        <p:nvSpPr>
          <p:cNvPr id="24" name="TextBox 23"/>
          <p:cNvSpPr txBox="1"/>
          <p:nvPr/>
        </p:nvSpPr>
        <p:spPr>
          <a:xfrm>
            <a:off x="1506682" y="5709865"/>
            <a:ext cx="4030527" cy="892552"/>
          </a:xfrm>
          <a:prstGeom prst="rect">
            <a:avLst/>
          </a:prstGeom>
          <a:noFill/>
        </p:spPr>
        <p:txBody>
          <a:bodyPr wrap="none" rtlCol="0">
            <a:spAutoFit/>
          </a:bodyPr>
          <a:lstStyle/>
          <a:p>
            <a:pPr marL="355600" indent="-355600" algn="just">
              <a:buBlip>
                <a:blip r:embed="rId13"/>
              </a:buBlip>
            </a:pPr>
            <a:r>
              <a:rPr lang="en-IN" dirty="0" smtClean="0">
                <a:solidFill>
                  <a:srgbClr val="C00000"/>
                </a:solidFill>
                <a:latin typeface="+mn-lt"/>
              </a:rPr>
              <a:t> *</a:t>
            </a:r>
            <a:r>
              <a:rPr lang="en-IN" sz="1400" dirty="0" smtClean="0">
                <a:latin typeface="+mn-lt"/>
              </a:rPr>
              <a:t> Payment status change:</a:t>
            </a:r>
          </a:p>
          <a:p>
            <a:pPr marL="622300" algn="just"/>
            <a:r>
              <a:rPr lang="en-IN" sz="1400" dirty="0" smtClean="0">
                <a:latin typeface="+mn-lt"/>
              </a:rPr>
              <a:t>Intended -&gt; Realized, on confirmation - YES</a:t>
            </a:r>
          </a:p>
          <a:p>
            <a:pPr marL="622300" algn="just"/>
            <a:r>
              <a:rPr lang="en-IN" sz="1400" dirty="0" smtClean="0">
                <a:latin typeface="+mn-lt"/>
              </a:rPr>
              <a:t>Intended -&gt; Cancelled, on confirmation - NO</a:t>
            </a:r>
            <a:endParaRPr lang="en-IN" sz="1400" dirty="0">
              <a:latin typeface="+mn-lt"/>
            </a:endParaRPr>
          </a:p>
        </p:txBody>
      </p:sp>
      <p:sp>
        <p:nvSpPr>
          <p:cNvPr id="25" name="TextBox 24"/>
          <p:cNvSpPr txBox="1"/>
          <p:nvPr/>
        </p:nvSpPr>
        <p:spPr>
          <a:xfrm>
            <a:off x="7981600" y="3825224"/>
            <a:ext cx="1907082" cy="646331"/>
          </a:xfrm>
          <a:prstGeom prst="rect">
            <a:avLst/>
          </a:prstGeom>
          <a:noFill/>
        </p:spPr>
        <p:txBody>
          <a:bodyPr wrap="square" rtlCol="0">
            <a:spAutoFit/>
          </a:bodyPr>
          <a:lstStyle/>
          <a:p>
            <a:pPr algn="ctr"/>
            <a:r>
              <a:rPr lang="en-IN" sz="1200" b="1" dirty="0" smtClean="0">
                <a:solidFill>
                  <a:schemeClr val="accent1">
                    <a:lumMod val="50000"/>
                  </a:schemeClr>
                </a:solidFill>
                <a:latin typeface="+mn-lt"/>
              </a:rPr>
              <a:t>CRESTEL Paym</a:t>
            </a:r>
            <a:r>
              <a:rPr lang="en-IN" sz="1200" b="1" dirty="0" smtClean="0">
                <a:solidFill>
                  <a:schemeClr val="accent1">
                    <a:lumMod val="50000"/>
                  </a:schemeClr>
                </a:solidFill>
              </a:rPr>
              <a:t>ent </a:t>
            </a:r>
          </a:p>
          <a:p>
            <a:pPr algn="ctr"/>
            <a:r>
              <a:rPr lang="en-IN" sz="1200" b="1" dirty="0" smtClean="0">
                <a:solidFill>
                  <a:schemeClr val="accent1">
                    <a:lumMod val="50000"/>
                  </a:schemeClr>
                </a:solidFill>
              </a:rPr>
              <a:t>module</a:t>
            </a:r>
          </a:p>
          <a:p>
            <a:pPr algn="ctr"/>
            <a:endParaRPr lang="en-IN" sz="1200" b="1" dirty="0">
              <a:solidFill>
                <a:schemeClr val="accent1">
                  <a:lumMod val="50000"/>
                </a:schemeClr>
              </a:solidFill>
              <a:latin typeface="+mn-lt"/>
            </a:endParaRPr>
          </a:p>
        </p:txBody>
      </p:sp>
    </p:spTree>
    <p:extLst>
      <p:ext uri="{BB962C8B-B14F-4D97-AF65-F5344CB8AC3E}">
        <p14:creationId xmlns:p14="http://schemas.microsoft.com/office/powerpoint/2010/main" val="367421613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Offline Payment Status Transition</a:t>
            </a:r>
            <a:endParaRPr lang="en-IN" sz="3000" dirty="0">
              <a:solidFill>
                <a:schemeClr val="bg1"/>
              </a:solidFill>
            </a:endParaRPr>
          </a:p>
        </p:txBody>
      </p:sp>
      <p:sp>
        <p:nvSpPr>
          <p:cNvPr id="26" name="Flowchart: Alternate Process 25"/>
          <p:cNvSpPr/>
          <p:nvPr/>
        </p:nvSpPr>
        <p:spPr>
          <a:xfrm>
            <a:off x="3155876" y="1111827"/>
            <a:ext cx="2826000" cy="1295400"/>
          </a:xfrm>
          <a:prstGeom prst="flowChartAlternateProcess">
            <a:avLst/>
          </a:prstGeom>
          <a:solidFill>
            <a:schemeClr val="accent5">
              <a:lumMod val="75000"/>
            </a:schemeClr>
          </a:solidFill>
          <a:ln>
            <a:noFill/>
          </a:ln>
          <a:effectLst>
            <a:innerShdw blurRad="63500" dist="50800" dir="18900000">
              <a:prstClr val="black">
                <a:alpha val="50000"/>
              </a:prstClr>
            </a:innerShdw>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smtClean="0"/>
              <a:t>Intended Status</a:t>
            </a:r>
          </a:p>
          <a:p>
            <a:pPr algn="just">
              <a:buFont typeface="Wingdings" pitchFamily="2" charset="2"/>
              <a:buChar char="§"/>
            </a:pPr>
            <a:r>
              <a:rPr lang="en-US" sz="1100" dirty="0" smtClean="0"/>
              <a:t> </a:t>
            </a:r>
            <a:r>
              <a:rPr lang="en-US" sz="1200" dirty="0" smtClean="0"/>
              <a:t>Payment is registered for the Billing Account</a:t>
            </a:r>
            <a:endParaRPr lang="en-IN" sz="1200" dirty="0"/>
          </a:p>
        </p:txBody>
      </p:sp>
      <p:sp>
        <p:nvSpPr>
          <p:cNvPr id="27" name="Flowchart: Alternate Process 26"/>
          <p:cNvSpPr/>
          <p:nvPr/>
        </p:nvSpPr>
        <p:spPr>
          <a:xfrm>
            <a:off x="3155876" y="3016827"/>
            <a:ext cx="2825824" cy="1295400"/>
          </a:xfrm>
          <a:prstGeom prst="flowChartAlternateProcess">
            <a:avLst/>
          </a:prstGeom>
          <a:effectLst>
            <a:innerShdw blurRad="63500" dist="50800" dir="18900000">
              <a:prstClr val="black">
                <a:alpha val="50000"/>
              </a:prstClr>
            </a:inn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smtClean="0"/>
              <a:t>Realized Status</a:t>
            </a:r>
          </a:p>
          <a:p>
            <a:pPr algn="just">
              <a:buFont typeface="Wingdings" pitchFamily="2" charset="2"/>
              <a:buChar char="§"/>
            </a:pPr>
            <a:r>
              <a:rPr lang="en-US" sz="1100" dirty="0" smtClean="0">
                <a:solidFill>
                  <a:schemeClr val="bg1"/>
                </a:solidFill>
              </a:rPr>
              <a:t> </a:t>
            </a:r>
            <a:r>
              <a:rPr lang="en-US" sz="1200" dirty="0" smtClean="0">
                <a:solidFill>
                  <a:schemeClr val="bg1"/>
                </a:solidFill>
              </a:rPr>
              <a:t>Payment is realized and available for adjustment against Debit Documents</a:t>
            </a:r>
            <a:endParaRPr lang="en-IN" sz="1200" dirty="0" smtClean="0">
              <a:solidFill>
                <a:schemeClr val="bg1"/>
              </a:solidFill>
            </a:endParaRPr>
          </a:p>
        </p:txBody>
      </p:sp>
      <p:sp>
        <p:nvSpPr>
          <p:cNvPr id="28" name="Flowchart: Alternate Process 27"/>
          <p:cNvSpPr/>
          <p:nvPr/>
        </p:nvSpPr>
        <p:spPr>
          <a:xfrm>
            <a:off x="3138188" y="4921827"/>
            <a:ext cx="2826000" cy="1295400"/>
          </a:xfrm>
          <a:prstGeom prst="flowChartAlternateProcess">
            <a:avLst/>
          </a:prstGeom>
          <a:solidFill>
            <a:schemeClr val="accent3">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smtClean="0"/>
              <a:t>Billed Status</a:t>
            </a:r>
          </a:p>
          <a:p>
            <a:pPr algn="just">
              <a:buFont typeface="Wingdings" pitchFamily="2" charset="2"/>
              <a:buChar char="§"/>
            </a:pPr>
            <a:r>
              <a:rPr lang="en-US" sz="1200" dirty="0" smtClean="0"/>
              <a:t> Payment is adjusted and extra amount remains as Unadjusted Credit available for adjustment with other Debit Documents </a:t>
            </a:r>
            <a:endParaRPr lang="en-IN" sz="1200" dirty="0"/>
          </a:p>
        </p:txBody>
      </p:sp>
      <p:sp>
        <p:nvSpPr>
          <p:cNvPr id="29" name="Flowchart: Alternate Process 28"/>
          <p:cNvSpPr/>
          <p:nvPr/>
        </p:nvSpPr>
        <p:spPr>
          <a:xfrm>
            <a:off x="8115300" y="3016827"/>
            <a:ext cx="2362200" cy="1295400"/>
          </a:xfrm>
          <a:prstGeom prst="flowChartAlternateProcess">
            <a:avLst/>
          </a:prstGeom>
          <a:effectLst>
            <a:innerShdw blurRad="63500" dist="50800" dir="18900000">
              <a:prstClr val="black">
                <a:alpha val="50000"/>
              </a:prstClr>
            </a:innerShdw>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smtClean="0"/>
              <a:t>Cancelled Status</a:t>
            </a:r>
          </a:p>
          <a:p>
            <a:pPr algn="just">
              <a:buFont typeface="Wingdings" pitchFamily="2" charset="2"/>
              <a:buChar char="§"/>
            </a:pPr>
            <a:r>
              <a:rPr lang="en-US" sz="1100" dirty="0" smtClean="0"/>
              <a:t> </a:t>
            </a:r>
            <a:r>
              <a:rPr lang="en-US" sz="1200" dirty="0" smtClean="0"/>
              <a:t>Payment is cancelled and adjustments  for debits (if any) are cancelled</a:t>
            </a:r>
            <a:endParaRPr lang="en-IN" sz="1200" dirty="0"/>
          </a:p>
        </p:txBody>
      </p:sp>
      <p:cxnSp>
        <p:nvCxnSpPr>
          <p:cNvPr id="30" name="Straight Arrow Connector 29"/>
          <p:cNvCxnSpPr>
            <a:stCxn id="26" idx="3"/>
          </p:cNvCxnSpPr>
          <p:nvPr/>
        </p:nvCxnSpPr>
        <p:spPr>
          <a:xfrm>
            <a:off x="5981876" y="1759527"/>
            <a:ext cx="2281632" cy="1333500"/>
          </a:xfrm>
          <a:prstGeom prst="straightConnector1">
            <a:avLst/>
          </a:prstGeom>
          <a:ln w="57150">
            <a:headEnd type="none" w="med" len="med"/>
            <a:tailEnd type="triangle" w="med" len="med"/>
          </a:ln>
          <a:effectLst>
            <a:outerShdw blurRad="152400" dist="317500" dir="5400000" sx="90000" sy="-19000" rotWithShape="0">
              <a:prstClr val="black">
                <a:alpha val="15000"/>
              </a:prstClr>
            </a:outerShdw>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81700" y="3685859"/>
            <a:ext cx="2133600" cy="0"/>
          </a:xfrm>
          <a:prstGeom prst="straightConnector1">
            <a:avLst/>
          </a:prstGeom>
          <a:ln w="57150">
            <a:headEnd type="none" w="med" len="med"/>
            <a:tailEnd type="triangle" w="med" len="med"/>
          </a:ln>
          <a:effectLst>
            <a:outerShdw blurRad="152400" dist="317500" dir="5400000" sx="90000" sy="-19000" rotWithShape="0">
              <a:prstClr val="black">
                <a:alpha val="15000"/>
              </a:prstClr>
            </a:outerShdw>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8" idx="3"/>
          </p:cNvCxnSpPr>
          <p:nvPr/>
        </p:nvCxnSpPr>
        <p:spPr>
          <a:xfrm flipV="1">
            <a:off x="5964188" y="4261923"/>
            <a:ext cx="2160240" cy="1307604"/>
          </a:xfrm>
          <a:prstGeom prst="straightConnector1">
            <a:avLst/>
          </a:prstGeom>
          <a:ln w="57150">
            <a:headEnd type="none" w="med" len="med"/>
            <a:tailEnd type="triangle" w="med" len="med"/>
          </a:ln>
          <a:effectLst>
            <a:outerShdw blurRad="152400" dist="317500" dir="5400000" sx="90000" sy="-19000" rotWithShape="0">
              <a:prstClr val="black">
                <a:alpha val="15000"/>
              </a:prstClr>
            </a:outerShdw>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6" idx="2"/>
            <a:endCxn id="27" idx="0"/>
          </p:cNvCxnSpPr>
          <p:nvPr/>
        </p:nvCxnSpPr>
        <p:spPr>
          <a:xfrm flipH="1">
            <a:off x="4568788" y="2407227"/>
            <a:ext cx="88" cy="609600"/>
          </a:xfrm>
          <a:prstGeom prst="straightConnector1">
            <a:avLst/>
          </a:prstGeom>
          <a:ln w="57150">
            <a:headEnd type="none" w="med" len="med"/>
            <a:tailEnd type="triangle" w="med" len="med"/>
          </a:ln>
          <a:effectLst>
            <a:outerShdw blurRad="152400" dist="317500" dir="5400000" sx="90000" sy="-19000" rotWithShape="0">
              <a:prstClr val="black">
                <a:alpha val="15000"/>
              </a:prstClr>
            </a:outerShdw>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7" idx="2"/>
            <a:endCxn id="28" idx="0"/>
          </p:cNvCxnSpPr>
          <p:nvPr/>
        </p:nvCxnSpPr>
        <p:spPr>
          <a:xfrm flipH="1">
            <a:off x="4551188" y="4312227"/>
            <a:ext cx="17600" cy="609600"/>
          </a:xfrm>
          <a:prstGeom prst="straightConnector1">
            <a:avLst/>
          </a:prstGeom>
          <a:ln w="57150">
            <a:headEnd type="none" w="med" len="med"/>
            <a:tailEnd type="triangle" w="med" len="med"/>
          </a:ln>
          <a:effectLst>
            <a:outerShdw blurRad="152400" dist="317500" dir="5400000" sx="90000" sy="-19000" rotWithShape="0">
              <a:prstClr val="black">
                <a:alpha val="15000"/>
              </a:prstClr>
            </a:outerShdw>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5" name="Shape 22"/>
          <p:cNvCxnSpPr>
            <a:stCxn id="28" idx="1"/>
          </p:cNvCxnSpPr>
          <p:nvPr/>
        </p:nvCxnSpPr>
        <p:spPr>
          <a:xfrm rot="10800000">
            <a:off x="2795836" y="3685859"/>
            <a:ext cx="342352" cy="1883668"/>
          </a:xfrm>
          <a:prstGeom prst="bentConnector2">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6" name="Straight Arrow Connector 35"/>
          <p:cNvCxnSpPr/>
          <p:nvPr/>
        </p:nvCxnSpPr>
        <p:spPr>
          <a:xfrm>
            <a:off x="2795836" y="3685859"/>
            <a:ext cx="288032"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77110553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Payment Masters – Payment Institutes</a:t>
            </a:r>
            <a:endParaRPr lang="en-IN" sz="3000" dirty="0">
              <a:solidFill>
                <a:schemeClr val="bg1"/>
              </a:solidFill>
            </a:endParaRPr>
          </a:p>
        </p:txBody>
      </p:sp>
      <p:sp>
        <p:nvSpPr>
          <p:cNvPr id="2" name="Rectangle 1"/>
          <p:cNvSpPr/>
          <p:nvPr/>
        </p:nvSpPr>
        <p:spPr>
          <a:xfrm>
            <a:off x="254818" y="1083578"/>
            <a:ext cx="11518082" cy="3231654"/>
          </a:xfrm>
          <a:prstGeom prst="rect">
            <a:avLst/>
          </a:prstGeom>
        </p:spPr>
        <p:txBody>
          <a:bodyPr wrap="square">
            <a:spAutoFit/>
          </a:bodyPr>
          <a:lstStyle/>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t>Some of the subscribers prefer making payment through online or offline payment </a:t>
            </a:r>
            <a:r>
              <a:rPr lang="en-IN" dirty="0" smtClean="0"/>
              <a:t>modes </a:t>
            </a:r>
            <a:endParaRPr lang="en-IN" dirty="0"/>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t>A third party system should be integrated with the service provider’s system so that payments through these two payment modes can be processed </a:t>
            </a:r>
            <a:r>
              <a:rPr lang="en-IN" dirty="0" smtClean="0"/>
              <a:t>successfully</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For </a:t>
            </a:r>
            <a:r>
              <a:rPr lang="en-IN" dirty="0"/>
              <a:t>this, it is required to create master institutes in the system with all the details of payment third </a:t>
            </a:r>
            <a:r>
              <a:rPr lang="en-IN" dirty="0" smtClean="0"/>
              <a:t>parties</a:t>
            </a:r>
            <a:endParaRPr lang="en-IN" dirty="0"/>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In </a:t>
            </a:r>
            <a:r>
              <a:rPr lang="en-IN" dirty="0"/>
              <a:t>institute management, </a:t>
            </a:r>
            <a:r>
              <a:rPr lang="en-IN" dirty="0" smtClean="0"/>
              <a:t>operator </a:t>
            </a:r>
            <a:r>
              <a:rPr lang="en-IN" dirty="0"/>
              <a:t>defines payment method (Credit/Debit Card, Cheque etc.), communication method (immediate, file based) with additional detail like Revenue code, currency and such.</a:t>
            </a:r>
          </a:p>
        </p:txBody>
      </p:sp>
    </p:spTree>
    <p:extLst>
      <p:ext uri="{BB962C8B-B14F-4D97-AF65-F5344CB8AC3E}">
        <p14:creationId xmlns:p14="http://schemas.microsoft.com/office/powerpoint/2010/main" val="300159635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Payment Masters – Payment Methods</a:t>
            </a:r>
            <a:endParaRPr lang="en-IN" sz="3000" dirty="0">
              <a:solidFill>
                <a:schemeClr val="bg1"/>
              </a:solidFill>
            </a:endParaRPr>
          </a:p>
        </p:txBody>
      </p:sp>
      <p:graphicFrame>
        <p:nvGraphicFramePr>
          <p:cNvPr id="6" name="Content Placeholder 3"/>
          <p:cNvGraphicFramePr>
            <a:graphicFrameLocks/>
          </p:cNvGraphicFramePr>
          <p:nvPr>
            <p:extLst>
              <p:ext uri="{D42A27DB-BD31-4B8C-83A1-F6EECF244321}">
                <p14:modId xmlns:p14="http://schemas.microsoft.com/office/powerpoint/2010/main" val="3587111242"/>
              </p:ext>
            </p:extLst>
          </p:nvPr>
        </p:nvGraphicFramePr>
        <p:xfrm>
          <a:off x="-733436" y="1073049"/>
          <a:ext cx="12925436"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336773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230"/>
          <p:cNvSpPr txBox="1">
            <a:spLocks noGrp="1"/>
          </p:cNvSpPr>
          <p:nvPr>
            <p:ph type="title"/>
          </p:nvPr>
        </p:nvSpPr>
        <p:spPr>
          <a:xfrm>
            <a:off x="348336" y="129656"/>
            <a:ext cx="9318178" cy="7794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US"/>
              <a:t>Staff Management and Authentication</a:t>
            </a:r>
            <a:endParaRPr/>
          </a:p>
        </p:txBody>
      </p:sp>
      <p:sp>
        <p:nvSpPr>
          <p:cNvPr id="1078" name="Google Shape;1078;p230"/>
          <p:cNvSpPr txBox="1">
            <a:spLocks noGrp="1"/>
          </p:cNvSpPr>
          <p:nvPr>
            <p:ph type="sldNum" idx="12"/>
          </p:nvPr>
        </p:nvSpPr>
        <p:spPr>
          <a:xfrm>
            <a:off x="10135956" y="6567306"/>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1079" name="Google Shape;1079;p230" descr="7.png"/>
          <p:cNvPicPr preferRelativeResize="0"/>
          <p:nvPr/>
        </p:nvPicPr>
        <p:blipFill rotWithShape="1">
          <a:blip r:embed="rId3">
            <a:alphaModFix/>
          </a:blip>
          <a:srcRect/>
          <a:stretch/>
        </p:blipFill>
        <p:spPr>
          <a:xfrm>
            <a:off x="838200" y="1143000"/>
            <a:ext cx="836578" cy="914400"/>
          </a:xfrm>
          <a:prstGeom prst="rect">
            <a:avLst/>
          </a:prstGeom>
          <a:noFill/>
          <a:ln>
            <a:noFill/>
          </a:ln>
        </p:spPr>
      </p:pic>
      <p:sp>
        <p:nvSpPr>
          <p:cNvPr id="1080" name="Google Shape;1080;p230"/>
          <p:cNvSpPr txBox="1"/>
          <p:nvPr/>
        </p:nvSpPr>
        <p:spPr>
          <a:xfrm>
            <a:off x="878204" y="2085201"/>
            <a:ext cx="800219"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C00000"/>
                </a:solidFill>
                <a:latin typeface="Calibri"/>
                <a:ea typeface="Calibri"/>
                <a:cs typeface="Calibri"/>
                <a:sym typeface="Calibri"/>
              </a:rPr>
              <a:t>Customer</a:t>
            </a:r>
            <a:endParaRPr sz="1200" b="1">
              <a:solidFill>
                <a:srgbClr val="C00000"/>
              </a:solidFill>
              <a:latin typeface="Calibri"/>
              <a:ea typeface="Calibri"/>
              <a:cs typeface="Calibri"/>
              <a:sym typeface="Calibri"/>
            </a:endParaRPr>
          </a:p>
        </p:txBody>
      </p:sp>
      <p:sp>
        <p:nvSpPr>
          <p:cNvPr id="1081" name="Google Shape;1081;p230"/>
          <p:cNvSpPr txBox="1"/>
          <p:nvPr/>
        </p:nvSpPr>
        <p:spPr>
          <a:xfrm>
            <a:off x="2590800" y="1399401"/>
            <a:ext cx="381000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C00000"/>
                </a:solidFill>
                <a:latin typeface="Calibri"/>
                <a:ea typeface="Calibri"/>
                <a:cs typeface="Calibri"/>
                <a:sym typeface="Calibri"/>
              </a:rPr>
              <a:t>5. Visits shop and requests for Payment</a:t>
            </a:r>
            <a:endParaRPr sz="1200" b="1">
              <a:solidFill>
                <a:srgbClr val="C00000"/>
              </a:solidFill>
              <a:latin typeface="Calibri"/>
              <a:ea typeface="Calibri"/>
              <a:cs typeface="Calibri"/>
              <a:sym typeface="Calibri"/>
            </a:endParaRPr>
          </a:p>
        </p:txBody>
      </p:sp>
      <p:pic>
        <p:nvPicPr>
          <p:cNvPr id="1082" name="Google Shape;1082;p230" descr="4.png"/>
          <p:cNvPicPr preferRelativeResize="0"/>
          <p:nvPr/>
        </p:nvPicPr>
        <p:blipFill rotWithShape="1">
          <a:blip r:embed="rId4">
            <a:alphaModFix/>
          </a:blip>
          <a:srcRect/>
          <a:stretch/>
        </p:blipFill>
        <p:spPr>
          <a:xfrm>
            <a:off x="6248400" y="1143000"/>
            <a:ext cx="838200" cy="838200"/>
          </a:xfrm>
          <a:prstGeom prst="rect">
            <a:avLst/>
          </a:prstGeom>
          <a:noFill/>
          <a:ln>
            <a:noFill/>
          </a:ln>
        </p:spPr>
      </p:pic>
      <p:sp>
        <p:nvSpPr>
          <p:cNvPr id="1083" name="Google Shape;1083;p230"/>
          <p:cNvSpPr txBox="1"/>
          <p:nvPr/>
        </p:nvSpPr>
        <p:spPr>
          <a:xfrm>
            <a:off x="6400800" y="1981200"/>
            <a:ext cx="76200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C00000"/>
                </a:solidFill>
                <a:latin typeface="Arial"/>
                <a:ea typeface="Arial"/>
                <a:cs typeface="Arial"/>
                <a:sym typeface="Arial"/>
              </a:rPr>
              <a:t>Staff</a:t>
            </a:r>
            <a:endParaRPr sz="1200" b="1">
              <a:solidFill>
                <a:srgbClr val="C00000"/>
              </a:solidFill>
              <a:latin typeface="Calibri"/>
              <a:ea typeface="Calibri"/>
              <a:cs typeface="Calibri"/>
              <a:sym typeface="Calibri"/>
            </a:endParaRPr>
          </a:p>
        </p:txBody>
      </p:sp>
      <p:sp>
        <p:nvSpPr>
          <p:cNvPr id="1084" name="Google Shape;1084;p230"/>
          <p:cNvSpPr txBox="1"/>
          <p:nvPr/>
        </p:nvSpPr>
        <p:spPr>
          <a:xfrm>
            <a:off x="4959927" y="2239833"/>
            <a:ext cx="1676400"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rgbClr val="C00000"/>
                </a:solidFill>
                <a:latin typeface="Calibri"/>
                <a:ea typeface="Calibri"/>
                <a:cs typeface="Calibri"/>
                <a:sym typeface="Calibri"/>
              </a:rPr>
              <a:t>1. Requests for Access in System using valid credentials</a:t>
            </a:r>
            <a:endParaRPr sz="1200" b="1">
              <a:solidFill>
                <a:srgbClr val="C00000"/>
              </a:solidFill>
              <a:latin typeface="Calibri"/>
              <a:ea typeface="Calibri"/>
              <a:cs typeface="Calibri"/>
              <a:sym typeface="Calibri"/>
            </a:endParaRPr>
          </a:p>
        </p:txBody>
      </p:sp>
      <p:grpSp>
        <p:nvGrpSpPr>
          <p:cNvPr id="1085" name="Google Shape;1085;p230"/>
          <p:cNvGrpSpPr/>
          <p:nvPr/>
        </p:nvGrpSpPr>
        <p:grpSpPr>
          <a:xfrm>
            <a:off x="995137" y="3401162"/>
            <a:ext cx="2758011" cy="2426837"/>
            <a:chOff x="146442" y="120012"/>
            <a:chExt cx="2308152" cy="1810937"/>
          </a:xfrm>
        </p:grpSpPr>
        <p:sp>
          <p:nvSpPr>
            <p:cNvPr id="1086" name="Google Shape;1086;p230"/>
            <p:cNvSpPr/>
            <p:nvPr/>
          </p:nvSpPr>
          <p:spPr>
            <a:xfrm>
              <a:off x="186267" y="284481"/>
              <a:ext cx="1937274" cy="1564636"/>
            </a:xfrm>
            <a:custGeom>
              <a:avLst/>
              <a:gdLst/>
              <a:ahLst/>
              <a:cxnLst/>
              <a:rect l="l" t="t" r="r" b="b"/>
              <a:pathLst>
                <a:path w="120000" h="120000" extrusionOk="0">
                  <a:moveTo>
                    <a:pt x="85769" y="19133"/>
                  </a:moveTo>
                  <a:lnTo>
                    <a:pt x="93788" y="10760"/>
                  </a:lnTo>
                  <a:lnTo>
                    <a:pt x="101661" y="17214"/>
                  </a:lnTo>
                  <a:lnTo>
                    <a:pt x="96720" y="28109"/>
                  </a:lnTo>
                  <a:cubicBezTo>
                    <a:pt x="101154" y="32983"/>
                    <a:pt x="104525" y="38688"/>
                    <a:pt x="106628" y="44877"/>
                  </a:cubicBezTo>
                  <a:lnTo>
                    <a:pt x="117663" y="44607"/>
                  </a:lnTo>
                  <a:lnTo>
                    <a:pt x="119396" y="54210"/>
                  </a:lnTo>
                  <a:lnTo>
                    <a:pt x="109110" y="58630"/>
                  </a:lnTo>
                  <a:cubicBezTo>
                    <a:pt x="109301" y="65148"/>
                    <a:pt x="108130" y="71636"/>
                    <a:pt x="105669" y="77697"/>
                  </a:cubicBezTo>
                  <a:lnTo>
                    <a:pt x="113726" y="86026"/>
                  </a:lnTo>
                  <a:lnTo>
                    <a:pt x="108673" y="94577"/>
                  </a:lnTo>
                  <a:lnTo>
                    <a:pt x="98522" y="89792"/>
                  </a:lnTo>
                  <a:cubicBezTo>
                    <a:pt x="94380" y="94905"/>
                    <a:pt x="89214" y="99139"/>
                    <a:pt x="83341" y="102237"/>
                  </a:cubicBezTo>
                  <a:lnTo>
                    <a:pt x="84849" y="114308"/>
                  </a:lnTo>
                  <a:lnTo>
                    <a:pt x="75065" y="117787"/>
                  </a:lnTo>
                  <a:lnTo>
                    <a:pt x="69909" y="107014"/>
                  </a:lnTo>
                  <a:cubicBezTo>
                    <a:pt x="63371" y="108329"/>
                    <a:pt x="56629" y="108329"/>
                    <a:pt x="50091" y="107014"/>
                  </a:cubicBezTo>
                  <a:lnTo>
                    <a:pt x="44935" y="117787"/>
                  </a:lnTo>
                  <a:lnTo>
                    <a:pt x="35151" y="114308"/>
                  </a:lnTo>
                  <a:lnTo>
                    <a:pt x="36659" y="102237"/>
                  </a:lnTo>
                  <a:lnTo>
                    <a:pt x="36659" y="102237"/>
                  </a:lnTo>
                  <a:cubicBezTo>
                    <a:pt x="30786" y="99139"/>
                    <a:pt x="25620" y="94905"/>
                    <a:pt x="21478" y="89792"/>
                  </a:cubicBezTo>
                  <a:lnTo>
                    <a:pt x="11327" y="94577"/>
                  </a:lnTo>
                  <a:lnTo>
                    <a:pt x="6274" y="86026"/>
                  </a:lnTo>
                  <a:lnTo>
                    <a:pt x="14331" y="77697"/>
                  </a:lnTo>
                  <a:cubicBezTo>
                    <a:pt x="11870" y="71636"/>
                    <a:pt x="10699" y="65148"/>
                    <a:pt x="10890" y="58630"/>
                  </a:cubicBezTo>
                  <a:lnTo>
                    <a:pt x="604" y="54210"/>
                  </a:lnTo>
                  <a:lnTo>
                    <a:pt x="2337" y="44607"/>
                  </a:lnTo>
                  <a:lnTo>
                    <a:pt x="13372" y="44877"/>
                  </a:lnTo>
                  <a:lnTo>
                    <a:pt x="13372" y="44877"/>
                  </a:lnTo>
                  <a:cubicBezTo>
                    <a:pt x="15475" y="38688"/>
                    <a:pt x="18846" y="32983"/>
                    <a:pt x="23280" y="28109"/>
                  </a:cubicBezTo>
                  <a:lnTo>
                    <a:pt x="18339" y="17214"/>
                  </a:lnTo>
                  <a:lnTo>
                    <a:pt x="26212" y="10760"/>
                  </a:lnTo>
                  <a:lnTo>
                    <a:pt x="34231" y="19133"/>
                  </a:lnTo>
                  <a:lnTo>
                    <a:pt x="34231" y="19133"/>
                  </a:lnTo>
                  <a:cubicBezTo>
                    <a:pt x="39913" y="15712"/>
                    <a:pt x="46249" y="13459"/>
                    <a:pt x="52853" y="12511"/>
                  </a:cubicBezTo>
                  <a:lnTo>
                    <a:pt x="54769" y="511"/>
                  </a:lnTo>
                  <a:lnTo>
                    <a:pt x="65231" y="511"/>
                  </a:lnTo>
                  <a:lnTo>
                    <a:pt x="67147" y="12511"/>
                  </a:lnTo>
                  <a:lnTo>
                    <a:pt x="67147" y="12511"/>
                  </a:lnTo>
                  <a:cubicBezTo>
                    <a:pt x="73751" y="13459"/>
                    <a:pt x="80087" y="15712"/>
                    <a:pt x="85769" y="19133"/>
                  </a:cubicBezTo>
                  <a:close/>
                </a:path>
              </a:pathLst>
            </a:custGeom>
            <a:solidFill>
              <a:srgbClr val="2E538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30"/>
            <p:cNvSpPr txBox="1"/>
            <p:nvPr/>
          </p:nvSpPr>
          <p:spPr>
            <a:xfrm>
              <a:off x="547895" y="650990"/>
              <a:ext cx="1214018" cy="804255"/>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1400" b="1">
                  <a:solidFill>
                    <a:schemeClr val="lt1"/>
                  </a:solidFill>
                  <a:latin typeface="Arial"/>
                  <a:ea typeface="Arial"/>
                  <a:cs typeface="Arial"/>
                  <a:sym typeface="Arial"/>
                </a:rPr>
                <a:t>Authentication and Authorization Mechanism</a:t>
              </a:r>
              <a:endParaRPr sz="1400" b="1">
                <a:solidFill>
                  <a:schemeClr val="lt1"/>
                </a:solidFill>
                <a:latin typeface="Arial"/>
                <a:ea typeface="Arial"/>
                <a:cs typeface="Arial"/>
                <a:sym typeface="Arial"/>
              </a:endParaRPr>
            </a:p>
            <a:p>
              <a:pPr marL="0" marR="0" lvl="0" indent="0" algn="ctr" rtl="0">
                <a:lnSpc>
                  <a:spcPct val="90000"/>
                </a:lnSpc>
                <a:spcBef>
                  <a:spcPts val="0"/>
                </a:spcBef>
                <a:spcAft>
                  <a:spcPts val="0"/>
                </a:spcAft>
                <a:buNone/>
              </a:pPr>
              <a:r>
                <a:rPr lang="en-US" b="1">
                  <a:solidFill>
                    <a:schemeClr val="lt1"/>
                  </a:solidFill>
                </a:rPr>
                <a:t>with keycloak</a:t>
              </a:r>
              <a:endParaRPr b="1">
                <a:solidFill>
                  <a:schemeClr val="lt1"/>
                </a:solidFill>
              </a:endParaRPr>
            </a:p>
          </p:txBody>
        </p:sp>
        <p:sp>
          <p:nvSpPr>
            <p:cNvPr id="1088" name="Google Shape;1088;p230"/>
            <p:cNvSpPr/>
            <p:nvPr/>
          </p:nvSpPr>
          <p:spPr>
            <a:xfrm>
              <a:off x="146442" y="120012"/>
              <a:ext cx="2308152" cy="1810937"/>
            </a:xfrm>
            <a:custGeom>
              <a:avLst/>
              <a:gdLst/>
              <a:ahLst/>
              <a:cxnLst/>
              <a:rect l="l" t="t" r="r" b="b"/>
              <a:pathLst>
                <a:path w="120000" h="120000" extrusionOk="0">
                  <a:moveTo>
                    <a:pt x="50760" y="4656"/>
                  </a:moveTo>
                  <a:lnTo>
                    <a:pt x="50760" y="4656"/>
                  </a:lnTo>
                  <a:cubicBezTo>
                    <a:pt x="76408" y="445"/>
                    <a:pt x="101649" y="14113"/>
                    <a:pt x="111943" y="37787"/>
                  </a:cubicBezTo>
                  <a:cubicBezTo>
                    <a:pt x="122237" y="61462"/>
                    <a:pt x="114934" y="89047"/>
                    <a:pt x="94240" y="104653"/>
                  </a:cubicBezTo>
                  <a:lnTo>
                    <a:pt x="96266" y="107808"/>
                  </a:lnTo>
                  <a:lnTo>
                    <a:pt x="88854" y="104941"/>
                  </a:lnTo>
                  <a:lnTo>
                    <a:pt x="89182" y="96775"/>
                  </a:lnTo>
                  <a:lnTo>
                    <a:pt x="91208" y="99930"/>
                  </a:lnTo>
                  <a:cubicBezTo>
                    <a:pt x="109953" y="85939"/>
                    <a:pt x="116553" y="61279"/>
                    <a:pt x="107216" y="40111"/>
                  </a:cubicBezTo>
                  <a:cubicBezTo>
                    <a:pt x="97879" y="18944"/>
                    <a:pt x="75001" y="6700"/>
                    <a:pt x="51721" y="10412"/>
                  </a:cubicBezTo>
                  <a:close/>
                </a:path>
              </a:pathLst>
            </a:custGeom>
            <a:solidFill>
              <a:srgbClr val="406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89" name="Google Shape;1089;p230"/>
          <p:cNvCxnSpPr/>
          <p:nvPr/>
        </p:nvCxnSpPr>
        <p:spPr>
          <a:xfrm>
            <a:off x="1828800" y="1676400"/>
            <a:ext cx="4343400" cy="0"/>
          </a:xfrm>
          <a:prstGeom prst="straightConnector1">
            <a:avLst/>
          </a:prstGeom>
          <a:noFill/>
          <a:ln w="38100" cap="flat" cmpd="sng">
            <a:solidFill>
              <a:schemeClr val="accent1"/>
            </a:solidFill>
            <a:prstDash val="solid"/>
            <a:miter lim="800000"/>
            <a:headEnd type="none" w="sm" len="sm"/>
            <a:tailEnd type="stealth" w="med" len="med"/>
          </a:ln>
        </p:spPr>
      </p:cxnSp>
      <p:sp>
        <p:nvSpPr>
          <p:cNvPr id="1090" name="Google Shape;1090;p230"/>
          <p:cNvSpPr txBox="1"/>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13</a:t>
            </a:fld>
            <a:endParaRPr sz="1800">
              <a:solidFill>
                <a:schemeClr val="dk1"/>
              </a:solidFill>
              <a:latin typeface="Arial"/>
              <a:ea typeface="Arial"/>
              <a:cs typeface="Arial"/>
              <a:sym typeface="Arial"/>
            </a:endParaRPr>
          </a:p>
        </p:txBody>
      </p:sp>
      <p:sp>
        <p:nvSpPr>
          <p:cNvPr id="1091" name="Google Shape;1091;p230"/>
          <p:cNvSpPr txBox="1"/>
          <p:nvPr/>
        </p:nvSpPr>
        <p:spPr>
          <a:xfrm>
            <a:off x="6172200" y="5486400"/>
            <a:ext cx="99060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C00000"/>
                </a:solidFill>
                <a:latin typeface="Calibri"/>
                <a:ea typeface="Calibri"/>
                <a:cs typeface="Calibri"/>
                <a:sym typeface="Calibri"/>
              </a:rPr>
              <a:t>Portal / OM</a:t>
            </a:r>
            <a:endParaRPr sz="1200" b="1">
              <a:solidFill>
                <a:srgbClr val="C00000"/>
              </a:solidFill>
              <a:latin typeface="Calibri"/>
              <a:ea typeface="Calibri"/>
              <a:cs typeface="Calibri"/>
              <a:sym typeface="Calibri"/>
            </a:endParaRPr>
          </a:p>
        </p:txBody>
      </p:sp>
      <p:sp>
        <p:nvSpPr>
          <p:cNvPr id="1092" name="Google Shape;1092;p230" descr="http://www.iconarchive.com/download/i32164/tpdkdesign.net/refresh-cl/System-Files-Download.ico"/>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3" name="Google Shape;1093;p230" descr="http://www.iconarchive.com/download/i32164/tpdkdesign.net/refresh-cl/System-Files-Download.ico"/>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094" name="Google Shape;1094;p230" descr="a.jpg"/>
          <p:cNvPicPr preferRelativeResize="0"/>
          <p:nvPr/>
        </p:nvPicPr>
        <p:blipFill rotWithShape="1">
          <a:blip r:embed="rId5">
            <a:alphaModFix/>
          </a:blip>
          <a:srcRect/>
          <a:stretch/>
        </p:blipFill>
        <p:spPr>
          <a:xfrm>
            <a:off x="6248400" y="4419600"/>
            <a:ext cx="989371" cy="989371"/>
          </a:xfrm>
          <a:prstGeom prst="rect">
            <a:avLst/>
          </a:prstGeom>
          <a:noFill/>
          <a:ln>
            <a:noFill/>
          </a:ln>
        </p:spPr>
      </p:pic>
      <p:sp>
        <p:nvSpPr>
          <p:cNvPr id="1095" name="Google Shape;1095;p230"/>
          <p:cNvSpPr txBox="1"/>
          <p:nvPr/>
        </p:nvSpPr>
        <p:spPr>
          <a:xfrm>
            <a:off x="7353300" y="4706034"/>
            <a:ext cx="1600200"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rgbClr val="C00000"/>
                </a:solidFill>
                <a:latin typeface="Arial"/>
                <a:ea typeface="Arial"/>
                <a:cs typeface="Arial"/>
                <a:sym typeface="Arial"/>
              </a:rPr>
              <a:t>4. System access granted with Menu and Actions</a:t>
            </a:r>
            <a:endParaRPr sz="1200" b="1">
              <a:solidFill>
                <a:srgbClr val="C00000"/>
              </a:solidFill>
              <a:latin typeface="Calibri"/>
              <a:ea typeface="Calibri"/>
              <a:cs typeface="Calibri"/>
              <a:sym typeface="Calibri"/>
            </a:endParaRPr>
          </a:p>
        </p:txBody>
      </p:sp>
      <p:cxnSp>
        <p:nvCxnSpPr>
          <p:cNvPr id="1096" name="Google Shape;1096;p230"/>
          <p:cNvCxnSpPr/>
          <p:nvPr/>
        </p:nvCxnSpPr>
        <p:spPr>
          <a:xfrm rot="10800000">
            <a:off x="3886200" y="5029200"/>
            <a:ext cx="2209800" cy="0"/>
          </a:xfrm>
          <a:prstGeom prst="straightConnector1">
            <a:avLst/>
          </a:prstGeom>
          <a:noFill/>
          <a:ln w="19050" cap="flat" cmpd="sng">
            <a:solidFill>
              <a:schemeClr val="accent1"/>
            </a:solidFill>
            <a:prstDash val="solid"/>
            <a:miter lim="800000"/>
            <a:headEnd type="stealth" w="med" len="med"/>
            <a:tailEnd type="stealth" w="med" len="med"/>
          </a:ln>
        </p:spPr>
      </p:cxnSp>
      <p:sp>
        <p:nvSpPr>
          <p:cNvPr id="1097" name="Google Shape;1097;p230"/>
          <p:cNvSpPr txBox="1"/>
          <p:nvPr/>
        </p:nvSpPr>
        <p:spPr>
          <a:xfrm>
            <a:off x="4038600" y="4343400"/>
            <a:ext cx="1905000"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rgbClr val="C00000"/>
                </a:solidFill>
                <a:latin typeface="Calibri"/>
                <a:ea typeface="Calibri"/>
                <a:cs typeface="Calibri"/>
                <a:sym typeface="Calibri"/>
              </a:rPr>
              <a:t>2. Request-Response for Authentication</a:t>
            </a:r>
            <a:endParaRPr sz="1200" b="1">
              <a:solidFill>
                <a:srgbClr val="C00000"/>
              </a:solidFill>
              <a:latin typeface="Calibri"/>
              <a:ea typeface="Calibri"/>
              <a:cs typeface="Calibri"/>
              <a:sym typeface="Calibri"/>
            </a:endParaRPr>
          </a:p>
        </p:txBody>
      </p:sp>
      <p:cxnSp>
        <p:nvCxnSpPr>
          <p:cNvPr id="1098" name="Google Shape;1098;p230"/>
          <p:cNvCxnSpPr/>
          <p:nvPr/>
        </p:nvCxnSpPr>
        <p:spPr>
          <a:xfrm>
            <a:off x="6629400" y="2286000"/>
            <a:ext cx="0" cy="2057400"/>
          </a:xfrm>
          <a:prstGeom prst="straightConnector1">
            <a:avLst/>
          </a:prstGeom>
          <a:noFill/>
          <a:ln w="19050" cap="flat" cmpd="sng">
            <a:solidFill>
              <a:schemeClr val="accent1"/>
            </a:solidFill>
            <a:prstDash val="solid"/>
            <a:miter lim="800000"/>
            <a:headEnd type="stealth" w="med" len="med"/>
            <a:tailEnd type="stealth" w="med" len="med"/>
          </a:ln>
        </p:spPr>
      </p:cxnSp>
      <p:sp>
        <p:nvSpPr>
          <p:cNvPr id="1099" name="Google Shape;1099;p230"/>
          <p:cNvSpPr txBox="1"/>
          <p:nvPr/>
        </p:nvSpPr>
        <p:spPr>
          <a:xfrm>
            <a:off x="3657600" y="5188803"/>
            <a:ext cx="2362200"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rgbClr val="C00000"/>
                </a:solidFill>
                <a:latin typeface="Calibri"/>
                <a:ea typeface="Calibri"/>
                <a:cs typeface="Calibri"/>
                <a:sym typeface="Calibri"/>
              </a:rPr>
              <a:t>3. If Authenticated, processing for Authorization based on Access Group</a:t>
            </a:r>
            <a:endParaRPr sz="1200" b="1">
              <a:solidFill>
                <a:srgbClr val="C00000"/>
              </a:solidFill>
              <a:latin typeface="Calibri"/>
              <a:ea typeface="Calibri"/>
              <a:cs typeface="Calibri"/>
              <a:sym typeface="Calibri"/>
            </a:endParaRPr>
          </a:p>
        </p:txBody>
      </p:sp>
      <p:sp>
        <p:nvSpPr>
          <p:cNvPr id="1100" name="Google Shape;1100;p230"/>
          <p:cNvSpPr txBox="1"/>
          <p:nvPr/>
        </p:nvSpPr>
        <p:spPr>
          <a:xfrm>
            <a:off x="6725767" y="2962724"/>
            <a:ext cx="1676400"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a:solidFill>
                  <a:srgbClr val="C00000"/>
                </a:solidFill>
                <a:latin typeface="Calibri"/>
                <a:ea typeface="Calibri"/>
                <a:cs typeface="Calibri"/>
                <a:sym typeface="Calibri"/>
              </a:rPr>
              <a:t>6. Perform Operational activity like Payment collection if access is provided</a:t>
            </a:r>
            <a:endParaRPr sz="1200" b="1">
              <a:solidFill>
                <a:srgbClr val="C00000"/>
              </a:solidFill>
              <a:latin typeface="Calibri"/>
              <a:ea typeface="Calibri"/>
              <a:cs typeface="Calibri"/>
              <a:sym typeface="Calibri"/>
            </a:endParaRPr>
          </a:p>
        </p:txBody>
      </p:sp>
    </p:spTree>
    <p:extLst>
      <p:ext uri="{BB962C8B-B14F-4D97-AF65-F5344CB8AC3E}">
        <p14:creationId xmlns:p14="http://schemas.microsoft.com/office/powerpoint/2010/main" val="60497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Effect transition="in" filter="fade">
                                      <p:cBhvr>
                                        <p:cTn id="7" dur="1000"/>
                                        <p:tgtEl>
                                          <p:spTgt spid="1082"/>
                                        </p:tgtEl>
                                      </p:cBhvr>
                                    </p:animEffect>
                                  </p:childTnLst>
                                </p:cTn>
                              </p:par>
                              <p:par>
                                <p:cTn id="8" presetID="10" presetClass="entr" presetSubtype="0" fill="hold" nodeType="withEffect">
                                  <p:stCondLst>
                                    <p:cond delay="0"/>
                                  </p:stCondLst>
                                  <p:childTnLst>
                                    <p:set>
                                      <p:cBhvr>
                                        <p:cTn id="9" dur="1" fill="hold">
                                          <p:stCondLst>
                                            <p:cond delay="0"/>
                                          </p:stCondLst>
                                        </p:cTn>
                                        <p:tgtEl>
                                          <p:spTgt spid="1083"/>
                                        </p:tgtEl>
                                        <p:attrNameLst>
                                          <p:attrName>style.visibility</p:attrName>
                                        </p:attrNameLst>
                                      </p:cBhvr>
                                      <p:to>
                                        <p:strVal val="visible"/>
                                      </p:to>
                                    </p:set>
                                    <p:animEffect transition="in" filter="fade">
                                      <p:cBhvr>
                                        <p:cTn id="10" dur="1000"/>
                                        <p:tgtEl>
                                          <p:spTgt spid="108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84"/>
                                        </p:tgtEl>
                                        <p:attrNameLst>
                                          <p:attrName>style.visibility</p:attrName>
                                        </p:attrNameLst>
                                      </p:cBhvr>
                                      <p:to>
                                        <p:strVal val="visible"/>
                                      </p:to>
                                    </p:set>
                                    <p:animEffect transition="in" filter="fade">
                                      <p:cBhvr>
                                        <p:cTn id="15" dur="1000"/>
                                        <p:tgtEl>
                                          <p:spTgt spid="108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98"/>
                                        </p:tgtEl>
                                        <p:attrNameLst>
                                          <p:attrName>style.visibility</p:attrName>
                                        </p:attrNameLst>
                                      </p:cBhvr>
                                      <p:to>
                                        <p:strVal val="visible"/>
                                      </p:to>
                                    </p:set>
                                    <p:animEffect transition="in" filter="fade">
                                      <p:cBhvr>
                                        <p:cTn id="20" dur="1000"/>
                                        <p:tgtEl>
                                          <p:spTgt spid="1098"/>
                                        </p:tgtEl>
                                      </p:cBhvr>
                                    </p:animEffect>
                                  </p:childTnLst>
                                </p:cTn>
                              </p:par>
                              <p:par>
                                <p:cTn id="21" presetID="10" presetClass="entr" presetSubtype="0" fill="hold" nodeType="withEffect">
                                  <p:stCondLst>
                                    <p:cond delay="0"/>
                                  </p:stCondLst>
                                  <p:childTnLst>
                                    <p:set>
                                      <p:cBhvr>
                                        <p:cTn id="22" dur="1" fill="hold">
                                          <p:stCondLst>
                                            <p:cond delay="0"/>
                                          </p:stCondLst>
                                        </p:cTn>
                                        <p:tgtEl>
                                          <p:spTgt spid="1094"/>
                                        </p:tgtEl>
                                        <p:attrNameLst>
                                          <p:attrName>style.visibility</p:attrName>
                                        </p:attrNameLst>
                                      </p:cBhvr>
                                      <p:to>
                                        <p:strVal val="visible"/>
                                      </p:to>
                                    </p:set>
                                    <p:animEffect transition="in" filter="fade">
                                      <p:cBhvr>
                                        <p:cTn id="23" dur="1000"/>
                                        <p:tgtEl>
                                          <p:spTgt spid="1094"/>
                                        </p:tgtEl>
                                      </p:cBhvr>
                                    </p:animEffect>
                                  </p:childTnLst>
                                </p:cTn>
                              </p:par>
                              <p:par>
                                <p:cTn id="24" presetID="10" presetClass="entr" presetSubtype="0" fill="hold" nodeType="withEffect">
                                  <p:stCondLst>
                                    <p:cond delay="0"/>
                                  </p:stCondLst>
                                  <p:childTnLst>
                                    <p:set>
                                      <p:cBhvr>
                                        <p:cTn id="25" dur="1" fill="hold">
                                          <p:stCondLst>
                                            <p:cond delay="0"/>
                                          </p:stCondLst>
                                        </p:cTn>
                                        <p:tgtEl>
                                          <p:spTgt spid="1091"/>
                                        </p:tgtEl>
                                        <p:attrNameLst>
                                          <p:attrName>style.visibility</p:attrName>
                                        </p:attrNameLst>
                                      </p:cBhvr>
                                      <p:to>
                                        <p:strVal val="visible"/>
                                      </p:to>
                                    </p:set>
                                    <p:animEffect transition="in" filter="fade">
                                      <p:cBhvr>
                                        <p:cTn id="26" dur="1000"/>
                                        <p:tgtEl>
                                          <p:spTgt spid="109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97"/>
                                        </p:tgtEl>
                                        <p:attrNameLst>
                                          <p:attrName>style.visibility</p:attrName>
                                        </p:attrNameLst>
                                      </p:cBhvr>
                                      <p:to>
                                        <p:strVal val="visible"/>
                                      </p:to>
                                    </p:set>
                                    <p:animEffect transition="in" filter="fade">
                                      <p:cBhvr>
                                        <p:cTn id="31" dur="1000"/>
                                        <p:tgtEl>
                                          <p:spTgt spid="1097"/>
                                        </p:tgtEl>
                                      </p:cBhvr>
                                    </p:animEffect>
                                  </p:childTnLst>
                                </p:cTn>
                              </p:par>
                              <p:par>
                                <p:cTn id="32" presetID="10" presetClass="entr" presetSubtype="0" fill="hold" nodeType="withEffect">
                                  <p:stCondLst>
                                    <p:cond delay="0"/>
                                  </p:stCondLst>
                                  <p:childTnLst>
                                    <p:set>
                                      <p:cBhvr>
                                        <p:cTn id="33" dur="1" fill="hold">
                                          <p:stCondLst>
                                            <p:cond delay="0"/>
                                          </p:stCondLst>
                                        </p:cTn>
                                        <p:tgtEl>
                                          <p:spTgt spid="1096"/>
                                        </p:tgtEl>
                                        <p:attrNameLst>
                                          <p:attrName>style.visibility</p:attrName>
                                        </p:attrNameLst>
                                      </p:cBhvr>
                                      <p:to>
                                        <p:strVal val="visible"/>
                                      </p:to>
                                    </p:set>
                                    <p:animEffect transition="in" filter="fade">
                                      <p:cBhvr>
                                        <p:cTn id="34" dur="1000"/>
                                        <p:tgtEl>
                                          <p:spTgt spid="109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99"/>
                                        </p:tgtEl>
                                        <p:attrNameLst>
                                          <p:attrName>style.visibility</p:attrName>
                                        </p:attrNameLst>
                                      </p:cBhvr>
                                      <p:to>
                                        <p:strVal val="visible"/>
                                      </p:to>
                                    </p:set>
                                    <p:animEffect transition="in" filter="fade">
                                      <p:cBhvr>
                                        <p:cTn id="39" dur="1000"/>
                                        <p:tgtEl>
                                          <p:spTgt spid="109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95"/>
                                        </p:tgtEl>
                                        <p:attrNameLst>
                                          <p:attrName>style.visibility</p:attrName>
                                        </p:attrNameLst>
                                      </p:cBhvr>
                                      <p:to>
                                        <p:strVal val="visible"/>
                                      </p:to>
                                    </p:set>
                                    <p:animEffect transition="in" filter="fade">
                                      <p:cBhvr>
                                        <p:cTn id="44" dur="1000"/>
                                        <p:tgtEl>
                                          <p:spTgt spid="109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79"/>
                                        </p:tgtEl>
                                        <p:attrNameLst>
                                          <p:attrName>style.visibility</p:attrName>
                                        </p:attrNameLst>
                                      </p:cBhvr>
                                      <p:to>
                                        <p:strVal val="visible"/>
                                      </p:to>
                                    </p:set>
                                    <p:animEffect transition="in" filter="fade">
                                      <p:cBhvr>
                                        <p:cTn id="49" dur="1000"/>
                                        <p:tgtEl>
                                          <p:spTgt spid="1079"/>
                                        </p:tgtEl>
                                      </p:cBhvr>
                                    </p:animEffect>
                                  </p:childTnLst>
                                </p:cTn>
                              </p:par>
                              <p:par>
                                <p:cTn id="50" presetID="10" presetClass="entr" presetSubtype="0" fill="hold" nodeType="withEffect">
                                  <p:stCondLst>
                                    <p:cond delay="0"/>
                                  </p:stCondLst>
                                  <p:childTnLst>
                                    <p:set>
                                      <p:cBhvr>
                                        <p:cTn id="51" dur="1" fill="hold">
                                          <p:stCondLst>
                                            <p:cond delay="0"/>
                                          </p:stCondLst>
                                        </p:cTn>
                                        <p:tgtEl>
                                          <p:spTgt spid="1080"/>
                                        </p:tgtEl>
                                        <p:attrNameLst>
                                          <p:attrName>style.visibility</p:attrName>
                                        </p:attrNameLst>
                                      </p:cBhvr>
                                      <p:to>
                                        <p:strVal val="visible"/>
                                      </p:to>
                                    </p:set>
                                    <p:animEffect transition="in" filter="fade">
                                      <p:cBhvr>
                                        <p:cTn id="52" dur="1000"/>
                                        <p:tgtEl>
                                          <p:spTgt spid="108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81"/>
                                        </p:tgtEl>
                                        <p:attrNameLst>
                                          <p:attrName>style.visibility</p:attrName>
                                        </p:attrNameLst>
                                      </p:cBhvr>
                                      <p:to>
                                        <p:strVal val="visible"/>
                                      </p:to>
                                    </p:set>
                                    <p:animEffect transition="in" filter="fade">
                                      <p:cBhvr>
                                        <p:cTn id="57" dur="1000"/>
                                        <p:tgtEl>
                                          <p:spTgt spid="1081"/>
                                        </p:tgtEl>
                                      </p:cBhvr>
                                    </p:animEffect>
                                  </p:childTnLst>
                                </p:cTn>
                              </p:par>
                              <p:par>
                                <p:cTn id="58" presetID="10" presetClass="entr" presetSubtype="0" fill="hold" nodeType="withEffect">
                                  <p:stCondLst>
                                    <p:cond delay="0"/>
                                  </p:stCondLst>
                                  <p:childTnLst>
                                    <p:set>
                                      <p:cBhvr>
                                        <p:cTn id="59" dur="1" fill="hold">
                                          <p:stCondLst>
                                            <p:cond delay="0"/>
                                          </p:stCondLst>
                                        </p:cTn>
                                        <p:tgtEl>
                                          <p:spTgt spid="1089"/>
                                        </p:tgtEl>
                                        <p:attrNameLst>
                                          <p:attrName>style.visibility</p:attrName>
                                        </p:attrNameLst>
                                      </p:cBhvr>
                                      <p:to>
                                        <p:strVal val="visible"/>
                                      </p:to>
                                    </p:set>
                                    <p:animEffect transition="in" filter="fade">
                                      <p:cBhvr>
                                        <p:cTn id="60" dur="1000"/>
                                        <p:tgtEl>
                                          <p:spTgt spid="108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100"/>
                                        </p:tgtEl>
                                        <p:attrNameLst>
                                          <p:attrName>style.visibility</p:attrName>
                                        </p:attrNameLst>
                                      </p:cBhvr>
                                      <p:to>
                                        <p:strVal val="visible"/>
                                      </p:to>
                                    </p:set>
                                    <p:animEffect transition="in" filter="fade">
                                      <p:cBhvr>
                                        <p:cTn id="65" dur="1000"/>
                                        <p:tgtEl>
                                          <p:spTgt spid="1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Payment Operations</a:t>
            </a:r>
            <a:endParaRPr lang="en-IN" sz="3000" dirty="0">
              <a:solidFill>
                <a:schemeClr val="bg1"/>
              </a:solidFill>
            </a:endParaRPr>
          </a:p>
        </p:txBody>
      </p:sp>
      <p:sp>
        <p:nvSpPr>
          <p:cNvPr id="2" name="Rectangle 1"/>
          <p:cNvSpPr/>
          <p:nvPr/>
        </p:nvSpPr>
        <p:spPr>
          <a:xfrm>
            <a:off x="348336" y="957632"/>
            <a:ext cx="10894628" cy="2970044"/>
          </a:xfrm>
          <a:prstGeom prst="rect">
            <a:avLst/>
          </a:prstGeom>
        </p:spPr>
        <p:txBody>
          <a:bodyPr wrap="square">
            <a:spAutoFit/>
          </a:bodyPr>
          <a:lstStyle/>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Make </a:t>
            </a:r>
            <a:r>
              <a:rPr lang="en-US" dirty="0"/>
              <a:t>Payment  - Advance Payment, Partial Payment, </a:t>
            </a:r>
            <a:r>
              <a:rPr lang="en-US" dirty="0" smtClean="0"/>
              <a:t>and </a:t>
            </a:r>
            <a:r>
              <a:rPr lang="en-US" dirty="0"/>
              <a:t>Full Debit Payment</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Change </a:t>
            </a:r>
            <a:r>
              <a:rPr lang="en-US" dirty="0"/>
              <a:t>Payment Status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Transfer </a:t>
            </a:r>
            <a:r>
              <a:rPr lang="en-US" dirty="0"/>
              <a:t>Payment </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Deferred Payment</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Rejected Payment</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Payment in unknown Billing Account (Suspense Account)</a:t>
            </a:r>
            <a:endParaRPr lang="en-IN" dirty="0"/>
          </a:p>
        </p:txBody>
      </p:sp>
    </p:spTree>
    <p:extLst>
      <p:ext uri="{BB962C8B-B14F-4D97-AF65-F5344CB8AC3E}">
        <p14:creationId xmlns:p14="http://schemas.microsoft.com/office/powerpoint/2010/main" val="217971212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Payment Priority</a:t>
            </a:r>
            <a:endParaRPr lang="en-IN" sz="3000" dirty="0">
              <a:solidFill>
                <a:schemeClr val="bg1"/>
              </a:solidFill>
            </a:endParaRPr>
          </a:p>
        </p:txBody>
      </p:sp>
      <p:sp>
        <p:nvSpPr>
          <p:cNvPr id="3" name="Rectangle 2"/>
          <p:cNvSpPr/>
          <p:nvPr/>
        </p:nvSpPr>
        <p:spPr>
          <a:xfrm>
            <a:off x="348336" y="957632"/>
            <a:ext cx="10894628" cy="3954929"/>
          </a:xfrm>
          <a:prstGeom prst="rect">
            <a:avLst/>
          </a:prstGeom>
        </p:spPr>
        <p:txBody>
          <a:bodyPr wrap="square">
            <a:spAutoFit/>
          </a:bodyPr>
          <a:lstStyle/>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Prioritization of payments is used when partial payments are done against any invoice</a:t>
            </a:r>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US" dirty="0"/>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Product Payment Priority</a:t>
            </a:r>
            <a:endParaRPr lang="en-US" dirty="0"/>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Based on Charge Category</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Rounding Charge has the highest priority</a:t>
            </a:r>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US" dirty="0" smtClean="0"/>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Tax Payment Priority</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Based on Taxes</a:t>
            </a:r>
            <a:endParaRPr lang="en-IN" dirty="0"/>
          </a:p>
        </p:txBody>
      </p:sp>
    </p:spTree>
    <p:extLst>
      <p:ext uri="{BB962C8B-B14F-4D97-AF65-F5344CB8AC3E}">
        <p14:creationId xmlns:p14="http://schemas.microsoft.com/office/powerpoint/2010/main" val="1797818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Adjustment Documents</a:t>
            </a:r>
            <a:endParaRPr lang="en-IN" sz="3000" dirty="0">
              <a:solidFill>
                <a:schemeClr val="bg1"/>
              </a:solidFill>
            </a:endParaRPr>
          </a:p>
        </p:txBody>
      </p:sp>
      <p:sp>
        <p:nvSpPr>
          <p:cNvPr id="4" name="Rectangle 3"/>
          <p:cNvSpPr/>
          <p:nvPr/>
        </p:nvSpPr>
        <p:spPr>
          <a:xfrm>
            <a:off x="348336" y="957632"/>
            <a:ext cx="10894628" cy="2970044"/>
          </a:xfrm>
          <a:prstGeom prst="rect">
            <a:avLst/>
          </a:prstGeom>
        </p:spPr>
        <p:txBody>
          <a:bodyPr wrap="square">
            <a:spAutoFit/>
          </a:bodyPr>
          <a:lstStyle/>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a:t>Credit Note</a:t>
            </a:r>
          </a:p>
          <a:p>
            <a:pPr marL="1141413" lvl="2"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Basic Credit Note</a:t>
            </a:r>
          </a:p>
          <a:p>
            <a:pPr marL="1141413" lvl="2"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Product based Credit Note</a:t>
            </a:r>
          </a:p>
          <a:p>
            <a:pPr marL="1141413" lvl="2"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Bills/ Debits based Credit Note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Debit Note</a:t>
            </a:r>
            <a:endParaRPr lang="en-IN" dirty="0"/>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Write </a:t>
            </a:r>
            <a:r>
              <a:rPr lang="en-IN" dirty="0"/>
              <a:t>Off</a:t>
            </a:r>
          </a:p>
        </p:txBody>
      </p:sp>
    </p:spTree>
    <p:extLst>
      <p:ext uri="{BB962C8B-B14F-4D97-AF65-F5344CB8AC3E}">
        <p14:creationId xmlns:p14="http://schemas.microsoft.com/office/powerpoint/2010/main" val="243660725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Adjustment Priority</a:t>
            </a:r>
            <a:endParaRPr lang="en-IN" sz="3000" dirty="0">
              <a:solidFill>
                <a:schemeClr val="bg1"/>
              </a:solidFill>
            </a:endParaRPr>
          </a:p>
        </p:txBody>
      </p:sp>
      <p:sp>
        <p:nvSpPr>
          <p:cNvPr id="3" name="Rectangle 2"/>
          <p:cNvSpPr/>
          <p:nvPr/>
        </p:nvSpPr>
        <p:spPr>
          <a:xfrm>
            <a:off x="348336" y="957632"/>
            <a:ext cx="10894628" cy="3462486"/>
          </a:xfrm>
          <a:prstGeom prst="rect">
            <a:avLst/>
          </a:prstGeom>
        </p:spPr>
        <p:txBody>
          <a:bodyPr wrap="square">
            <a:spAutoFit/>
          </a:bodyPr>
          <a:lstStyle/>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Prioritization of adjustments is used when auto adjustments are to be done</a:t>
            </a:r>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US" dirty="0"/>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Credit Note Adjustment Priority</a:t>
            </a:r>
            <a:endParaRPr lang="en-US" dirty="0"/>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Based on credit note type</a:t>
            </a:r>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US" dirty="0" smtClean="0"/>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Debit </a:t>
            </a:r>
            <a:r>
              <a:rPr lang="en-US" dirty="0"/>
              <a:t>Note Adjustment Priority</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a:t>Based on </a:t>
            </a:r>
            <a:r>
              <a:rPr lang="en-US" dirty="0" smtClean="0"/>
              <a:t>debit </a:t>
            </a:r>
            <a:r>
              <a:rPr lang="en-US" dirty="0"/>
              <a:t>note type</a:t>
            </a:r>
          </a:p>
        </p:txBody>
      </p:sp>
    </p:spTree>
    <p:extLst>
      <p:ext uri="{BB962C8B-B14F-4D97-AF65-F5344CB8AC3E}">
        <p14:creationId xmlns:p14="http://schemas.microsoft.com/office/powerpoint/2010/main" val="372094322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System Configurations</a:t>
            </a:r>
            <a:endParaRPr lang="en-IN" sz="3000" dirty="0">
              <a:solidFill>
                <a:schemeClr val="bg1"/>
              </a:solidFill>
            </a:endParaRPr>
          </a:p>
        </p:txBody>
      </p:sp>
      <p:sp>
        <p:nvSpPr>
          <p:cNvPr id="3" name="Rectangle 2"/>
          <p:cNvSpPr/>
          <p:nvPr/>
        </p:nvSpPr>
        <p:spPr>
          <a:xfrm>
            <a:off x="348336" y="957632"/>
            <a:ext cx="10894628" cy="5432256"/>
          </a:xfrm>
          <a:prstGeom prst="rect">
            <a:avLst/>
          </a:prstGeom>
        </p:spPr>
        <p:txBody>
          <a:bodyPr wrap="square">
            <a:spAutoFit/>
          </a:bodyPr>
          <a:lstStyle/>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Services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Payment Request Generation</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Offline Batch Generation</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Auto Adjustment Service</a:t>
            </a:r>
          </a:p>
          <a:p>
            <a:pPr marL="1141413" lvl="2"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Automatic/ Manual adjustment against debit notes generated</a:t>
            </a:r>
          </a:p>
          <a:p>
            <a:pPr lvl="2"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US" dirty="0" smtClean="0"/>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System Parameters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Adjustment </a:t>
            </a:r>
            <a:r>
              <a:rPr lang="en-IN" dirty="0"/>
              <a:t>Tax Priority</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Cheque Expiry Date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Demand </a:t>
            </a:r>
            <a:r>
              <a:rPr lang="en-IN" dirty="0"/>
              <a:t>Draft Expiry Date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Immediate </a:t>
            </a:r>
            <a:r>
              <a:rPr lang="en-IN" dirty="0"/>
              <a:t>Dunning Effect</a:t>
            </a:r>
          </a:p>
        </p:txBody>
      </p:sp>
    </p:spTree>
    <p:extLst>
      <p:ext uri="{BB962C8B-B14F-4D97-AF65-F5344CB8AC3E}">
        <p14:creationId xmlns:p14="http://schemas.microsoft.com/office/powerpoint/2010/main" val="355240964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889"/>
        <p:cNvGrpSpPr/>
        <p:nvPr/>
      </p:nvGrpSpPr>
      <p:grpSpPr>
        <a:xfrm>
          <a:off x="0" y="0"/>
          <a:ext cx="0" cy="0"/>
          <a:chOff x="0" y="0"/>
          <a:chExt cx="0" cy="0"/>
        </a:xfrm>
      </p:grpSpPr>
      <p:sp>
        <p:nvSpPr>
          <p:cNvPr id="2890" name="Google Shape;2890;p376"/>
          <p:cNvSpPr txBox="1"/>
          <p:nvPr/>
        </p:nvSpPr>
        <p:spPr>
          <a:xfrm>
            <a:off x="348336" y="82031"/>
            <a:ext cx="9318300" cy="779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3000" b="1">
                <a:solidFill>
                  <a:srgbClr val="FFFFFF"/>
                </a:solidFill>
                <a:latin typeface="Calibri"/>
                <a:ea typeface="Calibri"/>
                <a:cs typeface="Calibri"/>
                <a:sym typeface="Calibri"/>
              </a:rPr>
              <a:t>Handson Exercise</a:t>
            </a:r>
            <a:endParaRPr sz="3000" b="1">
              <a:solidFill>
                <a:srgbClr val="FFFFFF"/>
              </a:solidFill>
              <a:latin typeface="Calibri"/>
              <a:ea typeface="Calibri"/>
              <a:cs typeface="Calibri"/>
              <a:sym typeface="Calibri"/>
            </a:endParaRPr>
          </a:p>
        </p:txBody>
      </p:sp>
      <p:sp>
        <p:nvSpPr>
          <p:cNvPr id="2891" name="Google Shape;2891;p376"/>
          <p:cNvSpPr/>
          <p:nvPr/>
        </p:nvSpPr>
        <p:spPr>
          <a:xfrm>
            <a:off x="348325" y="957625"/>
            <a:ext cx="10894500" cy="5806200"/>
          </a:xfrm>
          <a:prstGeom prst="rect">
            <a:avLst/>
          </a:prstGeom>
          <a:noFill/>
          <a:ln>
            <a:noFill/>
          </a:ln>
        </p:spPr>
        <p:txBody>
          <a:bodyPr spcFirstLastPara="1" wrap="square" lIns="91425" tIns="45700" rIns="91425" bIns="45700" anchor="t" anchorCtr="0">
            <a:noAutofit/>
          </a:bodyPr>
          <a:lstStyle/>
          <a:p>
            <a:pPr marL="361950" lvl="0" indent="-285750" rtl="0">
              <a:lnSpc>
                <a:spcPct val="115000"/>
              </a:lnSpc>
              <a:spcBef>
                <a:spcPts val="1200"/>
              </a:spcBef>
              <a:spcAft>
                <a:spcPts val="0"/>
              </a:spcAft>
              <a:buClr>
                <a:schemeClr val="dk1"/>
              </a:buClr>
              <a:buSzPts val="2400"/>
              <a:buFont typeface="Arial" panose="020B0604020202020204" pitchFamily="34" charset="0"/>
              <a:buChar char="•"/>
            </a:pPr>
            <a:r>
              <a:rPr lang="en-US" dirty="0">
                <a:latin typeface="+mn-lt"/>
                <a:cs typeface="+mn-cs"/>
              </a:rPr>
              <a:t>Create an Email </a:t>
            </a:r>
            <a:r>
              <a:rPr lang="en-US" dirty="0" smtClean="0">
                <a:latin typeface="+mn-lt"/>
                <a:cs typeface="+mn-cs"/>
              </a:rPr>
              <a:t>notification </a:t>
            </a:r>
            <a:r>
              <a:rPr lang="en-US" dirty="0">
                <a:latin typeface="+mn-lt"/>
                <a:cs typeface="+mn-cs"/>
              </a:rPr>
              <a:t>template for Make Payment with at least 3 dynamic </a:t>
            </a:r>
            <a:r>
              <a:rPr lang="en-US" dirty="0" smtClean="0">
                <a:latin typeface="+mn-lt"/>
                <a:cs typeface="+mn-cs"/>
              </a:rPr>
              <a:t>parameters.</a:t>
            </a:r>
            <a:endParaRPr lang="en-US" dirty="0">
              <a:latin typeface="+mn-lt"/>
              <a:cs typeface="+mn-cs"/>
            </a:endParaRPr>
          </a:p>
          <a:p>
            <a:pPr marL="361950" lvl="0" indent="-285750" rtl="0">
              <a:lnSpc>
                <a:spcPct val="115000"/>
              </a:lnSpc>
              <a:spcBef>
                <a:spcPts val="1200"/>
              </a:spcBef>
              <a:spcAft>
                <a:spcPts val="0"/>
              </a:spcAft>
              <a:buClr>
                <a:schemeClr val="dk1"/>
              </a:buClr>
              <a:buSzPts val="2400"/>
              <a:buFont typeface="Arial" panose="020B0604020202020204" pitchFamily="34" charset="0"/>
              <a:buChar char="•"/>
            </a:pPr>
            <a:r>
              <a:rPr lang="en-US" dirty="0">
                <a:latin typeface="+mn-lt"/>
                <a:cs typeface="+mn-cs"/>
              </a:rPr>
              <a:t> </a:t>
            </a:r>
            <a:r>
              <a:rPr lang="en-US" dirty="0" smtClean="0">
                <a:latin typeface="+mn-lt"/>
                <a:cs typeface="+mn-cs"/>
              </a:rPr>
              <a:t>Create </a:t>
            </a:r>
            <a:r>
              <a:rPr lang="en-US" dirty="0">
                <a:latin typeface="+mn-lt"/>
                <a:cs typeface="+mn-cs"/>
              </a:rPr>
              <a:t>an </a:t>
            </a:r>
            <a:r>
              <a:rPr lang="en-US" dirty="0" smtClean="0">
                <a:latin typeface="+mn-lt"/>
                <a:cs typeface="+mn-cs"/>
              </a:rPr>
              <a:t>Institute </a:t>
            </a:r>
            <a:r>
              <a:rPr lang="en-US" dirty="0">
                <a:latin typeface="+mn-lt"/>
                <a:cs typeface="+mn-cs"/>
              </a:rPr>
              <a:t>with </a:t>
            </a:r>
            <a:r>
              <a:rPr lang="en-US" dirty="0" err="1">
                <a:latin typeface="+mn-lt"/>
                <a:cs typeface="+mn-cs"/>
              </a:rPr>
              <a:t>cheque</a:t>
            </a:r>
            <a:r>
              <a:rPr lang="en-US" dirty="0">
                <a:latin typeface="+mn-lt"/>
                <a:cs typeface="+mn-cs"/>
              </a:rPr>
              <a:t> payment method	</a:t>
            </a:r>
            <a:endParaRPr dirty="0">
              <a:latin typeface="+mn-lt"/>
              <a:cs typeface="+mn-cs"/>
            </a:endParaRPr>
          </a:p>
          <a:p>
            <a:pPr marL="457200" lvl="0" indent="-381000" rtl="0">
              <a:lnSpc>
                <a:spcPct val="115000"/>
              </a:lnSpc>
              <a:spcBef>
                <a:spcPts val="0"/>
              </a:spcBef>
              <a:spcAft>
                <a:spcPts val="0"/>
              </a:spcAft>
              <a:buClr>
                <a:schemeClr val="dk1"/>
              </a:buClr>
              <a:buSzPts val="2400"/>
              <a:buFont typeface="Arial" panose="020B0604020202020204" pitchFamily="34" charset="0"/>
              <a:buChar char="•"/>
            </a:pPr>
            <a:r>
              <a:rPr lang="en-US" dirty="0">
                <a:latin typeface="+mn-lt"/>
                <a:cs typeface="+mn-cs"/>
              </a:rPr>
              <a:t>Make a payment </a:t>
            </a:r>
            <a:r>
              <a:rPr lang="en-US" dirty="0" smtClean="0">
                <a:latin typeface="+mn-lt"/>
                <a:cs typeface="+mn-cs"/>
              </a:rPr>
              <a:t>against </a:t>
            </a:r>
            <a:r>
              <a:rPr lang="en-US" dirty="0">
                <a:latin typeface="+mn-lt"/>
                <a:cs typeface="+mn-cs"/>
              </a:rPr>
              <a:t>your BA for generated Bill. Select payment mode as </a:t>
            </a:r>
            <a:r>
              <a:rPr lang="en-US" dirty="0" err="1">
                <a:latin typeface="+mn-lt"/>
                <a:cs typeface="+mn-cs"/>
              </a:rPr>
              <a:t>Cheque</a:t>
            </a:r>
            <a:r>
              <a:rPr lang="en-US" dirty="0">
                <a:latin typeface="+mn-lt"/>
                <a:cs typeface="+mn-cs"/>
              </a:rPr>
              <a:t> </a:t>
            </a:r>
            <a:r>
              <a:rPr lang="en-US" dirty="0" smtClean="0">
                <a:latin typeface="+mn-lt"/>
                <a:cs typeface="+mn-cs"/>
              </a:rPr>
              <a:t>option</a:t>
            </a:r>
            <a:endParaRPr dirty="0">
              <a:latin typeface="+mn-lt"/>
              <a:cs typeface="+mn-cs"/>
            </a:endParaRPr>
          </a:p>
          <a:p>
            <a:pPr marL="457200" lvl="0" indent="-381000" rtl="0">
              <a:lnSpc>
                <a:spcPct val="115000"/>
              </a:lnSpc>
              <a:spcBef>
                <a:spcPts val="0"/>
              </a:spcBef>
              <a:spcAft>
                <a:spcPts val="0"/>
              </a:spcAft>
              <a:buClr>
                <a:schemeClr val="dk1"/>
              </a:buClr>
              <a:buSzPts val="2400"/>
              <a:buFont typeface="Arial" panose="020B0604020202020204" pitchFamily="34" charset="0"/>
              <a:buChar char="•"/>
            </a:pPr>
            <a:r>
              <a:rPr lang="en-US" dirty="0">
                <a:latin typeface="+mn-lt"/>
                <a:cs typeface="+mn-cs"/>
              </a:rPr>
              <a:t>Make an </a:t>
            </a:r>
            <a:r>
              <a:rPr lang="en-US" dirty="0" smtClean="0">
                <a:latin typeface="+mn-lt"/>
                <a:cs typeface="+mn-cs"/>
              </a:rPr>
              <a:t>advance</a:t>
            </a:r>
            <a:r>
              <a:rPr lang="en-US" dirty="0">
                <a:latin typeface="+mn-lt"/>
                <a:cs typeface="+mn-cs"/>
              </a:rPr>
              <a:t> </a:t>
            </a:r>
            <a:r>
              <a:rPr lang="en-US" dirty="0" smtClean="0">
                <a:latin typeface="+mn-lt"/>
                <a:cs typeface="+mn-cs"/>
              </a:rPr>
              <a:t>payment </a:t>
            </a:r>
            <a:r>
              <a:rPr lang="en-US" dirty="0">
                <a:latin typeface="+mn-lt"/>
                <a:cs typeface="+mn-cs"/>
              </a:rPr>
              <a:t>of 2000 </a:t>
            </a:r>
            <a:r>
              <a:rPr lang="en-US" dirty="0" err="1">
                <a:latin typeface="+mn-lt"/>
                <a:cs typeface="+mn-cs"/>
              </a:rPr>
              <a:t>Rs</a:t>
            </a:r>
            <a:r>
              <a:rPr lang="en-US" dirty="0">
                <a:latin typeface="+mn-lt"/>
                <a:cs typeface="+mn-cs"/>
              </a:rPr>
              <a:t> with Cash option	</a:t>
            </a:r>
            <a:endParaRPr dirty="0">
              <a:latin typeface="+mn-lt"/>
              <a:cs typeface="+mn-cs"/>
            </a:endParaRPr>
          </a:p>
          <a:p>
            <a:pPr marL="457200" lvl="0" indent="-381000" rtl="0">
              <a:lnSpc>
                <a:spcPct val="115000"/>
              </a:lnSpc>
              <a:spcBef>
                <a:spcPts val="0"/>
              </a:spcBef>
              <a:spcAft>
                <a:spcPts val="0"/>
              </a:spcAft>
              <a:buClr>
                <a:schemeClr val="dk1"/>
              </a:buClr>
              <a:buSzPts val="2400"/>
              <a:buFont typeface="Arial" panose="020B0604020202020204" pitchFamily="34" charset="0"/>
              <a:buChar char="•"/>
            </a:pPr>
            <a:r>
              <a:rPr lang="en-US" dirty="0">
                <a:latin typeface="+mn-lt"/>
                <a:cs typeface="+mn-cs"/>
              </a:rPr>
              <a:t>Generate a </a:t>
            </a:r>
            <a:r>
              <a:rPr lang="en-US" dirty="0" smtClean="0">
                <a:latin typeface="+mn-lt"/>
                <a:cs typeface="+mn-cs"/>
              </a:rPr>
              <a:t>Debit </a:t>
            </a:r>
            <a:r>
              <a:rPr lang="en-US" dirty="0">
                <a:latin typeface="+mn-lt"/>
                <a:cs typeface="+mn-cs"/>
              </a:rPr>
              <a:t>note of 7500 </a:t>
            </a:r>
            <a:r>
              <a:rPr lang="en-US" dirty="0" err="1">
                <a:latin typeface="+mn-lt"/>
                <a:cs typeface="+mn-cs"/>
              </a:rPr>
              <a:t>Rs</a:t>
            </a:r>
            <a:r>
              <a:rPr lang="en-US" dirty="0">
                <a:latin typeface="+mn-lt"/>
                <a:cs typeface="+mn-cs"/>
              </a:rPr>
              <a:t> with Reason that ‘Charging Issue’	</a:t>
            </a:r>
            <a:endParaRPr dirty="0">
              <a:latin typeface="+mn-lt"/>
              <a:cs typeface="+mn-cs"/>
            </a:endParaRPr>
          </a:p>
          <a:p>
            <a:pPr marL="457200" lvl="0" indent="-381000" rtl="0">
              <a:lnSpc>
                <a:spcPct val="115000"/>
              </a:lnSpc>
              <a:spcBef>
                <a:spcPts val="0"/>
              </a:spcBef>
              <a:spcAft>
                <a:spcPts val="0"/>
              </a:spcAft>
              <a:buClr>
                <a:schemeClr val="dk1"/>
              </a:buClr>
              <a:buSzPts val="2400"/>
              <a:buFont typeface="Arial" panose="020B0604020202020204" pitchFamily="34" charset="0"/>
              <a:buChar char="•"/>
            </a:pPr>
            <a:r>
              <a:rPr lang="en-US" dirty="0">
                <a:latin typeface="+mn-lt"/>
                <a:cs typeface="+mn-cs"/>
              </a:rPr>
              <a:t>Generate </a:t>
            </a:r>
            <a:r>
              <a:rPr lang="en-US" dirty="0" smtClean="0">
                <a:latin typeface="+mn-lt"/>
                <a:cs typeface="+mn-cs"/>
              </a:rPr>
              <a:t>a </a:t>
            </a:r>
            <a:r>
              <a:rPr lang="en-US" dirty="0">
                <a:latin typeface="+mn-lt"/>
                <a:cs typeface="+mn-cs"/>
              </a:rPr>
              <a:t>Credit note of 3000 </a:t>
            </a:r>
            <a:r>
              <a:rPr lang="en-US" dirty="0" err="1">
                <a:latin typeface="+mn-lt"/>
                <a:cs typeface="+mn-cs"/>
              </a:rPr>
              <a:t>Rs</a:t>
            </a:r>
            <a:r>
              <a:rPr lang="en-US" dirty="0">
                <a:latin typeface="+mn-lt"/>
                <a:cs typeface="+mn-cs"/>
              </a:rPr>
              <a:t> with Reason that ‘Over charge reversal’</a:t>
            </a:r>
            <a:endParaRPr dirty="0">
              <a:latin typeface="+mn-lt"/>
              <a:cs typeface="+mn-cs"/>
            </a:endParaRPr>
          </a:p>
          <a:p>
            <a:pPr marL="457200" lvl="0" indent="-381000" rtl="0">
              <a:lnSpc>
                <a:spcPct val="115000"/>
              </a:lnSpc>
              <a:spcBef>
                <a:spcPts val="0"/>
              </a:spcBef>
              <a:spcAft>
                <a:spcPts val="0"/>
              </a:spcAft>
              <a:buClr>
                <a:schemeClr val="dk1"/>
              </a:buClr>
              <a:buSzPts val="2400"/>
              <a:buFont typeface="Arial" panose="020B0604020202020204" pitchFamily="34" charset="0"/>
              <a:buChar char="•"/>
            </a:pPr>
            <a:r>
              <a:rPr lang="en-US" dirty="0">
                <a:latin typeface="+mn-lt"/>
                <a:cs typeface="+mn-cs"/>
              </a:rPr>
              <a:t>Do manual </a:t>
            </a:r>
            <a:r>
              <a:rPr lang="en-US" dirty="0" smtClean="0">
                <a:latin typeface="+mn-lt"/>
                <a:cs typeface="+mn-cs"/>
              </a:rPr>
              <a:t>Adjustment </a:t>
            </a:r>
            <a:r>
              <a:rPr lang="en-US" dirty="0">
                <a:latin typeface="+mn-lt"/>
                <a:cs typeface="+mn-cs"/>
              </a:rPr>
              <a:t>for Advance Payment (2000) and Debit note (7500) and 	</a:t>
            </a:r>
            <a:r>
              <a:rPr lang="en-US" dirty="0" smtClean="0">
                <a:latin typeface="+mn-lt"/>
                <a:cs typeface="+mn-cs"/>
              </a:rPr>
              <a:t>verify the </a:t>
            </a:r>
            <a:r>
              <a:rPr lang="en-US" dirty="0">
                <a:latin typeface="+mn-lt"/>
                <a:cs typeface="+mn-cs"/>
              </a:rPr>
              <a:t>adjustment details at BA level</a:t>
            </a:r>
            <a:endParaRPr dirty="0">
              <a:latin typeface="+mn-lt"/>
              <a:cs typeface="+mn-cs"/>
            </a:endParaRPr>
          </a:p>
          <a:p>
            <a:pPr marL="457200" lvl="0" indent="-381000" rtl="0">
              <a:lnSpc>
                <a:spcPct val="115000"/>
              </a:lnSpc>
              <a:spcBef>
                <a:spcPts val="0"/>
              </a:spcBef>
              <a:spcAft>
                <a:spcPts val="0"/>
              </a:spcAft>
              <a:buClr>
                <a:schemeClr val="dk1"/>
              </a:buClr>
              <a:buSzPts val="2400"/>
              <a:buFont typeface="Arial" panose="020B0604020202020204" pitchFamily="34" charset="0"/>
              <a:buChar char="•"/>
            </a:pPr>
            <a:r>
              <a:rPr lang="en-US" dirty="0">
                <a:latin typeface="+mn-lt"/>
                <a:cs typeface="+mn-cs"/>
              </a:rPr>
              <a:t>Run Auto </a:t>
            </a:r>
            <a:r>
              <a:rPr lang="en-US" dirty="0" smtClean="0">
                <a:latin typeface="+mn-lt"/>
                <a:cs typeface="+mn-cs"/>
              </a:rPr>
              <a:t>adjustment </a:t>
            </a:r>
            <a:r>
              <a:rPr lang="en-US" dirty="0">
                <a:latin typeface="+mn-lt"/>
                <a:cs typeface="+mn-cs"/>
              </a:rPr>
              <a:t>service	</a:t>
            </a:r>
            <a:endParaRPr dirty="0">
              <a:latin typeface="+mn-lt"/>
              <a:cs typeface="+mn-cs"/>
            </a:endParaRPr>
          </a:p>
          <a:p>
            <a:pPr marL="457200" lvl="0" indent="-381000" rtl="0">
              <a:lnSpc>
                <a:spcPct val="115000"/>
              </a:lnSpc>
              <a:spcBef>
                <a:spcPts val="0"/>
              </a:spcBef>
              <a:spcAft>
                <a:spcPts val="0"/>
              </a:spcAft>
              <a:buClr>
                <a:schemeClr val="dk1"/>
              </a:buClr>
              <a:buSzPts val="2400"/>
              <a:buFont typeface="Arial" panose="020B0604020202020204" pitchFamily="34" charset="0"/>
              <a:buChar char="•"/>
            </a:pPr>
            <a:r>
              <a:rPr lang="en-US" dirty="0">
                <a:latin typeface="+mn-lt"/>
                <a:cs typeface="+mn-cs"/>
              </a:rPr>
              <a:t>Validate the </a:t>
            </a:r>
            <a:r>
              <a:rPr lang="en-US" dirty="0" smtClean="0">
                <a:latin typeface="+mn-lt"/>
                <a:cs typeface="+mn-cs"/>
              </a:rPr>
              <a:t>adjustment </a:t>
            </a:r>
            <a:r>
              <a:rPr lang="en-US" dirty="0">
                <a:latin typeface="+mn-lt"/>
                <a:cs typeface="+mn-cs"/>
              </a:rPr>
              <a:t>details at BA level	</a:t>
            </a:r>
            <a:endParaRPr dirty="0">
              <a:latin typeface="+mn-lt"/>
              <a:cs typeface="+mn-cs"/>
            </a:endParaRPr>
          </a:p>
          <a:p>
            <a:pPr marL="914400" lvl="0" indent="0" rtl="0">
              <a:lnSpc>
                <a:spcPct val="115000"/>
              </a:lnSpc>
              <a:spcBef>
                <a:spcPts val="1200"/>
              </a:spcBef>
              <a:spcAft>
                <a:spcPts val="0"/>
              </a:spcAft>
              <a:buNone/>
            </a:pPr>
            <a:endParaRPr dirty="0">
              <a:solidFill>
                <a:schemeClr val="dk1"/>
              </a:solidFill>
              <a:latin typeface="+mn-lt"/>
            </a:endParaRPr>
          </a:p>
          <a:p>
            <a:pPr marL="914400" marR="0" lvl="0" indent="0" rtl="0">
              <a:lnSpc>
                <a:spcPct val="150000"/>
              </a:lnSpc>
              <a:spcBef>
                <a:spcPts val="1200"/>
              </a:spcBef>
              <a:spcAft>
                <a:spcPts val="0"/>
              </a:spcAft>
              <a:buNone/>
            </a:pPr>
            <a:endParaRPr dirty="0">
              <a:solidFill>
                <a:schemeClr val="dk1"/>
              </a:solidFill>
              <a:latin typeface="+mn-lt"/>
            </a:endParaRPr>
          </a:p>
        </p:txBody>
      </p:sp>
    </p:spTree>
    <p:extLst>
      <p:ext uri="{BB962C8B-B14F-4D97-AF65-F5344CB8AC3E}">
        <p14:creationId xmlns:p14="http://schemas.microsoft.com/office/powerpoint/2010/main" val="24330258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sp>
          <p:nvSpPr>
            <p:cNvPr id="6" name="Rectangle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2" descr="C:\Users\jayesh.chauhan\Desktop\PPT_Template\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998" y="5805744"/>
              <a:ext cx="11947498" cy="9772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018207" y="330303"/>
              <a:ext cx="1684118" cy="30875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1"/>
          <p:cNvSpPr txBox="1">
            <a:spLocks/>
          </p:cNvSpPr>
          <p:nvPr/>
        </p:nvSpPr>
        <p:spPr bwMode="auto">
          <a:xfrm>
            <a:off x="4855028" y="3039268"/>
            <a:ext cx="6672943" cy="7794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2813" rtl="0" eaLnBrk="1" fontAlgn="base" hangingPunct="1">
              <a:lnSpc>
                <a:spcPct val="90000"/>
              </a:lnSpc>
              <a:spcBef>
                <a:spcPct val="0"/>
              </a:spcBef>
              <a:spcAft>
                <a:spcPct val="0"/>
              </a:spcAft>
              <a:defRPr sz="3200" b="1" kern="1200">
                <a:solidFill>
                  <a:schemeClr val="bg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altLang="en-US" smtClean="0"/>
              <a:t>Click to edit Master title style</a:t>
            </a:r>
            <a:endParaRPr lang="en-US" altLang="en-US" dirty="0" smtClean="0"/>
          </a:p>
        </p:txBody>
      </p:sp>
      <p:pic>
        <p:nvPicPr>
          <p:cNvPr id="10" name="Picture 3" descr="C:\Users\jayesh.chauhan\Desktop\PPT_Templat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8474" y="2642465"/>
            <a:ext cx="7883526" cy="165714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4855028" y="3094113"/>
            <a:ext cx="4953990" cy="779463"/>
          </a:xfrm>
          <a:prstGeom prst="rect">
            <a:avLst/>
          </a:prstGeom>
        </p:spPr>
        <p:txBody>
          <a:bodyPr/>
          <a:lstStyle>
            <a:lvl1pPr>
              <a:defRPr>
                <a:solidFill>
                  <a:schemeClr val="bg1"/>
                </a:solidFill>
              </a:defRPr>
            </a:lvl1pPr>
          </a:lstStyle>
          <a:p>
            <a:r>
              <a:rPr lang="en-US" altLang="en-US" dirty="0" smtClean="0"/>
              <a:t>Collections and Dunning</a:t>
            </a:r>
          </a:p>
        </p:txBody>
      </p:sp>
    </p:spTree>
    <p:extLst>
      <p:ext uri="{BB962C8B-B14F-4D97-AF65-F5344CB8AC3E}">
        <p14:creationId xmlns:p14="http://schemas.microsoft.com/office/powerpoint/2010/main" val="385508163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Agenda</a:t>
            </a:r>
            <a:endParaRPr lang="en-IN" sz="3000" dirty="0"/>
          </a:p>
        </p:txBody>
      </p:sp>
      <p:sp>
        <p:nvSpPr>
          <p:cNvPr id="20" name="Content Placeholder 2"/>
          <p:cNvSpPr>
            <a:spLocks noGrp="1"/>
          </p:cNvSpPr>
          <p:nvPr>
            <p:ph idx="4294967295"/>
          </p:nvPr>
        </p:nvSpPr>
        <p:spPr>
          <a:xfrm>
            <a:off x="0" y="1814513"/>
            <a:ext cx="4827588" cy="3536950"/>
          </a:xfrm>
        </p:spPr>
        <p:txBody>
          <a:bodyPr/>
          <a:lstStyle>
            <a:lvl1pPr marL="0" indent="0">
              <a:buNone/>
              <a:defRPr/>
            </a:lvl1pPr>
          </a:lstStyle>
          <a:p>
            <a:pPr marL="342900" lvl="0" indent="-342900">
              <a:buFont typeface="Arial" panose="020B0604020202020204" pitchFamily="34" charset="0"/>
              <a:buChar char="•"/>
            </a:pPr>
            <a:r>
              <a:rPr lang="en-IN" dirty="0" smtClean="0">
                <a:solidFill>
                  <a:schemeClr val="tx1"/>
                </a:solidFill>
              </a:rPr>
              <a:t>Dunning Concepts</a:t>
            </a:r>
          </a:p>
          <a:p>
            <a:pPr marL="342900" lvl="0" indent="-342900">
              <a:buFont typeface="Arial" panose="020B0604020202020204" pitchFamily="34" charset="0"/>
              <a:buChar char="•"/>
            </a:pPr>
            <a:r>
              <a:rPr lang="en-IN" dirty="0" smtClean="0">
                <a:solidFill>
                  <a:schemeClr val="tx1"/>
                </a:solidFill>
              </a:rPr>
              <a:t>Master Configurations</a:t>
            </a:r>
          </a:p>
          <a:p>
            <a:pPr marL="1027113" lvl="1" indent="-342900">
              <a:buFont typeface="Arial" panose="020B0604020202020204" pitchFamily="34" charset="0"/>
              <a:buChar char="•"/>
            </a:pPr>
            <a:r>
              <a:rPr lang="en-IN" dirty="0" smtClean="0">
                <a:solidFill>
                  <a:schemeClr val="tx1"/>
                </a:solidFill>
              </a:rPr>
              <a:t>Dunning Action</a:t>
            </a:r>
          </a:p>
          <a:p>
            <a:pPr marL="1027113" lvl="1" indent="-342900">
              <a:buFont typeface="Arial" panose="020B0604020202020204" pitchFamily="34" charset="0"/>
              <a:buChar char="•"/>
            </a:pPr>
            <a:r>
              <a:rPr lang="en-IN" dirty="0" smtClean="0">
                <a:solidFill>
                  <a:schemeClr val="tx1"/>
                </a:solidFill>
              </a:rPr>
              <a:t>Staff Group</a:t>
            </a:r>
          </a:p>
          <a:p>
            <a:pPr marL="1027113" lvl="1" indent="-342900">
              <a:buFont typeface="Arial" panose="020B0604020202020204" pitchFamily="34" charset="0"/>
              <a:buChar char="•"/>
            </a:pPr>
            <a:r>
              <a:rPr lang="en-IN" dirty="0" smtClean="0">
                <a:solidFill>
                  <a:schemeClr val="tx1"/>
                </a:solidFill>
              </a:rPr>
              <a:t>Dunning Scenario</a:t>
            </a:r>
          </a:p>
          <a:p>
            <a:pPr marL="1027113" lvl="1" indent="-342900">
              <a:buFont typeface="Arial" panose="020B0604020202020204" pitchFamily="34" charset="0"/>
              <a:buChar char="•"/>
            </a:pPr>
            <a:r>
              <a:rPr lang="en-IN" dirty="0" smtClean="0">
                <a:solidFill>
                  <a:schemeClr val="tx1"/>
                </a:solidFill>
              </a:rPr>
              <a:t>Credit Class</a:t>
            </a:r>
          </a:p>
          <a:p>
            <a:pPr marL="1027113" lvl="1" indent="-342900">
              <a:buFont typeface="Arial" panose="020B0604020202020204" pitchFamily="34" charset="0"/>
              <a:buChar char="•"/>
            </a:pPr>
            <a:r>
              <a:rPr lang="en-IN" dirty="0" smtClean="0">
                <a:solidFill>
                  <a:schemeClr val="tx1"/>
                </a:solidFill>
              </a:rPr>
              <a:t>Invoice Fetching Criteria</a:t>
            </a:r>
          </a:p>
          <a:p>
            <a:pPr marL="1027113" lvl="1" indent="-342900">
              <a:buFont typeface="Arial" panose="020B0604020202020204" pitchFamily="34" charset="0"/>
              <a:buChar char="•"/>
            </a:pPr>
            <a:r>
              <a:rPr lang="en-IN" dirty="0" smtClean="0">
                <a:solidFill>
                  <a:schemeClr val="tx1"/>
                </a:solidFill>
              </a:rPr>
              <a:t>Notification Configuration</a:t>
            </a:r>
          </a:p>
        </p:txBody>
      </p:sp>
      <p:sp>
        <p:nvSpPr>
          <p:cNvPr id="21" name="Content Placeholder 3"/>
          <p:cNvSpPr>
            <a:spLocks noGrp="1"/>
          </p:cNvSpPr>
          <p:nvPr>
            <p:ph idx="4294967295"/>
          </p:nvPr>
        </p:nvSpPr>
        <p:spPr>
          <a:xfrm>
            <a:off x="6853238" y="1814513"/>
            <a:ext cx="5338762" cy="3368675"/>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marL="342900" lvl="0" indent="-342900">
              <a:buFont typeface="Arial" panose="020B0604020202020204" pitchFamily="34" charset="0"/>
              <a:buChar char="•"/>
            </a:pPr>
            <a:r>
              <a:rPr lang="en-IN" dirty="0" smtClean="0">
                <a:solidFill>
                  <a:schemeClr val="tx1"/>
                </a:solidFill>
              </a:rPr>
              <a:t>Dunning  Engine</a:t>
            </a:r>
          </a:p>
          <a:p>
            <a:pPr marL="1027113" lvl="1" indent="-342900">
              <a:buFont typeface="Arial" panose="020B0604020202020204" pitchFamily="34" charset="0"/>
              <a:buChar char="•"/>
            </a:pPr>
            <a:r>
              <a:rPr lang="en-IN" dirty="0" smtClean="0">
                <a:solidFill>
                  <a:schemeClr val="tx1"/>
                </a:solidFill>
              </a:rPr>
              <a:t>Services</a:t>
            </a:r>
          </a:p>
          <a:p>
            <a:pPr marL="1027113" lvl="1" indent="-342900">
              <a:buFont typeface="Arial" panose="020B0604020202020204" pitchFamily="34" charset="0"/>
              <a:buChar char="•"/>
            </a:pPr>
            <a:r>
              <a:rPr lang="en-IN" dirty="0" smtClean="0">
                <a:solidFill>
                  <a:schemeClr val="tx1"/>
                </a:solidFill>
              </a:rPr>
              <a:t>Requests</a:t>
            </a:r>
          </a:p>
          <a:p>
            <a:pPr marL="1027113" lvl="1" indent="-342900">
              <a:buFont typeface="Arial" panose="020B0604020202020204" pitchFamily="34" charset="0"/>
              <a:buChar char="•"/>
            </a:pPr>
            <a:r>
              <a:rPr lang="en-IN" dirty="0" smtClean="0">
                <a:solidFill>
                  <a:schemeClr val="tx1"/>
                </a:solidFill>
              </a:rPr>
              <a:t>Dunning Unit</a:t>
            </a:r>
          </a:p>
          <a:p>
            <a:pPr marL="1027113" lvl="1" indent="-342900">
              <a:buFont typeface="Arial" panose="020B0604020202020204" pitchFamily="34" charset="0"/>
              <a:buChar char="•"/>
            </a:pPr>
            <a:r>
              <a:rPr lang="en-IN" dirty="0" smtClean="0">
                <a:solidFill>
                  <a:schemeClr val="tx1"/>
                </a:solidFill>
              </a:rPr>
              <a:t>Dunning Action</a:t>
            </a:r>
          </a:p>
          <a:p>
            <a:pPr marL="1027113" lvl="1" indent="-342900">
              <a:buFont typeface="Arial" panose="020B0604020202020204" pitchFamily="34" charset="0"/>
              <a:buChar char="•"/>
            </a:pPr>
            <a:r>
              <a:rPr lang="en-IN" dirty="0" smtClean="0">
                <a:solidFill>
                  <a:schemeClr val="tx1"/>
                </a:solidFill>
              </a:rPr>
              <a:t>Dunning Future Action</a:t>
            </a:r>
          </a:p>
          <a:p>
            <a:pPr marL="1027113" lvl="1" indent="-342900">
              <a:buFont typeface="Arial" panose="020B0604020202020204" pitchFamily="34" charset="0"/>
              <a:buChar char="•"/>
            </a:pPr>
            <a:r>
              <a:rPr lang="en-IN" dirty="0" smtClean="0">
                <a:solidFill>
                  <a:schemeClr val="tx1"/>
                </a:solidFill>
              </a:rPr>
              <a:t>Snooze/ </a:t>
            </a:r>
            <a:r>
              <a:rPr lang="en-IN" dirty="0" err="1" smtClean="0">
                <a:solidFill>
                  <a:schemeClr val="tx1"/>
                </a:solidFill>
              </a:rPr>
              <a:t>Unsnooze</a:t>
            </a:r>
            <a:endParaRPr lang="en-IN" dirty="0">
              <a:solidFill>
                <a:schemeClr val="tx1"/>
              </a:solidFill>
            </a:endParaRPr>
          </a:p>
          <a:p>
            <a:pPr marL="1027113" lvl="1" indent="-342900">
              <a:buFont typeface="Arial" panose="020B0604020202020204" pitchFamily="34" charset="0"/>
              <a:buChar char="•"/>
            </a:pPr>
            <a:r>
              <a:rPr lang="en-IN" dirty="0" smtClean="0">
                <a:solidFill>
                  <a:schemeClr val="tx1"/>
                </a:solidFill>
              </a:rPr>
              <a:t>Reversal Action</a:t>
            </a:r>
          </a:p>
          <a:p>
            <a:pPr marL="342900" lvl="0" indent="-342900">
              <a:buFont typeface="Arial" panose="020B0604020202020204" pitchFamily="34" charset="0"/>
              <a:buChar char="•"/>
            </a:pPr>
            <a:r>
              <a:rPr lang="en-IN" dirty="0" smtClean="0">
                <a:solidFill>
                  <a:schemeClr val="tx1"/>
                </a:solidFill>
              </a:rPr>
              <a:t>System Parameters</a:t>
            </a:r>
          </a:p>
        </p:txBody>
      </p:sp>
      <p:cxnSp>
        <p:nvCxnSpPr>
          <p:cNvPr id="9" name="Straight Connector 8"/>
          <p:cNvCxnSpPr/>
          <p:nvPr/>
        </p:nvCxnSpPr>
        <p:spPr>
          <a:xfrm flipH="1">
            <a:off x="5704609" y="1815234"/>
            <a:ext cx="2121" cy="3367477"/>
          </a:xfrm>
          <a:prstGeom prst="line">
            <a:avLst/>
          </a:prstGeom>
          <a:ln w="19050">
            <a:solidFill>
              <a:srgbClr val="0066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33220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Dunning Concepts</a:t>
            </a:r>
            <a:endParaRPr lang="en-IN" sz="3000" dirty="0"/>
          </a:p>
        </p:txBody>
      </p:sp>
      <p:sp>
        <p:nvSpPr>
          <p:cNvPr id="2" name="Rectangle 1"/>
          <p:cNvSpPr/>
          <p:nvPr/>
        </p:nvSpPr>
        <p:spPr>
          <a:xfrm>
            <a:off x="114301" y="1076742"/>
            <a:ext cx="11876808" cy="2773195"/>
          </a:xfrm>
          <a:prstGeom prst="rect">
            <a:avLst/>
          </a:prstGeom>
        </p:spPr>
        <p:txBody>
          <a:bodyPr wrap="square">
            <a:spAutoFit/>
          </a:bodyPr>
          <a:lstStyle/>
          <a:p>
            <a:pPr marL="684213" lvl="1" indent="-227013" algn="just" defTabSz="912813" eaLnBrk="1" hangingPunct="1">
              <a:lnSpc>
                <a:spcPct val="150000"/>
              </a:lnSpc>
              <a:spcBef>
                <a:spcPts val="600"/>
              </a:spcBef>
              <a:buSzPct val="45000"/>
              <a:buFont typeface="Wingdings" charset="2"/>
              <a:buChar char=""/>
            </a:pPr>
            <a:r>
              <a:rPr lang="en-US" dirty="0" smtClean="0">
                <a:latin typeface="+mn-lt"/>
                <a:cs typeface="+mn-cs"/>
              </a:rPr>
              <a:t>The </a:t>
            </a:r>
            <a:r>
              <a:rPr lang="en-US" dirty="0">
                <a:latin typeface="+mn-lt"/>
                <a:cs typeface="+mn-cs"/>
              </a:rPr>
              <a:t>word  stems from the 17th century verb ‘Dun’, meaning to demand payment of a debt.</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Process of methodically communicating with entities to ensure the collection of Debts</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Dunning, in the business context, refers to the collections process, whereby a business communicates with customers who have fallen behind in paying their bills</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The degree of dunning that a business may resort to depends on several factors, including the amount of the debt, the relationship with the errant borrower and the length of time for which the payment is overdue.</a:t>
            </a:r>
            <a:endParaRPr lang="en-IN" dirty="0">
              <a:latin typeface="+mn-lt"/>
              <a:cs typeface="+mn-cs"/>
            </a:endParaRPr>
          </a:p>
        </p:txBody>
      </p:sp>
    </p:spTree>
    <p:extLst>
      <p:ext uri="{BB962C8B-B14F-4D97-AF65-F5344CB8AC3E}">
        <p14:creationId xmlns:p14="http://schemas.microsoft.com/office/powerpoint/2010/main" val="357545789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Dunning Concepts</a:t>
            </a:r>
            <a:endParaRPr lang="en-IN" sz="3000"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669057731"/>
              </p:ext>
            </p:extLst>
          </p:nvPr>
        </p:nvGraphicFramePr>
        <p:xfrm>
          <a:off x="3744196" y="976746"/>
          <a:ext cx="4038600" cy="1463040"/>
        </p:xfrm>
        <a:graphic>
          <a:graphicData uri="http://schemas.openxmlformats.org/drawingml/2006/table">
            <a:tbl>
              <a:tblPr firstRow="1" bandRow="1">
                <a:tableStyleId>{5C22544A-7EE6-4342-B048-85BDC9FD1C3A}</a:tableStyleId>
              </a:tblPr>
              <a:tblGrid>
                <a:gridCol w="2438400"/>
                <a:gridCol w="1600200"/>
              </a:tblGrid>
              <a:tr h="0">
                <a:tc gridSpan="2">
                  <a:txBody>
                    <a:bodyPr/>
                    <a:lstStyle/>
                    <a:p>
                      <a:r>
                        <a:rPr lang="en-US" dirty="0" smtClean="0"/>
                        <a:t>Customer Details</a:t>
                      </a:r>
                      <a:endParaRPr lang="en-US" dirty="0"/>
                    </a:p>
                  </a:txBody>
                  <a:tcPr/>
                </a:tc>
                <a:tc hMerge="1">
                  <a:txBody>
                    <a:bodyPr/>
                    <a:lstStyle/>
                    <a:p>
                      <a:endParaRPr lang="en-US" dirty="0"/>
                    </a:p>
                  </a:txBody>
                  <a:tcPr/>
                </a:tc>
              </a:tr>
              <a:tr h="243840">
                <a:tc>
                  <a:txBody>
                    <a:bodyPr/>
                    <a:lstStyle/>
                    <a:p>
                      <a:r>
                        <a:rPr lang="en-US" dirty="0" smtClean="0"/>
                        <a:t>Threshold/ Credit</a:t>
                      </a:r>
                      <a:r>
                        <a:rPr lang="en-US" baseline="0" dirty="0" smtClean="0"/>
                        <a:t> Limit</a:t>
                      </a:r>
                      <a:endParaRPr lang="en-US" dirty="0"/>
                    </a:p>
                  </a:txBody>
                  <a:tcPr/>
                </a:tc>
                <a:tc>
                  <a:txBody>
                    <a:bodyPr/>
                    <a:lstStyle/>
                    <a:p>
                      <a:r>
                        <a:rPr lang="en-US" dirty="0" smtClean="0"/>
                        <a:t>1000 INR</a:t>
                      </a:r>
                      <a:endParaRPr lang="en-US" dirty="0"/>
                    </a:p>
                  </a:txBody>
                  <a:tcPr/>
                </a:tc>
              </a:tr>
              <a:tr h="243840">
                <a:tc>
                  <a:txBody>
                    <a:bodyPr/>
                    <a:lstStyle/>
                    <a:p>
                      <a:r>
                        <a:rPr lang="en-US" dirty="0" smtClean="0"/>
                        <a:t>Billing Cycle </a:t>
                      </a:r>
                      <a:endParaRPr lang="en-US" dirty="0"/>
                    </a:p>
                  </a:txBody>
                  <a:tcPr/>
                </a:tc>
                <a:tc>
                  <a:txBody>
                    <a:bodyPr/>
                    <a:lstStyle/>
                    <a:p>
                      <a:r>
                        <a:rPr lang="en-US" dirty="0" smtClean="0"/>
                        <a:t>1 to 30</a:t>
                      </a:r>
                      <a:endParaRPr lang="en-US" dirty="0"/>
                    </a:p>
                  </a:txBody>
                  <a:tcPr/>
                </a:tc>
              </a:tr>
              <a:tr h="243840">
                <a:tc>
                  <a:txBody>
                    <a:bodyPr/>
                    <a:lstStyle/>
                    <a:p>
                      <a:r>
                        <a:rPr lang="en-US" dirty="0" smtClean="0"/>
                        <a:t>Charging Type</a:t>
                      </a:r>
                      <a:endParaRPr lang="en-US" dirty="0"/>
                    </a:p>
                  </a:txBody>
                  <a:tcPr/>
                </a:tc>
                <a:tc>
                  <a:txBody>
                    <a:bodyPr/>
                    <a:lstStyle/>
                    <a:p>
                      <a:r>
                        <a:rPr lang="en-US" dirty="0" smtClean="0"/>
                        <a:t>Postpaid</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175713098"/>
              </p:ext>
            </p:extLst>
          </p:nvPr>
        </p:nvGraphicFramePr>
        <p:xfrm>
          <a:off x="1938842" y="3110346"/>
          <a:ext cx="4243754" cy="2565400"/>
        </p:xfrm>
        <a:graphic>
          <a:graphicData uri="http://schemas.openxmlformats.org/drawingml/2006/table">
            <a:tbl>
              <a:tblPr firstRow="1" bandRow="1">
                <a:tableStyleId>{5C22544A-7EE6-4342-B048-85BDC9FD1C3A}</a:tableStyleId>
              </a:tblPr>
              <a:tblGrid>
                <a:gridCol w="1729154"/>
                <a:gridCol w="2514600"/>
              </a:tblGrid>
              <a:tr h="370840">
                <a:tc gridSpan="2">
                  <a:txBody>
                    <a:bodyPr/>
                    <a:lstStyle/>
                    <a:p>
                      <a:pPr algn="ctr"/>
                      <a:r>
                        <a:rPr lang="en-US" sz="1400" dirty="0" smtClean="0"/>
                        <a:t>Scenario 1</a:t>
                      </a:r>
                      <a:endParaRPr lang="en-US" sz="1400" dirty="0"/>
                    </a:p>
                  </a:txBody>
                  <a:tcPr/>
                </a:tc>
                <a:tc hMerge="1">
                  <a:txBody>
                    <a:bodyPr/>
                    <a:lstStyle/>
                    <a:p>
                      <a:endParaRPr lang="en-US" dirty="0"/>
                    </a:p>
                  </a:txBody>
                  <a:tcPr/>
                </a:tc>
              </a:tr>
              <a:tr h="370840">
                <a:tc>
                  <a:txBody>
                    <a:bodyPr/>
                    <a:lstStyle/>
                    <a:p>
                      <a:r>
                        <a:rPr lang="en-US" sz="1400" dirty="0" smtClean="0"/>
                        <a:t>Customer does usage of 800 INR</a:t>
                      </a:r>
                      <a:r>
                        <a:rPr lang="en-US" sz="1400" baseline="0" dirty="0" smtClean="0"/>
                        <a:t> by 10</a:t>
                      </a:r>
                      <a:r>
                        <a:rPr lang="en-US" sz="1400" baseline="30000" dirty="0" smtClean="0"/>
                        <a:t>th</a:t>
                      </a:r>
                      <a:r>
                        <a:rPr lang="en-US" sz="1400" baseline="0" dirty="0" smtClean="0"/>
                        <a:t> of month</a:t>
                      </a:r>
                      <a:endParaRPr lang="en-US" sz="1400" dirty="0"/>
                    </a:p>
                  </a:txBody>
                  <a:tcPr/>
                </a:tc>
                <a:tc>
                  <a:txBody>
                    <a:bodyPr/>
                    <a:lstStyle/>
                    <a:p>
                      <a:r>
                        <a:rPr lang="en-US" sz="1400" dirty="0" smtClean="0"/>
                        <a:t>Operator wants to raise reminder for payment as threshold reached 80%</a:t>
                      </a:r>
                      <a:endParaRPr lang="en-US" sz="14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Customer does usage of 900 INR</a:t>
                      </a:r>
                      <a:r>
                        <a:rPr lang="en-US" sz="1400" baseline="0" dirty="0" smtClean="0"/>
                        <a:t> by 14</a:t>
                      </a:r>
                      <a:r>
                        <a:rPr lang="en-US" sz="1400" baseline="30000" dirty="0" smtClean="0"/>
                        <a:t>th</a:t>
                      </a:r>
                      <a:r>
                        <a:rPr lang="en-US" sz="1400" baseline="0" dirty="0" smtClean="0"/>
                        <a:t> of month</a:t>
                      </a:r>
                      <a:endParaRPr lang="en-US" sz="14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Operator wants to raise second reminder for payment as threshold reached 80%</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Customer does usage of 1000 INR</a:t>
                      </a:r>
                      <a:r>
                        <a:rPr lang="en-US" sz="1400" baseline="0" dirty="0" smtClean="0"/>
                        <a:t> by 18</a:t>
                      </a:r>
                      <a:r>
                        <a:rPr lang="en-US" sz="1400" baseline="30000" dirty="0" smtClean="0"/>
                        <a:t>th</a:t>
                      </a:r>
                      <a:r>
                        <a:rPr lang="en-US" sz="1400" baseline="0" dirty="0" smtClean="0"/>
                        <a:t> of month</a:t>
                      </a:r>
                      <a:endParaRPr lang="en-US" sz="1400" dirty="0" smtClean="0"/>
                    </a:p>
                  </a:txBody>
                  <a:tcPr/>
                </a:tc>
                <a:tc>
                  <a:txBody>
                    <a:bodyPr/>
                    <a:lstStyle/>
                    <a:p>
                      <a:r>
                        <a:rPr lang="en-US" sz="1400" dirty="0" smtClean="0"/>
                        <a:t>Operator wants to bar the services as threshold is breached</a:t>
                      </a:r>
                      <a:endParaRPr lang="en-US" sz="1400"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89156196"/>
              </p:ext>
            </p:extLst>
          </p:nvPr>
        </p:nvGraphicFramePr>
        <p:xfrm>
          <a:off x="6334996" y="3110346"/>
          <a:ext cx="4243754" cy="2992120"/>
        </p:xfrm>
        <a:graphic>
          <a:graphicData uri="http://schemas.openxmlformats.org/drawingml/2006/table">
            <a:tbl>
              <a:tblPr firstRow="1" bandRow="1">
                <a:tableStyleId>{5C22544A-7EE6-4342-B048-85BDC9FD1C3A}</a:tableStyleId>
              </a:tblPr>
              <a:tblGrid>
                <a:gridCol w="1729154"/>
                <a:gridCol w="2514600"/>
              </a:tblGrid>
              <a:tr h="370840">
                <a:tc gridSpan="2">
                  <a:txBody>
                    <a:bodyPr/>
                    <a:lstStyle/>
                    <a:p>
                      <a:pPr algn="ctr"/>
                      <a:r>
                        <a:rPr lang="en-US" sz="1400" dirty="0" smtClean="0"/>
                        <a:t>Scenario 2</a:t>
                      </a:r>
                      <a:endParaRPr lang="en-US" sz="1400" dirty="0"/>
                    </a:p>
                  </a:txBody>
                  <a:tcPr/>
                </a:tc>
                <a:tc hMerge="1">
                  <a:txBody>
                    <a:bodyPr/>
                    <a:lstStyle/>
                    <a:p>
                      <a:endParaRPr lang="en-US" dirty="0"/>
                    </a:p>
                  </a:txBody>
                  <a:tcPr/>
                </a:tc>
              </a:tr>
              <a:tr h="370840">
                <a:tc>
                  <a:txBody>
                    <a:bodyPr/>
                    <a:lstStyle/>
                    <a:p>
                      <a:r>
                        <a:rPr lang="en-US" sz="1400" dirty="0" smtClean="0"/>
                        <a:t>Customer has invoice of worth 1200 INR on 1</a:t>
                      </a:r>
                      <a:r>
                        <a:rPr lang="en-US" sz="1400" baseline="30000" dirty="0" smtClean="0"/>
                        <a:t>st</a:t>
                      </a:r>
                      <a:r>
                        <a:rPr lang="en-US" sz="1400" dirty="0" smtClean="0"/>
                        <a:t> of month</a:t>
                      </a:r>
                      <a:endParaRPr lang="en-US" sz="1400" dirty="0"/>
                    </a:p>
                  </a:txBody>
                  <a:tcPr/>
                </a:tc>
                <a:tc>
                  <a:txBody>
                    <a:bodyPr/>
                    <a:lstStyle/>
                    <a:p>
                      <a:r>
                        <a:rPr lang="en-US" sz="1400" dirty="0" smtClean="0"/>
                        <a:t>Operator</a:t>
                      </a:r>
                      <a:r>
                        <a:rPr lang="en-US" sz="1400" baseline="0" dirty="0" smtClean="0"/>
                        <a:t> wants to send payment reminder for invoice</a:t>
                      </a:r>
                      <a:endParaRPr lang="en-US" sz="14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5</a:t>
                      </a:r>
                      <a:r>
                        <a:rPr lang="en-US" sz="1400" baseline="30000" dirty="0" smtClean="0"/>
                        <a:t>th</a:t>
                      </a:r>
                      <a:r>
                        <a:rPr lang="en-US" sz="1400" dirty="0" smtClean="0"/>
                        <a:t> of the  month is due date for invoice, customer has</a:t>
                      </a:r>
                      <a:r>
                        <a:rPr lang="en-US" sz="1400" baseline="0" dirty="0" smtClean="0"/>
                        <a:t> not paid dues by 5</a:t>
                      </a:r>
                      <a:r>
                        <a:rPr lang="en-US" sz="1400" baseline="30000" dirty="0" smtClean="0"/>
                        <a:t>th</a:t>
                      </a:r>
                      <a:r>
                        <a:rPr lang="en-US" sz="1400" baseline="0" dirty="0" smtClean="0"/>
                        <a:t> </a:t>
                      </a:r>
                      <a:endParaRPr lang="en-US" sz="14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Operator wants to raise second reminder for payment as due date is crossing</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Customer does not pay by 6</a:t>
                      </a:r>
                      <a:r>
                        <a:rPr lang="en-US" sz="1400" baseline="30000" dirty="0" smtClean="0"/>
                        <a:t>th</a:t>
                      </a:r>
                      <a:r>
                        <a:rPr lang="en-US" sz="1400" dirty="0" smtClean="0"/>
                        <a:t> of the month</a:t>
                      </a:r>
                    </a:p>
                  </a:txBody>
                  <a:tcPr/>
                </a:tc>
                <a:tc>
                  <a:txBody>
                    <a:bodyPr/>
                    <a:lstStyle/>
                    <a:p>
                      <a:r>
                        <a:rPr lang="en-US" sz="1400" dirty="0" smtClean="0"/>
                        <a:t>Operator wants to start dunning process for recollecting payment as threshold is reached.</a:t>
                      </a:r>
                      <a:endParaRPr lang="en-US" sz="1400" dirty="0"/>
                    </a:p>
                  </a:txBody>
                  <a:tcPr/>
                </a:tc>
              </a:tr>
            </a:tbl>
          </a:graphicData>
        </a:graphic>
      </p:graphicFrame>
      <p:sp>
        <p:nvSpPr>
          <p:cNvPr id="7" name="Flowchart: Summing Junction 6"/>
          <p:cNvSpPr/>
          <p:nvPr/>
        </p:nvSpPr>
        <p:spPr>
          <a:xfrm>
            <a:off x="1915396" y="3110346"/>
            <a:ext cx="4267200" cy="2590800"/>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 name="TextBox 7"/>
          <p:cNvSpPr txBox="1"/>
          <p:nvPr/>
        </p:nvSpPr>
        <p:spPr>
          <a:xfrm>
            <a:off x="1915396" y="5724592"/>
            <a:ext cx="4114800" cy="923330"/>
          </a:xfrm>
          <a:prstGeom prst="rect">
            <a:avLst/>
          </a:prstGeom>
          <a:noFill/>
        </p:spPr>
        <p:txBody>
          <a:bodyPr wrap="square" rtlCol="0">
            <a:spAutoFit/>
          </a:bodyPr>
          <a:lstStyle/>
          <a:p>
            <a:r>
              <a:rPr lang="en-US" b="1" dirty="0" smtClean="0">
                <a:solidFill>
                  <a:srgbClr val="FF0000"/>
                </a:solidFill>
              </a:rPr>
              <a:t>This is not dunning , this can be termed as Bill shock prevention or Over usage Prevention</a:t>
            </a:r>
            <a:endParaRPr lang="en-US" b="1" dirty="0">
              <a:solidFill>
                <a:srgbClr val="FF0000"/>
              </a:solidFil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92196" y="2932749"/>
            <a:ext cx="3250794" cy="3250794"/>
          </a:xfrm>
          <a:prstGeom prst="rect">
            <a:avLst/>
          </a:prstGeom>
        </p:spPr>
      </p:pic>
      <p:sp>
        <p:nvSpPr>
          <p:cNvPr id="11" name="TextBox 10"/>
          <p:cNvSpPr txBox="1"/>
          <p:nvPr/>
        </p:nvSpPr>
        <p:spPr>
          <a:xfrm>
            <a:off x="6411196" y="6183543"/>
            <a:ext cx="3962400" cy="369332"/>
          </a:xfrm>
          <a:prstGeom prst="rect">
            <a:avLst/>
          </a:prstGeom>
          <a:noFill/>
        </p:spPr>
        <p:txBody>
          <a:bodyPr wrap="square" rtlCol="0">
            <a:spAutoFit/>
          </a:bodyPr>
          <a:lstStyle/>
          <a:p>
            <a:pPr algn="ctr"/>
            <a:r>
              <a:rPr lang="en-US" b="1" i="1" dirty="0" smtClean="0">
                <a:solidFill>
                  <a:srgbClr val="FF0000"/>
                </a:solidFill>
              </a:rPr>
              <a:t>This is Dunning</a:t>
            </a:r>
            <a:endParaRPr lang="en-US" b="1" i="1" dirty="0">
              <a:solidFill>
                <a:srgbClr val="FF0000"/>
              </a:solidFill>
            </a:endParaRPr>
          </a:p>
        </p:txBody>
      </p:sp>
    </p:spTree>
    <p:extLst>
      <p:ext uri="{BB962C8B-B14F-4D97-AF65-F5344CB8AC3E}">
        <p14:creationId xmlns:p14="http://schemas.microsoft.com/office/powerpoint/2010/main" val="299064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Staff Creation</a:t>
            </a:r>
            <a:endParaRPr lang="en-US" dirty="0"/>
          </a:p>
        </p:txBody>
      </p:sp>
      <p:sp>
        <p:nvSpPr>
          <p:cNvPr id="3" name="Content Placeholder 2"/>
          <p:cNvSpPr>
            <a:spLocks noGrp="1"/>
          </p:cNvSpPr>
          <p:nvPr>
            <p:ph idx="4294967295"/>
          </p:nvPr>
        </p:nvSpPr>
        <p:spPr>
          <a:xfrm>
            <a:off x="348336" y="909119"/>
            <a:ext cx="10515600" cy="5658187"/>
          </a:xfrm>
        </p:spPr>
        <p:txBody>
          <a:bodyPr/>
          <a:lstStyle/>
          <a:p>
            <a:pPr marL="227012" lvl="0" indent="0" algn="just">
              <a:lnSpc>
                <a:spcPct val="150000"/>
              </a:lnSpc>
              <a:spcBef>
                <a:spcPts val="0"/>
              </a:spcBef>
              <a:spcAft>
                <a:spcPts val="0"/>
              </a:spcAft>
              <a:buNone/>
            </a:pPr>
            <a:endParaRPr lang="en-IN" dirty="0">
              <a:solidFill>
                <a:schemeClr val="dk1"/>
              </a:solidFill>
            </a:endParaRPr>
          </a:p>
          <a:p>
            <a:pPr lvl="0" algn="just">
              <a:lnSpc>
                <a:spcPct val="150000"/>
              </a:lnSpc>
              <a:spcBef>
                <a:spcPts val="0"/>
              </a:spcBef>
              <a:spcAft>
                <a:spcPts val="0"/>
              </a:spcAft>
              <a:buClr>
                <a:schemeClr val="dk1"/>
              </a:buClr>
              <a:buSzPts val="2000"/>
            </a:pPr>
            <a:r>
              <a:rPr lang="en-IN" dirty="0">
                <a:solidFill>
                  <a:schemeClr val="dk1"/>
                </a:solidFill>
              </a:rPr>
              <a:t>Important inputs</a:t>
            </a:r>
            <a:endParaRPr lang="en-IN" dirty="0"/>
          </a:p>
          <a:p>
            <a:pPr lvl="1" indent="-227012" algn="just">
              <a:lnSpc>
                <a:spcPct val="150000"/>
              </a:lnSpc>
              <a:spcBef>
                <a:spcPts val="400"/>
              </a:spcBef>
              <a:spcAft>
                <a:spcPts val="0"/>
              </a:spcAft>
              <a:buClr>
                <a:schemeClr val="dk1"/>
              </a:buClr>
              <a:buSzPts val="2000"/>
            </a:pPr>
            <a:r>
              <a:rPr lang="en-IN" sz="2000" dirty="0">
                <a:solidFill>
                  <a:schemeClr val="dk1"/>
                </a:solidFill>
              </a:rPr>
              <a:t>Username (must be unique in the entire system)</a:t>
            </a:r>
            <a:endParaRPr lang="en-IN" dirty="0"/>
          </a:p>
          <a:p>
            <a:pPr marL="684212" lvl="1" indent="-227012" algn="just">
              <a:lnSpc>
                <a:spcPct val="150000"/>
              </a:lnSpc>
              <a:spcBef>
                <a:spcPts val="400"/>
              </a:spcBef>
              <a:spcAft>
                <a:spcPts val="0"/>
              </a:spcAft>
              <a:buClr>
                <a:schemeClr val="dk1"/>
              </a:buClr>
              <a:buSzPts val="2000"/>
            </a:pPr>
            <a:r>
              <a:rPr lang="en-IN" sz="2000" dirty="0">
                <a:solidFill>
                  <a:schemeClr val="dk1"/>
                </a:solidFill>
              </a:rPr>
              <a:t>Password </a:t>
            </a:r>
            <a:endParaRPr lang="en-IN" dirty="0"/>
          </a:p>
          <a:p>
            <a:pPr lvl="1" indent="-227012" algn="just">
              <a:lnSpc>
                <a:spcPct val="150000"/>
              </a:lnSpc>
              <a:spcBef>
                <a:spcPts val="400"/>
              </a:spcBef>
              <a:spcAft>
                <a:spcPts val="0"/>
              </a:spcAft>
              <a:buClr>
                <a:schemeClr val="dk1"/>
              </a:buClr>
              <a:buSzPts val="2000"/>
            </a:pPr>
            <a:r>
              <a:rPr lang="en-IN" sz="2000" dirty="0">
                <a:solidFill>
                  <a:schemeClr val="dk1"/>
                </a:solidFill>
              </a:rPr>
              <a:t>Billing Area (Optional)</a:t>
            </a:r>
            <a:endParaRPr lang="en-IN" dirty="0"/>
          </a:p>
          <a:p>
            <a:pPr lvl="2" indent="-227012" algn="just">
              <a:lnSpc>
                <a:spcPct val="150000"/>
              </a:lnSpc>
              <a:spcBef>
                <a:spcPts val="400"/>
              </a:spcBef>
              <a:spcAft>
                <a:spcPts val="0"/>
              </a:spcAft>
              <a:buClr>
                <a:schemeClr val="dk1"/>
              </a:buClr>
              <a:buSzPts val="2000"/>
            </a:pPr>
            <a:r>
              <a:rPr lang="en-IN" dirty="0">
                <a:solidFill>
                  <a:schemeClr val="dk1"/>
                </a:solidFill>
              </a:rPr>
              <a:t>Provides Operation Perspective CSR access to subscriber data</a:t>
            </a:r>
            <a:endParaRPr lang="en-IN" dirty="0"/>
          </a:p>
          <a:p>
            <a:pPr lvl="2" indent="-227012" algn="just">
              <a:lnSpc>
                <a:spcPct val="150000"/>
              </a:lnSpc>
              <a:spcBef>
                <a:spcPts val="400"/>
              </a:spcBef>
              <a:spcAft>
                <a:spcPts val="0"/>
              </a:spcAft>
              <a:buClr>
                <a:schemeClr val="dk1"/>
              </a:buClr>
              <a:buSzPts val="2000"/>
            </a:pPr>
            <a:r>
              <a:rPr lang="en-IN" dirty="0">
                <a:solidFill>
                  <a:schemeClr val="dk1"/>
                </a:solidFill>
              </a:rPr>
              <a:t>If not provided, allows access to all subscriber data</a:t>
            </a:r>
            <a:endParaRPr lang="en-IN" dirty="0"/>
          </a:p>
          <a:p>
            <a:pPr lvl="1" indent="-227012" algn="just">
              <a:lnSpc>
                <a:spcPct val="150000"/>
              </a:lnSpc>
              <a:spcBef>
                <a:spcPts val="400"/>
              </a:spcBef>
              <a:spcAft>
                <a:spcPts val="0"/>
              </a:spcAft>
              <a:buClr>
                <a:schemeClr val="dk1"/>
              </a:buClr>
              <a:buSzPts val="2000"/>
            </a:pPr>
            <a:r>
              <a:rPr lang="en-IN" sz="2000" dirty="0">
                <a:solidFill>
                  <a:schemeClr val="dk1"/>
                </a:solidFill>
              </a:rPr>
              <a:t>Access Group </a:t>
            </a:r>
            <a:endParaRPr lang="en-IN" dirty="0"/>
          </a:p>
          <a:p>
            <a:pPr lvl="2" indent="-227012" algn="just">
              <a:lnSpc>
                <a:spcPct val="150000"/>
              </a:lnSpc>
              <a:spcBef>
                <a:spcPts val="400"/>
              </a:spcBef>
              <a:spcAft>
                <a:spcPts val="0"/>
              </a:spcAft>
              <a:buClr>
                <a:schemeClr val="dk1"/>
              </a:buClr>
              <a:buSzPts val="2000"/>
            </a:pPr>
            <a:r>
              <a:rPr lang="en-IN" dirty="0">
                <a:solidFill>
                  <a:schemeClr val="dk1"/>
                </a:solidFill>
              </a:rPr>
              <a:t>Provides Operation Perspective CSR access to functions of CRESTEL</a:t>
            </a:r>
            <a:endParaRPr lang="en-IN" dirty="0"/>
          </a:p>
          <a:p>
            <a:pPr marL="800100" lvl="1" indent="-228600" algn="just">
              <a:lnSpc>
                <a:spcPct val="150000"/>
              </a:lnSpc>
              <a:spcBef>
                <a:spcPts val="360"/>
              </a:spcBef>
              <a:spcAft>
                <a:spcPts val="0"/>
              </a:spcAft>
              <a:buClr>
                <a:srgbClr val="7D8184"/>
              </a:buClr>
              <a:buSzPts val="1800"/>
              <a:buNone/>
            </a:pPr>
            <a:endParaRPr lang="en-IN" dirty="0">
              <a:solidFill>
                <a:schemeClr val="dk1"/>
              </a:solidFill>
              <a:latin typeface="Candara"/>
              <a:ea typeface="Candara"/>
              <a:cs typeface="Candara"/>
              <a:sym typeface="Candara"/>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14</a:t>
            </a:fld>
            <a:endParaRPr lang="en-US" dirty="0"/>
          </a:p>
        </p:txBody>
      </p:sp>
    </p:spTree>
    <p:extLst>
      <p:ext uri="{BB962C8B-B14F-4D97-AF65-F5344CB8AC3E}">
        <p14:creationId xmlns:p14="http://schemas.microsoft.com/office/powerpoint/2010/main" val="30529186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Dunning Concepts</a:t>
            </a:r>
            <a:endParaRPr lang="en-IN" sz="3000" dirty="0"/>
          </a:p>
        </p:txBody>
      </p:sp>
      <p:sp>
        <p:nvSpPr>
          <p:cNvPr id="2" name="Rectangle 1"/>
          <p:cNvSpPr/>
          <p:nvPr/>
        </p:nvSpPr>
        <p:spPr>
          <a:xfrm>
            <a:off x="114301" y="1076742"/>
            <a:ext cx="11876808" cy="4939814"/>
          </a:xfrm>
          <a:prstGeom prst="rect">
            <a:avLst/>
          </a:prstGeom>
        </p:spPr>
        <p:txBody>
          <a:bodyPr wrap="square">
            <a:spAutoFit/>
          </a:bodyPr>
          <a:lstStyle/>
          <a:p>
            <a:pPr algn="just" defTabSz="912813" eaLnBrk="1" hangingPunct="1">
              <a:lnSpc>
                <a:spcPct val="150000"/>
              </a:lnSpc>
              <a:spcBef>
                <a:spcPts val="600"/>
              </a:spcBef>
              <a:buSzPct val="45000"/>
            </a:pPr>
            <a:r>
              <a:rPr lang="en-US" dirty="0" smtClean="0">
                <a:latin typeface="+mn-lt"/>
                <a:cs typeface="+mn-cs"/>
              </a:rPr>
              <a:t>Some </a:t>
            </a:r>
            <a:r>
              <a:rPr lang="en-US" dirty="0">
                <a:latin typeface="+mn-lt"/>
                <a:cs typeface="+mn-cs"/>
              </a:rPr>
              <a:t>Misconceptions For Dunning Capabilities</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Barring On Over usage   </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Reminders To Customer On Breaching X% of Usage Threshold </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Reminders To Customer On Reaching X% of Credit Limit</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Payment Reminders Before  X Days Of Due </a:t>
            </a:r>
            <a:r>
              <a:rPr lang="en-US" dirty="0" smtClean="0">
                <a:latin typeface="+mn-lt"/>
                <a:cs typeface="+mn-cs"/>
              </a:rPr>
              <a:t>Date</a:t>
            </a:r>
          </a:p>
          <a:p>
            <a:pPr lvl="1" algn="just" defTabSz="912813" eaLnBrk="1" hangingPunct="1">
              <a:lnSpc>
                <a:spcPct val="150000"/>
              </a:lnSpc>
              <a:spcBef>
                <a:spcPts val="600"/>
              </a:spcBef>
              <a:buSzPct val="45000"/>
            </a:pPr>
            <a:endParaRPr lang="en-US" dirty="0" smtClean="0">
              <a:latin typeface="+mn-lt"/>
              <a:cs typeface="+mn-cs"/>
            </a:endParaRPr>
          </a:p>
          <a:p>
            <a:pPr algn="just" defTabSz="912813" eaLnBrk="1" hangingPunct="1">
              <a:lnSpc>
                <a:spcPct val="150000"/>
              </a:lnSpc>
              <a:spcBef>
                <a:spcPts val="600"/>
              </a:spcBef>
              <a:buSzPct val="45000"/>
            </a:pPr>
            <a:r>
              <a:rPr lang="en-US" dirty="0" smtClean="0">
                <a:latin typeface="+mn-lt"/>
                <a:cs typeface="+mn-cs"/>
              </a:rPr>
              <a:t>Basic </a:t>
            </a:r>
            <a:r>
              <a:rPr lang="en-US" dirty="0">
                <a:latin typeface="+mn-lt"/>
                <a:cs typeface="+mn-cs"/>
              </a:rPr>
              <a:t>Rules For Dunning Process</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Dunning process starts ‘Post Invoicing’ only</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Basic condition for eligibility of dunning is Account Outstanding (Billed Amount) &gt;= Credit Limit</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Basic chasing entity for dunning is  ‘Unpaid Invoice/Debit’</a:t>
            </a:r>
          </a:p>
        </p:txBody>
      </p:sp>
      <p:pic>
        <p:nvPicPr>
          <p:cNvPr id="4" name="Picture 3" descr="cross.png"/>
          <p:cNvPicPr>
            <a:picLocks noChangeAspect="1"/>
          </p:cNvPicPr>
          <p:nvPr/>
        </p:nvPicPr>
        <p:blipFill>
          <a:blip r:embed="rId2" cstate="print"/>
          <a:stretch>
            <a:fillRect/>
          </a:stretch>
        </p:blipFill>
        <p:spPr>
          <a:xfrm>
            <a:off x="550332" y="1728354"/>
            <a:ext cx="304800" cy="304800"/>
          </a:xfrm>
          <a:prstGeom prst="rect">
            <a:avLst/>
          </a:prstGeom>
        </p:spPr>
      </p:pic>
      <p:pic>
        <p:nvPicPr>
          <p:cNvPr id="5" name="Picture 4" descr="cross.png"/>
          <p:cNvPicPr>
            <a:picLocks noChangeAspect="1"/>
          </p:cNvPicPr>
          <p:nvPr/>
        </p:nvPicPr>
        <p:blipFill>
          <a:blip r:embed="rId2" cstate="print"/>
          <a:stretch>
            <a:fillRect/>
          </a:stretch>
        </p:blipFill>
        <p:spPr>
          <a:xfrm>
            <a:off x="550332" y="2185554"/>
            <a:ext cx="304800" cy="304800"/>
          </a:xfrm>
          <a:prstGeom prst="rect">
            <a:avLst/>
          </a:prstGeom>
        </p:spPr>
      </p:pic>
      <p:pic>
        <p:nvPicPr>
          <p:cNvPr id="6" name="Picture 5" descr="cross.png"/>
          <p:cNvPicPr>
            <a:picLocks noChangeAspect="1"/>
          </p:cNvPicPr>
          <p:nvPr/>
        </p:nvPicPr>
        <p:blipFill>
          <a:blip r:embed="rId2" cstate="print"/>
          <a:stretch>
            <a:fillRect/>
          </a:stretch>
        </p:blipFill>
        <p:spPr>
          <a:xfrm>
            <a:off x="550332" y="2673927"/>
            <a:ext cx="304800" cy="304800"/>
          </a:xfrm>
          <a:prstGeom prst="rect">
            <a:avLst/>
          </a:prstGeom>
        </p:spPr>
      </p:pic>
      <p:pic>
        <p:nvPicPr>
          <p:cNvPr id="7" name="Picture 6" descr="cross.png"/>
          <p:cNvPicPr>
            <a:picLocks noChangeAspect="1"/>
          </p:cNvPicPr>
          <p:nvPr/>
        </p:nvPicPr>
        <p:blipFill>
          <a:blip r:embed="rId2" cstate="print"/>
          <a:stretch>
            <a:fillRect/>
          </a:stretch>
        </p:blipFill>
        <p:spPr>
          <a:xfrm>
            <a:off x="550332" y="3141518"/>
            <a:ext cx="304800" cy="304800"/>
          </a:xfrm>
          <a:prstGeom prst="rect">
            <a:avLst/>
          </a:prstGeom>
        </p:spPr>
      </p:pic>
      <p:pic>
        <p:nvPicPr>
          <p:cNvPr id="8" name="Picture 7" descr="tick.jpg"/>
          <p:cNvPicPr>
            <a:picLocks noChangeAspect="1"/>
          </p:cNvPicPr>
          <p:nvPr/>
        </p:nvPicPr>
        <p:blipFill>
          <a:blip r:embed="rId3" cstate="print"/>
          <a:stretch>
            <a:fillRect/>
          </a:stretch>
        </p:blipFill>
        <p:spPr>
          <a:xfrm>
            <a:off x="474132" y="4713472"/>
            <a:ext cx="381000" cy="304800"/>
          </a:xfrm>
          <a:prstGeom prst="rect">
            <a:avLst/>
          </a:prstGeom>
        </p:spPr>
      </p:pic>
      <p:pic>
        <p:nvPicPr>
          <p:cNvPr id="9" name="Picture 8" descr="tick.jpg"/>
          <p:cNvPicPr>
            <a:picLocks noChangeAspect="1"/>
          </p:cNvPicPr>
          <p:nvPr/>
        </p:nvPicPr>
        <p:blipFill>
          <a:blip r:embed="rId3" cstate="print"/>
          <a:stretch>
            <a:fillRect/>
          </a:stretch>
        </p:blipFill>
        <p:spPr>
          <a:xfrm>
            <a:off x="474132" y="5189722"/>
            <a:ext cx="381000" cy="304800"/>
          </a:xfrm>
          <a:prstGeom prst="rect">
            <a:avLst/>
          </a:prstGeom>
        </p:spPr>
      </p:pic>
      <p:pic>
        <p:nvPicPr>
          <p:cNvPr id="11" name="Picture 10" descr="tick.jpg"/>
          <p:cNvPicPr>
            <a:picLocks noChangeAspect="1"/>
          </p:cNvPicPr>
          <p:nvPr/>
        </p:nvPicPr>
        <p:blipFill>
          <a:blip r:embed="rId3" cstate="print"/>
          <a:stretch>
            <a:fillRect/>
          </a:stretch>
        </p:blipFill>
        <p:spPr>
          <a:xfrm>
            <a:off x="474132" y="5667700"/>
            <a:ext cx="381000" cy="304800"/>
          </a:xfrm>
          <a:prstGeom prst="rect">
            <a:avLst/>
          </a:prstGeom>
        </p:spPr>
      </p:pic>
    </p:spTree>
    <p:extLst>
      <p:ext uri="{BB962C8B-B14F-4D97-AF65-F5344CB8AC3E}">
        <p14:creationId xmlns:p14="http://schemas.microsoft.com/office/powerpoint/2010/main" val="99082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Dunning Components</a:t>
            </a:r>
            <a:endParaRPr lang="en-IN" sz="3000" dirty="0"/>
          </a:p>
        </p:txBody>
      </p:sp>
      <p:pic>
        <p:nvPicPr>
          <p:cNvPr id="12" name="Picture 11" descr="url.jpg"/>
          <p:cNvPicPr>
            <a:picLocks noChangeAspect="1"/>
          </p:cNvPicPr>
          <p:nvPr/>
        </p:nvPicPr>
        <p:blipFill>
          <a:blip r:embed="rId2" cstate="print"/>
          <a:stretch>
            <a:fillRect/>
          </a:stretch>
        </p:blipFill>
        <p:spPr>
          <a:xfrm>
            <a:off x="8329746" y="2378209"/>
            <a:ext cx="2260771" cy="1643074"/>
          </a:xfrm>
          <a:prstGeom prst="rect">
            <a:avLst/>
          </a:prstGeom>
        </p:spPr>
      </p:pic>
      <p:pic>
        <p:nvPicPr>
          <p:cNvPr id="13" name="Picture 12" descr="type.gif"/>
          <p:cNvPicPr>
            <a:picLocks noChangeAspect="1"/>
          </p:cNvPicPr>
          <p:nvPr/>
        </p:nvPicPr>
        <p:blipFill>
          <a:blip r:embed="rId3" cstate="print"/>
          <a:stretch>
            <a:fillRect/>
          </a:stretch>
        </p:blipFill>
        <p:spPr>
          <a:xfrm flipH="1">
            <a:off x="1444349" y="915953"/>
            <a:ext cx="1018106" cy="1295772"/>
          </a:xfrm>
          <a:prstGeom prst="rect">
            <a:avLst/>
          </a:prstGeom>
        </p:spPr>
      </p:pic>
      <p:graphicFrame>
        <p:nvGraphicFramePr>
          <p:cNvPr id="14" name="Diagram 13"/>
          <p:cNvGraphicFramePr/>
          <p:nvPr>
            <p:extLst>
              <p:ext uri="{D42A27DB-BD31-4B8C-83A1-F6EECF244321}">
                <p14:modId xmlns:p14="http://schemas.microsoft.com/office/powerpoint/2010/main" val="1063114677"/>
              </p:ext>
            </p:extLst>
          </p:nvPr>
        </p:nvGraphicFramePr>
        <p:xfrm>
          <a:off x="3587865" y="867461"/>
          <a:ext cx="3429024" cy="16430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5" name="Picture 14" descr="cust1.jpg"/>
          <p:cNvPicPr>
            <a:picLocks noChangeAspect="1"/>
          </p:cNvPicPr>
          <p:nvPr/>
        </p:nvPicPr>
        <p:blipFill>
          <a:blip r:embed="rId9" cstate="print"/>
          <a:stretch>
            <a:fillRect/>
          </a:stretch>
        </p:blipFill>
        <p:spPr>
          <a:xfrm>
            <a:off x="8149949" y="1049483"/>
            <a:ext cx="780102" cy="1136121"/>
          </a:xfrm>
          <a:prstGeom prst="rect">
            <a:avLst/>
          </a:prstGeom>
        </p:spPr>
      </p:pic>
      <p:graphicFrame>
        <p:nvGraphicFramePr>
          <p:cNvPr id="16" name="Diagram 15"/>
          <p:cNvGraphicFramePr/>
          <p:nvPr>
            <p:extLst>
              <p:ext uri="{D42A27DB-BD31-4B8C-83A1-F6EECF244321}">
                <p14:modId xmlns:p14="http://schemas.microsoft.com/office/powerpoint/2010/main" val="1635040479"/>
              </p:ext>
            </p:extLst>
          </p:nvPr>
        </p:nvGraphicFramePr>
        <p:xfrm>
          <a:off x="5863949" y="4249883"/>
          <a:ext cx="2209800" cy="222410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7" name="Diagram 16"/>
          <p:cNvGraphicFramePr/>
          <p:nvPr>
            <p:extLst>
              <p:ext uri="{D42A27DB-BD31-4B8C-83A1-F6EECF244321}">
                <p14:modId xmlns:p14="http://schemas.microsoft.com/office/powerpoint/2010/main" val="1240641403"/>
              </p:ext>
            </p:extLst>
          </p:nvPr>
        </p:nvGraphicFramePr>
        <p:xfrm>
          <a:off x="9016745" y="4807085"/>
          <a:ext cx="1476364" cy="1143008"/>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18" name="Picture 17" descr="url.png"/>
          <p:cNvPicPr>
            <a:picLocks noChangeAspect="1"/>
          </p:cNvPicPr>
          <p:nvPr/>
        </p:nvPicPr>
        <p:blipFill>
          <a:blip r:embed="rId20" cstate="print"/>
          <a:stretch>
            <a:fillRect/>
          </a:stretch>
        </p:blipFill>
        <p:spPr>
          <a:xfrm>
            <a:off x="9704040" y="5380951"/>
            <a:ext cx="926332" cy="926332"/>
          </a:xfrm>
          <a:prstGeom prst="rect">
            <a:avLst/>
          </a:prstGeom>
        </p:spPr>
      </p:pic>
      <p:graphicFrame>
        <p:nvGraphicFramePr>
          <p:cNvPr id="19" name="Diagram 18"/>
          <p:cNvGraphicFramePr/>
          <p:nvPr>
            <p:extLst>
              <p:ext uri="{D42A27DB-BD31-4B8C-83A1-F6EECF244321}">
                <p14:modId xmlns:p14="http://schemas.microsoft.com/office/powerpoint/2010/main" val="3422810973"/>
              </p:ext>
            </p:extLst>
          </p:nvPr>
        </p:nvGraphicFramePr>
        <p:xfrm>
          <a:off x="7921349" y="5088083"/>
          <a:ext cx="1010310" cy="522800"/>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sp>
        <p:nvSpPr>
          <p:cNvPr id="20" name="Right Arrow 19"/>
          <p:cNvSpPr/>
          <p:nvPr/>
        </p:nvSpPr>
        <p:spPr>
          <a:xfrm>
            <a:off x="7283169" y="1516207"/>
            <a:ext cx="714380" cy="14287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pic>
        <p:nvPicPr>
          <p:cNvPr id="21" name="Picture 20" descr="BadDebtVsGoodDebt.png"/>
          <p:cNvPicPr>
            <a:picLocks noChangeAspect="1"/>
          </p:cNvPicPr>
          <p:nvPr/>
        </p:nvPicPr>
        <p:blipFill>
          <a:blip r:embed="rId26" cstate="print"/>
          <a:stretch>
            <a:fillRect/>
          </a:stretch>
        </p:blipFill>
        <p:spPr>
          <a:xfrm>
            <a:off x="3516021" y="3496064"/>
            <a:ext cx="671528" cy="615346"/>
          </a:xfrm>
          <a:prstGeom prst="rect">
            <a:avLst/>
          </a:prstGeom>
        </p:spPr>
      </p:pic>
      <p:pic>
        <p:nvPicPr>
          <p:cNvPr id="22" name="Picture 21" descr="OCA.jpg"/>
          <p:cNvPicPr>
            <a:picLocks noChangeAspect="1"/>
          </p:cNvPicPr>
          <p:nvPr/>
        </p:nvPicPr>
        <p:blipFill>
          <a:blip r:embed="rId27" cstate="print"/>
          <a:stretch>
            <a:fillRect/>
          </a:stretch>
        </p:blipFill>
        <p:spPr>
          <a:xfrm>
            <a:off x="1901549" y="5392883"/>
            <a:ext cx="914400" cy="868295"/>
          </a:xfrm>
          <a:prstGeom prst="rect">
            <a:avLst/>
          </a:prstGeom>
        </p:spPr>
      </p:pic>
      <p:pic>
        <p:nvPicPr>
          <p:cNvPr id="23" name="Picture 22" descr="service barring.png"/>
          <p:cNvPicPr>
            <a:picLocks noChangeAspect="1"/>
          </p:cNvPicPr>
          <p:nvPr/>
        </p:nvPicPr>
        <p:blipFill>
          <a:blip r:embed="rId28" cstate="print"/>
          <a:stretch>
            <a:fillRect/>
          </a:stretch>
        </p:blipFill>
        <p:spPr>
          <a:xfrm>
            <a:off x="3349349" y="6057953"/>
            <a:ext cx="966804" cy="477930"/>
          </a:xfrm>
          <a:prstGeom prst="rect">
            <a:avLst/>
          </a:prstGeom>
        </p:spPr>
      </p:pic>
      <p:pic>
        <p:nvPicPr>
          <p:cNvPr id="24" name="Picture 23" descr="writeoff.png"/>
          <p:cNvPicPr>
            <a:picLocks noChangeAspect="1"/>
          </p:cNvPicPr>
          <p:nvPr/>
        </p:nvPicPr>
        <p:blipFill>
          <a:blip r:embed="rId29" cstate="print"/>
          <a:stretch>
            <a:fillRect/>
          </a:stretch>
        </p:blipFill>
        <p:spPr>
          <a:xfrm>
            <a:off x="3516021" y="4783283"/>
            <a:ext cx="676268" cy="676268"/>
          </a:xfrm>
          <a:prstGeom prst="rect">
            <a:avLst/>
          </a:prstGeom>
        </p:spPr>
      </p:pic>
      <p:pic>
        <p:nvPicPr>
          <p:cNvPr id="25" name="Picture 24" descr="LPC.png"/>
          <p:cNvPicPr>
            <a:picLocks noChangeAspect="1"/>
          </p:cNvPicPr>
          <p:nvPr/>
        </p:nvPicPr>
        <p:blipFill>
          <a:blip r:embed="rId30" cstate="print"/>
          <a:stretch>
            <a:fillRect/>
          </a:stretch>
        </p:blipFill>
        <p:spPr>
          <a:xfrm>
            <a:off x="1932537" y="4087928"/>
            <a:ext cx="771555" cy="771555"/>
          </a:xfrm>
          <a:prstGeom prst="rect">
            <a:avLst/>
          </a:prstGeom>
        </p:spPr>
      </p:pic>
      <p:sp>
        <p:nvSpPr>
          <p:cNvPr id="26" name="Minus 25"/>
          <p:cNvSpPr/>
          <p:nvPr/>
        </p:nvSpPr>
        <p:spPr>
          <a:xfrm rot="5400000">
            <a:off x="3508377" y="4710399"/>
            <a:ext cx="4383153" cy="22859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Right Arrow 26"/>
          <p:cNvSpPr/>
          <p:nvPr/>
        </p:nvSpPr>
        <p:spPr>
          <a:xfrm rot="10800000">
            <a:off x="3015952" y="3198750"/>
            <a:ext cx="2714644" cy="714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ight Arrow 27"/>
          <p:cNvSpPr/>
          <p:nvPr/>
        </p:nvSpPr>
        <p:spPr>
          <a:xfrm rot="10800000">
            <a:off x="3015954" y="4496494"/>
            <a:ext cx="2643205" cy="714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Right Arrow 28"/>
          <p:cNvSpPr/>
          <p:nvPr/>
        </p:nvSpPr>
        <p:spPr>
          <a:xfrm rot="10800000">
            <a:off x="3015955" y="5778659"/>
            <a:ext cx="2714642" cy="714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Right Arrow 29"/>
          <p:cNvSpPr/>
          <p:nvPr/>
        </p:nvSpPr>
        <p:spPr>
          <a:xfrm rot="10800000">
            <a:off x="4516153" y="3797445"/>
            <a:ext cx="1214446" cy="714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ight Arrow 30"/>
          <p:cNvSpPr/>
          <p:nvPr/>
        </p:nvSpPr>
        <p:spPr>
          <a:xfrm rot="10800000">
            <a:off x="4516151" y="5164283"/>
            <a:ext cx="1357321" cy="714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Right Arrow 31"/>
          <p:cNvSpPr/>
          <p:nvPr/>
        </p:nvSpPr>
        <p:spPr>
          <a:xfrm rot="10800000">
            <a:off x="4516154" y="6388245"/>
            <a:ext cx="1214446" cy="714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TextBox 32"/>
          <p:cNvSpPr txBox="1"/>
          <p:nvPr/>
        </p:nvSpPr>
        <p:spPr>
          <a:xfrm>
            <a:off x="1883052" y="3698143"/>
            <a:ext cx="1085297" cy="276999"/>
          </a:xfrm>
          <a:prstGeom prst="rect">
            <a:avLst/>
          </a:prstGeom>
          <a:noFill/>
        </p:spPr>
        <p:txBody>
          <a:bodyPr wrap="none" rtlCol="0">
            <a:spAutoFit/>
          </a:bodyPr>
          <a:lstStyle/>
          <a:p>
            <a:r>
              <a:rPr lang="en-IN" sz="1200" b="1" dirty="0" smtClean="0">
                <a:solidFill>
                  <a:schemeClr val="tx2"/>
                </a:solidFill>
                <a:latin typeface="+mn-lt"/>
              </a:rPr>
              <a:t>Soft/Hard Call</a:t>
            </a:r>
            <a:endParaRPr lang="en-IN" sz="1200" b="1" dirty="0">
              <a:solidFill>
                <a:schemeClr val="tx2"/>
              </a:solidFill>
              <a:latin typeface="+mn-lt"/>
            </a:endParaRPr>
          </a:p>
        </p:txBody>
      </p:sp>
      <p:sp>
        <p:nvSpPr>
          <p:cNvPr id="34" name="TextBox 33"/>
          <p:cNvSpPr txBox="1"/>
          <p:nvPr/>
        </p:nvSpPr>
        <p:spPr>
          <a:xfrm>
            <a:off x="1672949" y="4630883"/>
            <a:ext cx="1335943" cy="461665"/>
          </a:xfrm>
          <a:prstGeom prst="rect">
            <a:avLst/>
          </a:prstGeom>
          <a:noFill/>
        </p:spPr>
        <p:txBody>
          <a:bodyPr wrap="square" rtlCol="0">
            <a:spAutoFit/>
          </a:bodyPr>
          <a:lstStyle/>
          <a:p>
            <a:pPr algn="ctr"/>
            <a:r>
              <a:rPr lang="en-IN" sz="1200" b="1" dirty="0" smtClean="0">
                <a:solidFill>
                  <a:schemeClr val="tx2"/>
                </a:solidFill>
                <a:latin typeface="+mn-lt"/>
              </a:rPr>
              <a:t>Black List Customer</a:t>
            </a:r>
            <a:endParaRPr lang="en-IN" sz="1200" b="1" dirty="0">
              <a:solidFill>
                <a:schemeClr val="tx2"/>
              </a:solidFill>
              <a:latin typeface="+mn-lt"/>
            </a:endParaRPr>
          </a:p>
        </p:txBody>
      </p:sp>
      <p:sp>
        <p:nvSpPr>
          <p:cNvPr id="35" name="TextBox 34"/>
          <p:cNvSpPr txBox="1"/>
          <p:nvPr/>
        </p:nvSpPr>
        <p:spPr>
          <a:xfrm>
            <a:off x="1572922" y="6207289"/>
            <a:ext cx="1471627" cy="461665"/>
          </a:xfrm>
          <a:prstGeom prst="rect">
            <a:avLst/>
          </a:prstGeom>
          <a:noFill/>
        </p:spPr>
        <p:txBody>
          <a:bodyPr wrap="square" rtlCol="0">
            <a:spAutoFit/>
          </a:bodyPr>
          <a:lstStyle/>
          <a:p>
            <a:pPr algn="ctr"/>
            <a:r>
              <a:rPr lang="en-IN" sz="1200" b="1" dirty="0" smtClean="0">
                <a:solidFill>
                  <a:schemeClr val="tx2"/>
                </a:solidFill>
                <a:latin typeface="+mn-lt"/>
              </a:rPr>
              <a:t>Outside Collection</a:t>
            </a:r>
          </a:p>
          <a:p>
            <a:pPr algn="ctr"/>
            <a:r>
              <a:rPr lang="en-IN" sz="1200" b="1" dirty="0" smtClean="0">
                <a:solidFill>
                  <a:schemeClr val="tx2"/>
                </a:solidFill>
                <a:latin typeface="+mn-lt"/>
              </a:rPr>
              <a:t>Agency</a:t>
            </a:r>
            <a:endParaRPr lang="en-IN" sz="1200" b="1" dirty="0">
              <a:solidFill>
                <a:schemeClr val="tx2"/>
              </a:solidFill>
              <a:latin typeface="+mn-lt"/>
            </a:endParaRPr>
          </a:p>
        </p:txBody>
      </p:sp>
      <p:sp>
        <p:nvSpPr>
          <p:cNvPr id="36" name="TextBox 35"/>
          <p:cNvSpPr txBox="1"/>
          <p:nvPr/>
        </p:nvSpPr>
        <p:spPr>
          <a:xfrm>
            <a:off x="3057930" y="4125284"/>
            <a:ext cx="1663019" cy="276999"/>
          </a:xfrm>
          <a:prstGeom prst="rect">
            <a:avLst/>
          </a:prstGeom>
          <a:noFill/>
        </p:spPr>
        <p:txBody>
          <a:bodyPr wrap="none" rtlCol="0">
            <a:spAutoFit/>
          </a:bodyPr>
          <a:lstStyle/>
          <a:p>
            <a:r>
              <a:rPr lang="en-IN" sz="1200" b="1" dirty="0" smtClean="0">
                <a:solidFill>
                  <a:schemeClr val="tx2"/>
                </a:solidFill>
                <a:latin typeface="+mn-lt"/>
              </a:rPr>
              <a:t>Notification/Red Letter</a:t>
            </a:r>
            <a:endParaRPr lang="en-IN" sz="1200" b="1" dirty="0">
              <a:solidFill>
                <a:schemeClr val="tx2"/>
              </a:solidFill>
              <a:latin typeface="+mn-lt"/>
            </a:endParaRPr>
          </a:p>
        </p:txBody>
      </p:sp>
      <p:sp>
        <p:nvSpPr>
          <p:cNvPr id="37" name="TextBox 36"/>
          <p:cNvSpPr txBox="1"/>
          <p:nvPr/>
        </p:nvSpPr>
        <p:spPr>
          <a:xfrm>
            <a:off x="3476033" y="5420684"/>
            <a:ext cx="787716" cy="276999"/>
          </a:xfrm>
          <a:prstGeom prst="rect">
            <a:avLst/>
          </a:prstGeom>
          <a:noFill/>
        </p:spPr>
        <p:txBody>
          <a:bodyPr wrap="none" rtlCol="0">
            <a:spAutoFit/>
          </a:bodyPr>
          <a:lstStyle/>
          <a:p>
            <a:r>
              <a:rPr lang="en-IN" sz="1200" b="1" dirty="0" smtClean="0">
                <a:solidFill>
                  <a:schemeClr val="tx2"/>
                </a:solidFill>
                <a:latin typeface="+mn-lt"/>
              </a:rPr>
              <a:t>Write-Off</a:t>
            </a:r>
            <a:endParaRPr lang="en-IN" sz="1200" b="1" dirty="0">
              <a:solidFill>
                <a:schemeClr val="tx2"/>
              </a:solidFill>
              <a:latin typeface="+mn-lt"/>
            </a:endParaRPr>
          </a:p>
        </p:txBody>
      </p:sp>
      <p:sp>
        <p:nvSpPr>
          <p:cNvPr id="38" name="TextBox 37"/>
          <p:cNvSpPr txBox="1"/>
          <p:nvPr/>
        </p:nvSpPr>
        <p:spPr>
          <a:xfrm>
            <a:off x="3273144" y="6459683"/>
            <a:ext cx="1143005" cy="276999"/>
          </a:xfrm>
          <a:prstGeom prst="rect">
            <a:avLst/>
          </a:prstGeom>
          <a:noFill/>
        </p:spPr>
        <p:txBody>
          <a:bodyPr wrap="none" rtlCol="0">
            <a:spAutoFit/>
          </a:bodyPr>
          <a:lstStyle/>
          <a:p>
            <a:r>
              <a:rPr lang="en-IN" sz="1200" b="1" dirty="0" smtClean="0">
                <a:solidFill>
                  <a:schemeClr val="tx2"/>
                </a:solidFill>
                <a:latin typeface="+mn-lt"/>
              </a:rPr>
              <a:t>Service Barring</a:t>
            </a:r>
            <a:endParaRPr lang="en-IN" sz="1200" b="1" dirty="0">
              <a:solidFill>
                <a:schemeClr val="tx2"/>
              </a:solidFill>
              <a:latin typeface="+mn-lt"/>
            </a:endParaRPr>
          </a:p>
        </p:txBody>
      </p:sp>
      <p:sp>
        <p:nvSpPr>
          <p:cNvPr id="39" name="Right Arrow 38"/>
          <p:cNvSpPr/>
          <p:nvPr/>
        </p:nvSpPr>
        <p:spPr>
          <a:xfrm>
            <a:off x="2587349" y="1516207"/>
            <a:ext cx="714380" cy="14287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40" name="TextBox 39"/>
          <p:cNvSpPr txBox="1"/>
          <p:nvPr/>
        </p:nvSpPr>
        <p:spPr>
          <a:xfrm>
            <a:off x="2448743" y="1242936"/>
            <a:ext cx="976806" cy="307777"/>
          </a:xfrm>
          <a:prstGeom prst="rect">
            <a:avLst/>
          </a:prstGeom>
          <a:noFill/>
        </p:spPr>
        <p:txBody>
          <a:bodyPr wrap="none" rtlCol="0">
            <a:spAutoFit/>
          </a:bodyPr>
          <a:lstStyle/>
          <a:p>
            <a:r>
              <a:rPr lang="en-IN" sz="1400" b="1" dirty="0" smtClean="0">
                <a:solidFill>
                  <a:srgbClr val="C00000"/>
                </a:solidFill>
                <a:latin typeface="+mn-lt"/>
              </a:rPr>
              <a:t>Configures</a:t>
            </a:r>
            <a:endParaRPr lang="en-IN" sz="1400" b="1" dirty="0">
              <a:solidFill>
                <a:srgbClr val="C00000"/>
              </a:solidFill>
              <a:latin typeface="+mn-lt"/>
            </a:endParaRPr>
          </a:p>
        </p:txBody>
      </p:sp>
      <p:sp>
        <p:nvSpPr>
          <p:cNvPr id="41" name="TextBox 40"/>
          <p:cNvSpPr txBox="1"/>
          <p:nvPr/>
        </p:nvSpPr>
        <p:spPr>
          <a:xfrm>
            <a:off x="7110665" y="1238327"/>
            <a:ext cx="963084" cy="307777"/>
          </a:xfrm>
          <a:prstGeom prst="rect">
            <a:avLst/>
          </a:prstGeom>
          <a:noFill/>
        </p:spPr>
        <p:txBody>
          <a:bodyPr wrap="none" rtlCol="0">
            <a:spAutoFit/>
          </a:bodyPr>
          <a:lstStyle/>
          <a:p>
            <a:r>
              <a:rPr lang="en-IN" sz="1400" b="1" dirty="0" smtClean="0">
                <a:solidFill>
                  <a:srgbClr val="C00000"/>
                </a:solidFill>
                <a:latin typeface="+mn-lt"/>
              </a:rPr>
              <a:t>Associates</a:t>
            </a:r>
            <a:endParaRPr lang="en-IN" sz="1400" b="1" dirty="0">
              <a:solidFill>
                <a:srgbClr val="C00000"/>
              </a:solidFill>
              <a:latin typeface="+mn-lt"/>
            </a:endParaRPr>
          </a:p>
        </p:txBody>
      </p:sp>
      <p:sp>
        <p:nvSpPr>
          <p:cNvPr id="42" name="TextBox 41"/>
          <p:cNvSpPr txBox="1"/>
          <p:nvPr/>
        </p:nvSpPr>
        <p:spPr>
          <a:xfrm>
            <a:off x="9065385" y="4169218"/>
            <a:ext cx="608564" cy="461665"/>
          </a:xfrm>
          <a:prstGeom prst="rect">
            <a:avLst/>
          </a:prstGeom>
          <a:noFill/>
        </p:spPr>
        <p:txBody>
          <a:bodyPr wrap="none" rtlCol="0">
            <a:spAutoFit/>
          </a:bodyPr>
          <a:lstStyle/>
          <a:p>
            <a:pPr algn="ctr"/>
            <a:r>
              <a:rPr lang="en-IN" sz="1200" b="1" dirty="0" smtClean="0">
                <a:solidFill>
                  <a:srgbClr val="C00000"/>
                </a:solidFill>
                <a:latin typeface="+mn-lt"/>
              </a:rPr>
              <a:t>Stores</a:t>
            </a:r>
          </a:p>
          <a:p>
            <a:pPr algn="ctr"/>
            <a:r>
              <a:rPr lang="en-IN" sz="1200" b="1" dirty="0" smtClean="0">
                <a:solidFill>
                  <a:srgbClr val="C00000"/>
                </a:solidFill>
                <a:latin typeface="+mn-lt"/>
              </a:rPr>
              <a:t>details</a:t>
            </a:r>
            <a:endParaRPr lang="en-IN" sz="1200" b="1" dirty="0">
              <a:solidFill>
                <a:srgbClr val="C00000"/>
              </a:solidFill>
              <a:latin typeface="+mn-lt"/>
            </a:endParaRPr>
          </a:p>
        </p:txBody>
      </p:sp>
      <p:sp>
        <p:nvSpPr>
          <p:cNvPr id="43" name="TextBox 42"/>
          <p:cNvSpPr txBox="1"/>
          <p:nvPr/>
        </p:nvSpPr>
        <p:spPr>
          <a:xfrm>
            <a:off x="8119342" y="2220284"/>
            <a:ext cx="855555" cy="276999"/>
          </a:xfrm>
          <a:prstGeom prst="rect">
            <a:avLst/>
          </a:prstGeom>
          <a:noFill/>
        </p:spPr>
        <p:txBody>
          <a:bodyPr wrap="none" rtlCol="0">
            <a:spAutoFit/>
          </a:bodyPr>
          <a:lstStyle/>
          <a:p>
            <a:r>
              <a:rPr lang="en-IN" sz="1200" b="1" dirty="0" smtClean="0">
                <a:solidFill>
                  <a:schemeClr val="accent3">
                    <a:lumMod val="50000"/>
                  </a:schemeClr>
                </a:solidFill>
                <a:latin typeface="+mn-lt"/>
              </a:rPr>
              <a:t>Subscriber</a:t>
            </a:r>
            <a:endParaRPr lang="en-IN" sz="1200" b="1" dirty="0">
              <a:solidFill>
                <a:schemeClr val="accent3">
                  <a:lumMod val="50000"/>
                </a:schemeClr>
              </a:solidFill>
              <a:latin typeface="+mn-lt"/>
            </a:endParaRPr>
          </a:p>
        </p:txBody>
      </p:sp>
      <p:sp>
        <p:nvSpPr>
          <p:cNvPr id="44" name="TextBox 43"/>
          <p:cNvSpPr txBox="1"/>
          <p:nvPr/>
        </p:nvSpPr>
        <p:spPr>
          <a:xfrm>
            <a:off x="7711789" y="5316683"/>
            <a:ext cx="1428760" cy="646331"/>
          </a:xfrm>
          <a:prstGeom prst="rect">
            <a:avLst/>
          </a:prstGeom>
          <a:noFill/>
        </p:spPr>
        <p:txBody>
          <a:bodyPr wrap="square" rtlCol="0">
            <a:spAutoFit/>
          </a:bodyPr>
          <a:lstStyle/>
          <a:p>
            <a:pPr algn="ctr"/>
            <a:r>
              <a:rPr lang="en-IN" sz="1200" b="1" dirty="0" smtClean="0">
                <a:solidFill>
                  <a:schemeClr val="tx2"/>
                </a:solidFill>
                <a:latin typeface="+mn-lt"/>
              </a:rPr>
              <a:t>Requests</a:t>
            </a:r>
          </a:p>
          <a:p>
            <a:pPr algn="ctr"/>
            <a:r>
              <a:rPr lang="en-IN" sz="1200" b="1" dirty="0" smtClean="0">
                <a:solidFill>
                  <a:schemeClr val="tx2"/>
                </a:solidFill>
                <a:latin typeface="+mn-lt"/>
              </a:rPr>
              <a:t>outstanding</a:t>
            </a:r>
          </a:p>
          <a:p>
            <a:pPr algn="ctr"/>
            <a:r>
              <a:rPr lang="en-IN" sz="1200" b="1" dirty="0" smtClean="0">
                <a:solidFill>
                  <a:schemeClr val="tx2"/>
                </a:solidFill>
                <a:latin typeface="+mn-lt"/>
              </a:rPr>
              <a:t>details</a:t>
            </a:r>
            <a:endParaRPr lang="en-IN" sz="1200" b="1" dirty="0">
              <a:solidFill>
                <a:schemeClr val="tx2"/>
              </a:solidFill>
              <a:latin typeface="+mn-lt"/>
            </a:endParaRPr>
          </a:p>
        </p:txBody>
      </p:sp>
      <p:sp>
        <p:nvSpPr>
          <p:cNvPr id="45" name="Curved Down Arrow 44"/>
          <p:cNvSpPr/>
          <p:nvPr/>
        </p:nvSpPr>
        <p:spPr>
          <a:xfrm rot="2017321">
            <a:off x="8872014" y="1450743"/>
            <a:ext cx="1398039" cy="553372"/>
          </a:xfrm>
          <a:prstGeom prst="curvedDownArrow">
            <a:avLst>
              <a:gd name="adj1" fmla="val 8342"/>
              <a:gd name="adj2" fmla="val 39891"/>
              <a:gd name="adj3" fmla="val 1844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solidFill>
                <a:schemeClr val="tx1"/>
              </a:solidFill>
            </a:endParaRPr>
          </a:p>
        </p:txBody>
      </p:sp>
      <p:pic>
        <p:nvPicPr>
          <p:cNvPr id="46" name="Picture 45" descr="customer_service_repc.gif"/>
          <p:cNvPicPr>
            <a:picLocks noChangeAspect="1"/>
          </p:cNvPicPr>
          <p:nvPr/>
        </p:nvPicPr>
        <p:blipFill>
          <a:blip r:embed="rId31" cstate="print"/>
          <a:stretch>
            <a:fillRect/>
          </a:stretch>
        </p:blipFill>
        <p:spPr>
          <a:xfrm flipH="1">
            <a:off x="1977749" y="2823448"/>
            <a:ext cx="769297" cy="854775"/>
          </a:xfrm>
          <a:prstGeom prst="rect">
            <a:avLst/>
          </a:prstGeom>
        </p:spPr>
      </p:pic>
      <p:sp>
        <p:nvSpPr>
          <p:cNvPr id="47" name="Right Arrow 46"/>
          <p:cNvSpPr/>
          <p:nvPr/>
        </p:nvSpPr>
        <p:spPr>
          <a:xfrm rot="5400000">
            <a:off x="9392808" y="4340678"/>
            <a:ext cx="642942" cy="14287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dirty="0"/>
          </a:p>
        </p:txBody>
      </p:sp>
      <p:sp>
        <p:nvSpPr>
          <p:cNvPr id="48" name="TextBox 47"/>
          <p:cNvSpPr txBox="1"/>
          <p:nvPr/>
        </p:nvSpPr>
        <p:spPr>
          <a:xfrm>
            <a:off x="1519070" y="2192483"/>
            <a:ext cx="763479" cy="276999"/>
          </a:xfrm>
          <a:prstGeom prst="rect">
            <a:avLst/>
          </a:prstGeom>
          <a:noFill/>
        </p:spPr>
        <p:txBody>
          <a:bodyPr wrap="none" rtlCol="0">
            <a:spAutoFit/>
          </a:bodyPr>
          <a:lstStyle/>
          <a:p>
            <a:r>
              <a:rPr lang="en-IN" sz="1200" b="1" dirty="0" smtClean="0">
                <a:solidFill>
                  <a:schemeClr val="accent3">
                    <a:lumMod val="50000"/>
                  </a:schemeClr>
                </a:solidFill>
                <a:latin typeface="+mn-lt"/>
              </a:rPr>
              <a:t>Operator</a:t>
            </a:r>
            <a:endParaRPr lang="en-IN" sz="1200" b="1" dirty="0">
              <a:solidFill>
                <a:schemeClr val="accent3">
                  <a:lumMod val="50000"/>
                </a:schemeClr>
              </a:solidFill>
              <a:latin typeface="+mn-lt"/>
            </a:endParaRPr>
          </a:p>
        </p:txBody>
      </p:sp>
    </p:spTree>
    <p:extLst>
      <p:ext uri="{BB962C8B-B14F-4D97-AF65-F5344CB8AC3E}">
        <p14:creationId xmlns:p14="http://schemas.microsoft.com/office/powerpoint/2010/main" val="17500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2000" fill="hold"/>
                                        <p:tgtEl>
                                          <p:spTgt spid="13"/>
                                        </p:tgtEl>
                                        <p:attrNameLst>
                                          <p:attrName>ppt_w</p:attrName>
                                        </p:attrNameLst>
                                      </p:cBhvr>
                                      <p:tavLst>
                                        <p:tav tm="0">
                                          <p:val>
                                            <p:strVal val="#ppt_w*0.70"/>
                                          </p:val>
                                        </p:tav>
                                        <p:tav tm="100000">
                                          <p:val>
                                            <p:strVal val="#ppt_w"/>
                                          </p:val>
                                        </p:tav>
                                      </p:tavLst>
                                    </p:anim>
                                    <p:anim calcmode="lin" valueType="num">
                                      <p:cBhvr>
                                        <p:cTn id="8" dur="2000" fill="hold"/>
                                        <p:tgtEl>
                                          <p:spTgt spid="13"/>
                                        </p:tgtEl>
                                        <p:attrNameLst>
                                          <p:attrName>ppt_h</p:attrName>
                                        </p:attrNameLst>
                                      </p:cBhvr>
                                      <p:tavLst>
                                        <p:tav tm="0">
                                          <p:val>
                                            <p:strVal val="#ppt_h"/>
                                          </p:val>
                                        </p:tav>
                                        <p:tav tm="100000">
                                          <p:val>
                                            <p:strVal val="#ppt_h"/>
                                          </p:val>
                                        </p:tav>
                                      </p:tavLst>
                                    </p:anim>
                                    <p:animEffect transition="in" filter="fade">
                                      <p:cBhvr>
                                        <p:cTn id="9" dur="2000"/>
                                        <p:tgtEl>
                                          <p:spTgt spid="1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p:cTn id="12" dur="2000" fill="hold"/>
                                        <p:tgtEl>
                                          <p:spTgt spid="48"/>
                                        </p:tgtEl>
                                        <p:attrNameLst>
                                          <p:attrName>ppt_w</p:attrName>
                                        </p:attrNameLst>
                                      </p:cBhvr>
                                      <p:tavLst>
                                        <p:tav tm="0">
                                          <p:val>
                                            <p:strVal val="#ppt_w*0.70"/>
                                          </p:val>
                                        </p:tav>
                                        <p:tav tm="100000">
                                          <p:val>
                                            <p:strVal val="#ppt_w"/>
                                          </p:val>
                                        </p:tav>
                                      </p:tavLst>
                                    </p:anim>
                                    <p:anim calcmode="lin" valueType="num">
                                      <p:cBhvr>
                                        <p:cTn id="13" dur="2000" fill="hold"/>
                                        <p:tgtEl>
                                          <p:spTgt spid="48"/>
                                        </p:tgtEl>
                                        <p:attrNameLst>
                                          <p:attrName>ppt_h</p:attrName>
                                        </p:attrNameLst>
                                      </p:cBhvr>
                                      <p:tavLst>
                                        <p:tav tm="0">
                                          <p:val>
                                            <p:strVal val="#ppt_h"/>
                                          </p:val>
                                        </p:tav>
                                        <p:tav tm="100000">
                                          <p:val>
                                            <p:strVal val="#ppt_h"/>
                                          </p:val>
                                        </p:tav>
                                      </p:tavLst>
                                    </p:anim>
                                    <p:animEffect transition="in" filter="fade">
                                      <p:cBhvr>
                                        <p:cTn id="14" dur="2000"/>
                                        <p:tgtEl>
                                          <p:spTgt spid="48"/>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p:cTn id="17" dur="2000" fill="hold"/>
                                        <p:tgtEl>
                                          <p:spTgt spid="40"/>
                                        </p:tgtEl>
                                        <p:attrNameLst>
                                          <p:attrName>ppt_w</p:attrName>
                                        </p:attrNameLst>
                                      </p:cBhvr>
                                      <p:tavLst>
                                        <p:tav tm="0">
                                          <p:val>
                                            <p:strVal val="#ppt_w*0.70"/>
                                          </p:val>
                                        </p:tav>
                                        <p:tav tm="100000">
                                          <p:val>
                                            <p:strVal val="#ppt_w"/>
                                          </p:val>
                                        </p:tav>
                                      </p:tavLst>
                                    </p:anim>
                                    <p:anim calcmode="lin" valueType="num">
                                      <p:cBhvr>
                                        <p:cTn id="18" dur="2000" fill="hold"/>
                                        <p:tgtEl>
                                          <p:spTgt spid="40"/>
                                        </p:tgtEl>
                                        <p:attrNameLst>
                                          <p:attrName>ppt_h</p:attrName>
                                        </p:attrNameLst>
                                      </p:cBhvr>
                                      <p:tavLst>
                                        <p:tav tm="0">
                                          <p:val>
                                            <p:strVal val="#ppt_h"/>
                                          </p:val>
                                        </p:tav>
                                        <p:tav tm="100000">
                                          <p:val>
                                            <p:strVal val="#ppt_h"/>
                                          </p:val>
                                        </p:tav>
                                      </p:tavLst>
                                    </p:anim>
                                    <p:animEffect transition="in" filter="fade">
                                      <p:cBhvr>
                                        <p:cTn id="19" dur="2000"/>
                                        <p:tgtEl>
                                          <p:spTgt spid="40"/>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p:cTn id="22" dur="2000" fill="hold"/>
                                        <p:tgtEl>
                                          <p:spTgt spid="39"/>
                                        </p:tgtEl>
                                        <p:attrNameLst>
                                          <p:attrName>ppt_w</p:attrName>
                                        </p:attrNameLst>
                                      </p:cBhvr>
                                      <p:tavLst>
                                        <p:tav tm="0">
                                          <p:val>
                                            <p:strVal val="#ppt_w*0.70"/>
                                          </p:val>
                                        </p:tav>
                                        <p:tav tm="100000">
                                          <p:val>
                                            <p:strVal val="#ppt_w"/>
                                          </p:val>
                                        </p:tav>
                                      </p:tavLst>
                                    </p:anim>
                                    <p:anim calcmode="lin" valueType="num">
                                      <p:cBhvr>
                                        <p:cTn id="23" dur="2000" fill="hold"/>
                                        <p:tgtEl>
                                          <p:spTgt spid="39"/>
                                        </p:tgtEl>
                                        <p:attrNameLst>
                                          <p:attrName>ppt_h</p:attrName>
                                        </p:attrNameLst>
                                      </p:cBhvr>
                                      <p:tavLst>
                                        <p:tav tm="0">
                                          <p:val>
                                            <p:strVal val="#ppt_h"/>
                                          </p:val>
                                        </p:tav>
                                        <p:tav tm="100000">
                                          <p:val>
                                            <p:strVal val="#ppt_h"/>
                                          </p:val>
                                        </p:tav>
                                      </p:tavLst>
                                    </p:anim>
                                    <p:animEffect transition="in" filter="fade">
                                      <p:cBhvr>
                                        <p:cTn id="24" dur="2000"/>
                                        <p:tgtEl>
                                          <p:spTgt spid="39"/>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2000" fill="hold"/>
                                        <p:tgtEl>
                                          <p:spTgt spid="14"/>
                                        </p:tgtEl>
                                        <p:attrNameLst>
                                          <p:attrName>ppt_w</p:attrName>
                                        </p:attrNameLst>
                                      </p:cBhvr>
                                      <p:tavLst>
                                        <p:tav tm="0">
                                          <p:val>
                                            <p:strVal val="#ppt_w*0.70"/>
                                          </p:val>
                                        </p:tav>
                                        <p:tav tm="100000">
                                          <p:val>
                                            <p:strVal val="#ppt_w"/>
                                          </p:val>
                                        </p:tav>
                                      </p:tavLst>
                                    </p:anim>
                                    <p:anim calcmode="lin" valueType="num">
                                      <p:cBhvr>
                                        <p:cTn id="28" dur="2000" fill="hold"/>
                                        <p:tgtEl>
                                          <p:spTgt spid="14"/>
                                        </p:tgtEl>
                                        <p:attrNameLst>
                                          <p:attrName>ppt_h</p:attrName>
                                        </p:attrNameLst>
                                      </p:cBhvr>
                                      <p:tavLst>
                                        <p:tav tm="0">
                                          <p:val>
                                            <p:strVal val="#ppt_h"/>
                                          </p:val>
                                        </p:tav>
                                        <p:tav tm="100000">
                                          <p:val>
                                            <p:strVal val="#ppt_h"/>
                                          </p:val>
                                        </p:tav>
                                      </p:tavLst>
                                    </p:anim>
                                    <p:animEffect transition="in" filter="fade">
                                      <p:cBhvr>
                                        <p:cTn id="29" dur="20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9" presetClass="entr" presetSubtype="0" fill="hold" grpId="0" nodeType="clickEffect">
                                  <p:stCondLst>
                                    <p:cond delay="0"/>
                                  </p:stCondLst>
                                  <p:childTnLst>
                                    <p:set>
                                      <p:cBhvr>
                                        <p:cTn id="33" dur="1" fill="hold">
                                          <p:stCondLst>
                                            <p:cond delay="0"/>
                                          </p:stCondLst>
                                        </p:cTn>
                                        <p:tgtEl>
                                          <p:spTgt spid="41"/>
                                        </p:tgtEl>
                                        <p:attrNameLst>
                                          <p:attrName>style.visibility</p:attrName>
                                        </p:attrNameLst>
                                      </p:cBhvr>
                                      <p:to>
                                        <p:strVal val="visible"/>
                                      </p:to>
                                    </p:set>
                                    <p:anim calcmode="lin" valueType="num">
                                      <p:cBhvr>
                                        <p:cTn id="34" dur="2000" fill="hold"/>
                                        <p:tgtEl>
                                          <p:spTgt spid="41"/>
                                        </p:tgtEl>
                                        <p:attrNameLst>
                                          <p:attrName>ppt_x</p:attrName>
                                        </p:attrNameLst>
                                      </p:cBhvr>
                                      <p:tavLst>
                                        <p:tav tm="0">
                                          <p:val>
                                            <p:strVal val="#ppt_x-.2"/>
                                          </p:val>
                                        </p:tav>
                                        <p:tav tm="100000">
                                          <p:val>
                                            <p:strVal val="#ppt_x"/>
                                          </p:val>
                                        </p:tav>
                                      </p:tavLst>
                                    </p:anim>
                                    <p:anim calcmode="lin" valueType="num">
                                      <p:cBhvr>
                                        <p:cTn id="35" dur="2000" fill="hold"/>
                                        <p:tgtEl>
                                          <p:spTgt spid="41"/>
                                        </p:tgtEl>
                                        <p:attrNameLst>
                                          <p:attrName>ppt_y</p:attrName>
                                        </p:attrNameLst>
                                      </p:cBhvr>
                                      <p:tavLst>
                                        <p:tav tm="0">
                                          <p:val>
                                            <p:strVal val="#ppt_y"/>
                                          </p:val>
                                        </p:tav>
                                        <p:tav tm="100000">
                                          <p:val>
                                            <p:strVal val="#ppt_y"/>
                                          </p:val>
                                        </p:tav>
                                      </p:tavLst>
                                    </p:anim>
                                    <p:animEffect transition="in" filter="wipe(right)" prLst="gradientSize: 0.1">
                                      <p:cBhvr>
                                        <p:cTn id="36" dur="2000"/>
                                        <p:tgtEl>
                                          <p:spTgt spid="41"/>
                                        </p:tgtEl>
                                      </p:cBhvr>
                                    </p:animEffect>
                                  </p:childTnLst>
                                </p:cTn>
                              </p:par>
                              <p:par>
                                <p:cTn id="37" presetID="29"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2000" fill="hold"/>
                                        <p:tgtEl>
                                          <p:spTgt spid="20"/>
                                        </p:tgtEl>
                                        <p:attrNameLst>
                                          <p:attrName>ppt_x</p:attrName>
                                        </p:attrNameLst>
                                      </p:cBhvr>
                                      <p:tavLst>
                                        <p:tav tm="0">
                                          <p:val>
                                            <p:strVal val="#ppt_x-.2"/>
                                          </p:val>
                                        </p:tav>
                                        <p:tav tm="100000">
                                          <p:val>
                                            <p:strVal val="#ppt_x"/>
                                          </p:val>
                                        </p:tav>
                                      </p:tavLst>
                                    </p:anim>
                                    <p:anim calcmode="lin" valueType="num">
                                      <p:cBhvr>
                                        <p:cTn id="40" dur="2000" fill="hold"/>
                                        <p:tgtEl>
                                          <p:spTgt spid="20"/>
                                        </p:tgtEl>
                                        <p:attrNameLst>
                                          <p:attrName>ppt_y</p:attrName>
                                        </p:attrNameLst>
                                      </p:cBhvr>
                                      <p:tavLst>
                                        <p:tav tm="0">
                                          <p:val>
                                            <p:strVal val="#ppt_y"/>
                                          </p:val>
                                        </p:tav>
                                        <p:tav tm="100000">
                                          <p:val>
                                            <p:strVal val="#ppt_y"/>
                                          </p:val>
                                        </p:tav>
                                      </p:tavLst>
                                    </p:anim>
                                    <p:animEffect transition="in" filter="wipe(right)" prLst="gradientSize: 0.1">
                                      <p:cBhvr>
                                        <p:cTn id="41" dur="2000"/>
                                        <p:tgtEl>
                                          <p:spTgt spid="20"/>
                                        </p:tgtEl>
                                      </p:cBhvr>
                                    </p:animEffect>
                                  </p:childTnLst>
                                </p:cTn>
                              </p:par>
                              <p:par>
                                <p:cTn id="42" presetID="29" presetClass="entr" presetSubtype="0"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p:cTn id="44" dur="2000" fill="hold"/>
                                        <p:tgtEl>
                                          <p:spTgt spid="15"/>
                                        </p:tgtEl>
                                        <p:attrNameLst>
                                          <p:attrName>ppt_x</p:attrName>
                                        </p:attrNameLst>
                                      </p:cBhvr>
                                      <p:tavLst>
                                        <p:tav tm="0">
                                          <p:val>
                                            <p:strVal val="#ppt_x-.2"/>
                                          </p:val>
                                        </p:tav>
                                        <p:tav tm="100000">
                                          <p:val>
                                            <p:strVal val="#ppt_x"/>
                                          </p:val>
                                        </p:tav>
                                      </p:tavLst>
                                    </p:anim>
                                    <p:anim calcmode="lin" valueType="num">
                                      <p:cBhvr>
                                        <p:cTn id="45" dur="2000" fill="hold"/>
                                        <p:tgtEl>
                                          <p:spTgt spid="15"/>
                                        </p:tgtEl>
                                        <p:attrNameLst>
                                          <p:attrName>ppt_y</p:attrName>
                                        </p:attrNameLst>
                                      </p:cBhvr>
                                      <p:tavLst>
                                        <p:tav tm="0">
                                          <p:val>
                                            <p:strVal val="#ppt_y"/>
                                          </p:val>
                                        </p:tav>
                                        <p:tav tm="100000">
                                          <p:val>
                                            <p:strVal val="#ppt_y"/>
                                          </p:val>
                                        </p:tav>
                                      </p:tavLst>
                                    </p:anim>
                                    <p:animEffect transition="in" filter="wipe(right)" prLst="gradientSize: 0.1">
                                      <p:cBhvr>
                                        <p:cTn id="46" dur="2000"/>
                                        <p:tgtEl>
                                          <p:spTgt spid="15"/>
                                        </p:tgtEl>
                                      </p:cBhvr>
                                    </p:animEffect>
                                  </p:childTnLst>
                                </p:cTn>
                              </p:par>
                              <p:par>
                                <p:cTn id="47" presetID="29"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p:cTn id="49" dur="2000" fill="hold"/>
                                        <p:tgtEl>
                                          <p:spTgt spid="43"/>
                                        </p:tgtEl>
                                        <p:attrNameLst>
                                          <p:attrName>ppt_x</p:attrName>
                                        </p:attrNameLst>
                                      </p:cBhvr>
                                      <p:tavLst>
                                        <p:tav tm="0">
                                          <p:val>
                                            <p:strVal val="#ppt_x-.2"/>
                                          </p:val>
                                        </p:tav>
                                        <p:tav tm="100000">
                                          <p:val>
                                            <p:strVal val="#ppt_x"/>
                                          </p:val>
                                        </p:tav>
                                      </p:tavLst>
                                    </p:anim>
                                    <p:anim calcmode="lin" valueType="num">
                                      <p:cBhvr>
                                        <p:cTn id="50" dur="2000" fill="hold"/>
                                        <p:tgtEl>
                                          <p:spTgt spid="43"/>
                                        </p:tgtEl>
                                        <p:attrNameLst>
                                          <p:attrName>ppt_y</p:attrName>
                                        </p:attrNameLst>
                                      </p:cBhvr>
                                      <p:tavLst>
                                        <p:tav tm="0">
                                          <p:val>
                                            <p:strVal val="#ppt_y"/>
                                          </p:val>
                                        </p:tav>
                                        <p:tav tm="100000">
                                          <p:val>
                                            <p:strVal val="#ppt_y"/>
                                          </p:val>
                                        </p:tav>
                                      </p:tavLst>
                                    </p:anim>
                                    <p:animEffect transition="in" filter="wipe(right)" prLst="gradientSize: 0.1">
                                      <p:cBhvr>
                                        <p:cTn id="51" dur="2000"/>
                                        <p:tgtEl>
                                          <p:spTgt spid="43"/>
                                        </p:tgtEl>
                                      </p:cBhvr>
                                    </p:animEffect>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2000"/>
                                        <p:tgtEl>
                                          <p:spTgt spid="45"/>
                                        </p:tgtEl>
                                      </p:cBhvr>
                                    </p:animEffect>
                                    <p:anim calcmode="lin" valueType="num">
                                      <p:cBhvr>
                                        <p:cTn id="57" dur="2000" fill="hold"/>
                                        <p:tgtEl>
                                          <p:spTgt spid="45"/>
                                        </p:tgtEl>
                                        <p:attrNameLst>
                                          <p:attrName>ppt_x</p:attrName>
                                        </p:attrNameLst>
                                      </p:cBhvr>
                                      <p:tavLst>
                                        <p:tav tm="0">
                                          <p:val>
                                            <p:strVal val="#ppt_x"/>
                                          </p:val>
                                        </p:tav>
                                        <p:tav tm="100000">
                                          <p:val>
                                            <p:strVal val="#ppt_x"/>
                                          </p:val>
                                        </p:tav>
                                      </p:tavLst>
                                    </p:anim>
                                    <p:anim calcmode="lin" valueType="num">
                                      <p:cBhvr>
                                        <p:cTn id="58" dur="2000" fill="hold"/>
                                        <p:tgtEl>
                                          <p:spTgt spid="45"/>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000"/>
                                        <p:tgtEl>
                                          <p:spTgt spid="12"/>
                                        </p:tgtEl>
                                      </p:cBhvr>
                                    </p:animEffect>
                                    <p:anim calcmode="lin" valueType="num">
                                      <p:cBhvr>
                                        <p:cTn id="62" dur="2000" fill="hold"/>
                                        <p:tgtEl>
                                          <p:spTgt spid="12"/>
                                        </p:tgtEl>
                                        <p:attrNameLst>
                                          <p:attrName>ppt_x</p:attrName>
                                        </p:attrNameLst>
                                      </p:cBhvr>
                                      <p:tavLst>
                                        <p:tav tm="0">
                                          <p:val>
                                            <p:strVal val="#ppt_x"/>
                                          </p:val>
                                        </p:tav>
                                        <p:tav tm="100000">
                                          <p:val>
                                            <p:strVal val="#ppt_x"/>
                                          </p:val>
                                        </p:tav>
                                      </p:tavLst>
                                    </p:anim>
                                    <p:anim calcmode="lin" valueType="num">
                                      <p:cBhvr>
                                        <p:cTn id="63" dur="2000" fill="hold"/>
                                        <p:tgtEl>
                                          <p:spTgt spid="12"/>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fade">
                                      <p:cBhvr>
                                        <p:cTn id="66" dur="2000"/>
                                        <p:tgtEl>
                                          <p:spTgt spid="47"/>
                                        </p:tgtEl>
                                      </p:cBhvr>
                                    </p:animEffect>
                                    <p:anim calcmode="lin" valueType="num">
                                      <p:cBhvr>
                                        <p:cTn id="67" dur="2000" fill="hold"/>
                                        <p:tgtEl>
                                          <p:spTgt spid="47"/>
                                        </p:tgtEl>
                                        <p:attrNameLst>
                                          <p:attrName>ppt_x</p:attrName>
                                        </p:attrNameLst>
                                      </p:cBhvr>
                                      <p:tavLst>
                                        <p:tav tm="0">
                                          <p:val>
                                            <p:strVal val="#ppt_x"/>
                                          </p:val>
                                        </p:tav>
                                        <p:tav tm="100000">
                                          <p:val>
                                            <p:strVal val="#ppt_x"/>
                                          </p:val>
                                        </p:tav>
                                      </p:tavLst>
                                    </p:anim>
                                    <p:anim calcmode="lin" valueType="num">
                                      <p:cBhvr>
                                        <p:cTn id="68" dur="2000" fill="hold"/>
                                        <p:tgtEl>
                                          <p:spTgt spid="47"/>
                                        </p:tgtEl>
                                        <p:attrNameLst>
                                          <p:attrName>ppt_y</p:attrName>
                                        </p:attrNameLst>
                                      </p:cBhvr>
                                      <p:tavLst>
                                        <p:tav tm="0">
                                          <p:val>
                                            <p:strVal val="#ppt_y-.1"/>
                                          </p:val>
                                        </p:tav>
                                        <p:tav tm="100000">
                                          <p:val>
                                            <p:strVal val="#ppt_y"/>
                                          </p:val>
                                        </p:tav>
                                      </p:tavLst>
                                    </p:anim>
                                  </p:childTnLst>
                                </p:cTn>
                              </p:par>
                              <p:par>
                                <p:cTn id="69" presetID="47"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2000"/>
                                        <p:tgtEl>
                                          <p:spTgt spid="42"/>
                                        </p:tgtEl>
                                      </p:cBhvr>
                                    </p:animEffect>
                                    <p:anim calcmode="lin" valueType="num">
                                      <p:cBhvr>
                                        <p:cTn id="72" dur="2000" fill="hold"/>
                                        <p:tgtEl>
                                          <p:spTgt spid="42"/>
                                        </p:tgtEl>
                                        <p:attrNameLst>
                                          <p:attrName>ppt_x</p:attrName>
                                        </p:attrNameLst>
                                      </p:cBhvr>
                                      <p:tavLst>
                                        <p:tav tm="0">
                                          <p:val>
                                            <p:strVal val="#ppt_x"/>
                                          </p:val>
                                        </p:tav>
                                        <p:tav tm="100000">
                                          <p:val>
                                            <p:strVal val="#ppt_x"/>
                                          </p:val>
                                        </p:tav>
                                      </p:tavLst>
                                    </p:anim>
                                    <p:anim calcmode="lin" valueType="num">
                                      <p:cBhvr>
                                        <p:cTn id="73" dur="2000" fill="hold"/>
                                        <p:tgtEl>
                                          <p:spTgt spid="42"/>
                                        </p:tgtEl>
                                        <p:attrNameLst>
                                          <p:attrName>ppt_y</p:attrName>
                                        </p:attrNameLst>
                                      </p:cBhvr>
                                      <p:tavLst>
                                        <p:tav tm="0">
                                          <p:val>
                                            <p:strVal val="#ppt_y-.1"/>
                                          </p:val>
                                        </p:tav>
                                        <p:tav tm="100000">
                                          <p:val>
                                            <p:strVal val="#ppt_y"/>
                                          </p:val>
                                        </p:tav>
                                      </p:tavLst>
                                    </p:anim>
                                  </p:childTnLst>
                                </p:cTn>
                              </p:par>
                              <p:par>
                                <p:cTn id="74" presetID="47" presetClass="entr" presetSubtype="0"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2000"/>
                                        <p:tgtEl>
                                          <p:spTgt spid="17"/>
                                        </p:tgtEl>
                                      </p:cBhvr>
                                    </p:animEffect>
                                    <p:anim calcmode="lin" valueType="num">
                                      <p:cBhvr>
                                        <p:cTn id="77" dur="2000" fill="hold"/>
                                        <p:tgtEl>
                                          <p:spTgt spid="17"/>
                                        </p:tgtEl>
                                        <p:attrNameLst>
                                          <p:attrName>ppt_x</p:attrName>
                                        </p:attrNameLst>
                                      </p:cBhvr>
                                      <p:tavLst>
                                        <p:tav tm="0">
                                          <p:val>
                                            <p:strVal val="#ppt_x"/>
                                          </p:val>
                                        </p:tav>
                                        <p:tav tm="100000">
                                          <p:val>
                                            <p:strVal val="#ppt_x"/>
                                          </p:val>
                                        </p:tav>
                                      </p:tavLst>
                                    </p:anim>
                                    <p:anim calcmode="lin" valueType="num">
                                      <p:cBhvr>
                                        <p:cTn id="78" dur="2000" fill="hold"/>
                                        <p:tgtEl>
                                          <p:spTgt spid="17"/>
                                        </p:tgtEl>
                                        <p:attrNameLst>
                                          <p:attrName>ppt_y</p:attrName>
                                        </p:attrNameLst>
                                      </p:cBhvr>
                                      <p:tavLst>
                                        <p:tav tm="0">
                                          <p:val>
                                            <p:strVal val="#ppt_y-.1"/>
                                          </p:val>
                                        </p:tav>
                                        <p:tav tm="100000">
                                          <p:val>
                                            <p:strVal val="#ppt_y"/>
                                          </p:val>
                                        </p:tav>
                                      </p:tavLst>
                                    </p:anim>
                                  </p:childTnLst>
                                </p:cTn>
                              </p:par>
                              <p:par>
                                <p:cTn id="79" presetID="47" presetClass="entr" presetSubtype="0" fill="hold" nodeType="with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fade">
                                      <p:cBhvr>
                                        <p:cTn id="81" dur="2000"/>
                                        <p:tgtEl>
                                          <p:spTgt spid="18"/>
                                        </p:tgtEl>
                                      </p:cBhvr>
                                    </p:animEffect>
                                    <p:anim calcmode="lin" valueType="num">
                                      <p:cBhvr>
                                        <p:cTn id="82" dur="2000" fill="hold"/>
                                        <p:tgtEl>
                                          <p:spTgt spid="18"/>
                                        </p:tgtEl>
                                        <p:attrNameLst>
                                          <p:attrName>ppt_x</p:attrName>
                                        </p:attrNameLst>
                                      </p:cBhvr>
                                      <p:tavLst>
                                        <p:tav tm="0">
                                          <p:val>
                                            <p:strVal val="#ppt_x"/>
                                          </p:val>
                                        </p:tav>
                                        <p:tav tm="100000">
                                          <p:val>
                                            <p:strVal val="#ppt_x"/>
                                          </p:val>
                                        </p:tav>
                                      </p:tavLst>
                                    </p:anim>
                                    <p:anim calcmode="lin" valueType="num">
                                      <p:cBhvr>
                                        <p:cTn id="83" dur="2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3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600" decel="100000"/>
                                        <p:tgtEl>
                                          <p:spTgt spid="19"/>
                                        </p:tgtEl>
                                      </p:cBhvr>
                                    </p:animEffect>
                                    <p:anim calcmode="lin" valueType="num">
                                      <p:cBhvr>
                                        <p:cTn id="89" dur="1600" decel="100000" fill="hold"/>
                                        <p:tgtEl>
                                          <p:spTgt spid="19"/>
                                        </p:tgtEl>
                                        <p:attrNameLst>
                                          <p:attrName>style.rotation</p:attrName>
                                        </p:attrNameLst>
                                      </p:cBhvr>
                                      <p:tavLst>
                                        <p:tav tm="0">
                                          <p:val>
                                            <p:fltVal val="-90"/>
                                          </p:val>
                                        </p:tav>
                                        <p:tav tm="100000">
                                          <p:val>
                                            <p:fltVal val="0"/>
                                          </p:val>
                                        </p:tav>
                                      </p:tavLst>
                                    </p:anim>
                                    <p:anim calcmode="lin" valueType="num">
                                      <p:cBhvr>
                                        <p:cTn id="90" dur="1600" decel="100000" fill="hold"/>
                                        <p:tgtEl>
                                          <p:spTgt spid="19"/>
                                        </p:tgtEl>
                                        <p:attrNameLst>
                                          <p:attrName>ppt_x</p:attrName>
                                        </p:attrNameLst>
                                      </p:cBhvr>
                                      <p:tavLst>
                                        <p:tav tm="0">
                                          <p:val>
                                            <p:strVal val="#ppt_x+0.4"/>
                                          </p:val>
                                        </p:tav>
                                        <p:tav tm="100000">
                                          <p:val>
                                            <p:strVal val="#ppt_x-0.05"/>
                                          </p:val>
                                        </p:tav>
                                      </p:tavLst>
                                    </p:anim>
                                    <p:anim calcmode="lin" valueType="num">
                                      <p:cBhvr>
                                        <p:cTn id="91" dur="1600" decel="100000" fill="hold"/>
                                        <p:tgtEl>
                                          <p:spTgt spid="19"/>
                                        </p:tgtEl>
                                        <p:attrNameLst>
                                          <p:attrName>ppt_y</p:attrName>
                                        </p:attrNameLst>
                                      </p:cBhvr>
                                      <p:tavLst>
                                        <p:tav tm="0">
                                          <p:val>
                                            <p:strVal val="#ppt_y-0.4"/>
                                          </p:val>
                                        </p:tav>
                                        <p:tav tm="100000">
                                          <p:val>
                                            <p:strVal val="#ppt_y+0.1"/>
                                          </p:val>
                                        </p:tav>
                                      </p:tavLst>
                                    </p:anim>
                                    <p:anim calcmode="lin" valueType="num">
                                      <p:cBhvr>
                                        <p:cTn id="92" dur="400" accel="100000" fill="hold">
                                          <p:stCondLst>
                                            <p:cond delay="1600"/>
                                          </p:stCondLst>
                                        </p:cTn>
                                        <p:tgtEl>
                                          <p:spTgt spid="19"/>
                                        </p:tgtEl>
                                        <p:attrNameLst>
                                          <p:attrName>ppt_x</p:attrName>
                                        </p:attrNameLst>
                                      </p:cBhvr>
                                      <p:tavLst>
                                        <p:tav tm="0">
                                          <p:val>
                                            <p:strVal val="#ppt_x-0.05"/>
                                          </p:val>
                                        </p:tav>
                                        <p:tav tm="100000">
                                          <p:val>
                                            <p:strVal val="#ppt_x"/>
                                          </p:val>
                                        </p:tav>
                                      </p:tavLst>
                                    </p:anim>
                                    <p:anim calcmode="lin" valueType="num">
                                      <p:cBhvr>
                                        <p:cTn id="93" dur="400" accel="100000" fill="hold">
                                          <p:stCondLst>
                                            <p:cond delay="1600"/>
                                          </p:stCondLst>
                                        </p:cTn>
                                        <p:tgtEl>
                                          <p:spTgt spid="19"/>
                                        </p:tgtEl>
                                        <p:attrNameLst>
                                          <p:attrName>ppt_y</p:attrName>
                                        </p:attrNameLst>
                                      </p:cBhvr>
                                      <p:tavLst>
                                        <p:tav tm="0">
                                          <p:val>
                                            <p:strVal val="#ppt_y+0.1"/>
                                          </p:val>
                                        </p:tav>
                                        <p:tav tm="100000">
                                          <p:val>
                                            <p:strVal val="#ppt_y"/>
                                          </p:val>
                                        </p:tav>
                                      </p:tavLst>
                                    </p:anim>
                                  </p:childTnLst>
                                </p:cTn>
                              </p:par>
                              <p:par>
                                <p:cTn id="94" presetID="30" presetClass="entr" presetSubtype="0" fill="hold" grpId="0" nodeType="with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fade">
                                      <p:cBhvr>
                                        <p:cTn id="96" dur="1600" decel="100000"/>
                                        <p:tgtEl>
                                          <p:spTgt spid="44"/>
                                        </p:tgtEl>
                                      </p:cBhvr>
                                    </p:animEffect>
                                    <p:anim calcmode="lin" valueType="num">
                                      <p:cBhvr>
                                        <p:cTn id="97" dur="1600" decel="100000" fill="hold"/>
                                        <p:tgtEl>
                                          <p:spTgt spid="44"/>
                                        </p:tgtEl>
                                        <p:attrNameLst>
                                          <p:attrName>style.rotation</p:attrName>
                                        </p:attrNameLst>
                                      </p:cBhvr>
                                      <p:tavLst>
                                        <p:tav tm="0">
                                          <p:val>
                                            <p:fltVal val="-90"/>
                                          </p:val>
                                        </p:tav>
                                        <p:tav tm="100000">
                                          <p:val>
                                            <p:fltVal val="0"/>
                                          </p:val>
                                        </p:tav>
                                      </p:tavLst>
                                    </p:anim>
                                    <p:anim calcmode="lin" valueType="num">
                                      <p:cBhvr>
                                        <p:cTn id="98" dur="1600" decel="100000" fill="hold"/>
                                        <p:tgtEl>
                                          <p:spTgt spid="44"/>
                                        </p:tgtEl>
                                        <p:attrNameLst>
                                          <p:attrName>ppt_x</p:attrName>
                                        </p:attrNameLst>
                                      </p:cBhvr>
                                      <p:tavLst>
                                        <p:tav tm="0">
                                          <p:val>
                                            <p:strVal val="#ppt_x+0.4"/>
                                          </p:val>
                                        </p:tav>
                                        <p:tav tm="100000">
                                          <p:val>
                                            <p:strVal val="#ppt_x-0.05"/>
                                          </p:val>
                                        </p:tav>
                                      </p:tavLst>
                                    </p:anim>
                                    <p:anim calcmode="lin" valueType="num">
                                      <p:cBhvr>
                                        <p:cTn id="99" dur="1600" decel="100000" fill="hold"/>
                                        <p:tgtEl>
                                          <p:spTgt spid="44"/>
                                        </p:tgtEl>
                                        <p:attrNameLst>
                                          <p:attrName>ppt_y</p:attrName>
                                        </p:attrNameLst>
                                      </p:cBhvr>
                                      <p:tavLst>
                                        <p:tav tm="0">
                                          <p:val>
                                            <p:strVal val="#ppt_y-0.4"/>
                                          </p:val>
                                        </p:tav>
                                        <p:tav tm="100000">
                                          <p:val>
                                            <p:strVal val="#ppt_y+0.1"/>
                                          </p:val>
                                        </p:tav>
                                      </p:tavLst>
                                    </p:anim>
                                    <p:anim calcmode="lin" valueType="num">
                                      <p:cBhvr>
                                        <p:cTn id="100" dur="400" accel="100000" fill="hold">
                                          <p:stCondLst>
                                            <p:cond delay="1600"/>
                                          </p:stCondLst>
                                        </p:cTn>
                                        <p:tgtEl>
                                          <p:spTgt spid="44"/>
                                        </p:tgtEl>
                                        <p:attrNameLst>
                                          <p:attrName>ppt_x</p:attrName>
                                        </p:attrNameLst>
                                      </p:cBhvr>
                                      <p:tavLst>
                                        <p:tav tm="0">
                                          <p:val>
                                            <p:strVal val="#ppt_x-0.05"/>
                                          </p:val>
                                        </p:tav>
                                        <p:tav tm="100000">
                                          <p:val>
                                            <p:strVal val="#ppt_x"/>
                                          </p:val>
                                        </p:tav>
                                      </p:tavLst>
                                    </p:anim>
                                    <p:anim calcmode="lin" valueType="num">
                                      <p:cBhvr>
                                        <p:cTn id="101" dur="400" accel="100000" fill="hold">
                                          <p:stCondLst>
                                            <p:cond delay="1600"/>
                                          </p:stCondLst>
                                        </p:cTn>
                                        <p:tgtEl>
                                          <p:spTgt spid="44"/>
                                        </p:tgtEl>
                                        <p:attrNameLst>
                                          <p:attrName>ppt_y</p:attrName>
                                        </p:attrNameLst>
                                      </p:cBhvr>
                                      <p:tavLst>
                                        <p:tav tm="0">
                                          <p:val>
                                            <p:strVal val="#ppt_y+0.1"/>
                                          </p:val>
                                        </p:tav>
                                        <p:tav tm="100000">
                                          <p:val>
                                            <p:strVal val="#ppt_y"/>
                                          </p:val>
                                        </p:tav>
                                      </p:tavLst>
                                    </p:anim>
                                  </p:childTnLst>
                                </p:cTn>
                              </p:par>
                              <p:par>
                                <p:cTn id="102" presetID="30" presetClass="entr" presetSubtype="0" fill="hold" grpId="0" nodeType="withEffect">
                                  <p:stCondLst>
                                    <p:cond delay="0"/>
                                  </p:stCondLst>
                                  <p:childTnLst>
                                    <p:set>
                                      <p:cBhvr>
                                        <p:cTn id="103" dur="1" fill="hold">
                                          <p:stCondLst>
                                            <p:cond delay="0"/>
                                          </p:stCondLst>
                                        </p:cTn>
                                        <p:tgtEl>
                                          <p:spTgt spid="16"/>
                                        </p:tgtEl>
                                        <p:attrNameLst>
                                          <p:attrName>style.visibility</p:attrName>
                                        </p:attrNameLst>
                                      </p:cBhvr>
                                      <p:to>
                                        <p:strVal val="visible"/>
                                      </p:to>
                                    </p:set>
                                    <p:animEffect transition="in" filter="fade">
                                      <p:cBhvr>
                                        <p:cTn id="104" dur="1600" decel="100000"/>
                                        <p:tgtEl>
                                          <p:spTgt spid="16"/>
                                        </p:tgtEl>
                                      </p:cBhvr>
                                    </p:animEffect>
                                    <p:anim calcmode="lin" valueType="num">
                                      <p:cBhvr>
                                        <p:cTn id="105" dur="1600" decel="100000" fill="hold"/>
                                        <p:tgtEl>
                                          <p:spTgt spid="16"/>
                                        </p:tgtEl>
                                        <p:attrNameLst>
                                          <p:attrName>style.rotation</p:attrName>
                                        </p:attrNameLst>
                                      </p:cBhvr>
                                      <p:tavLst>
                                        <p:tav tm="0">
                                          <p:val>
                                            <p:fltVal val="-90"/>
                                          </p:val>
                                        </p:tav>
                                        <p:tav tm="100000">
                                          <p:val>
                                            <p:fltVal val="0"/>
                                          </p:val>
                                        </p:tav>
                                      </p:tavLst>
                                    </p:anim>
                                    <p:anim calcmode="lin" valueType="num">
                                      <p:cBhvr>
                                        <p:cTn id="106" dur="1600" decel="100000" fill="hold"/>
                                        <p:tgtEl>
                                          <p:spTgt spid="16"/>
                                        </p:tgtEl>
                                        <p:attrNameLst>
                                          <p:attrName>ppt_x</p:attrName>
                                        </p:attrNameLst>
                                      </p:cBhvr>
                                      <p:tavLst>
                                        <p:tav tm="0">
                                          <p:val>
                                            <p:strVal val="#ppt_x+0.4"/>
                                          </p:val>
                                        </p:tav>
                                        <p:tav tm="100000">
                                          <p:val>
                                            <p:strVal val="#ppt_x-0.05"/>
                                          </p:val>
                                        </p:tav>
                                      </p:tavLst>
                                    </p:anim>
                                    <p:anim calcmode="lin" valueType="num">
                                      <p:cBhvr>
                                        <p:cTn id="107" dur="1600" decel="100000" fill="hold"/>
                                        <p:tgtEl>
                                          <p:spTgt spid="16"/>
                                        </p:tgtEl>
                                        <p:attrNameLst>
                                          <p:attrName>ppt_y</p:attrName>
                                        </p:attrNameLst>
                                      </p:cBhvr>
                                      <p:tavLst>
                                        <p:tav tm="0">
                                          <p:val>
                                            <p:strVal val="#ppt_y-0.4"/>
                                          </p:val>
                                        </p:tav>
                                        <p:tav tm="100000">
                                          <p:val>
                                            <p:strVal val="#ppt_y+0.1"/>
                                          </p:val>
                                        </p:tav>
                                      </p:tavLst>
                                    </p:anim>
                                    <p:anim calcmode="lin" valueType="num">
                                      <p:cBhvr>
                                        <p:cTn id="108" dur="400" accel="100000" fill="hold">
                                          <p:stCondLst>
                                            <p:cond delay="1600"/>
                                          </p:stCondLst>
                                        </p:cTn>
                                        <p:tgtEl>
                                          <p:spTgt spid="16"/>
                                        </p:tgtEl>
                                        <p:attrNameLst>
                                          <p:attrName>ppt_x</p:attrName>
                                        </p:attrNameLst>
                                      </p:cBhvr>
                                      <p:tavLst>
                                        <p:tav tm="0">
                                          <p:val>
                                            <p:strVal val="#ppt_x-0.05"/>
                                          </p:val>
                                        </p:tav>
                                        <p:tav tm="100000">
                                          <p:val>
                                            <p:strVal val="#ppt_x"/>
                                          </p:val>
                                        </p:tav>
                                      </p:tavLst>
                                    </p:anim>
                                    <p:anim calcmode="lin" valueType="num">
                                      <p:cBhvr>
                                        <p:cTn id="109" dur="400" accel="100000" fill="hold">
                                          <p:stCondLst>
                                            <p:cond delay="1600"/>
                                          </p:stCondLst>
                                        </p:cTn>
                                        <p:tgtEl>
                                          <p:spTgt spid="16"/>
                                        </p:tgtEl>
                                        <p:attrNameLst>
                                          <p:attrName>ppt_y</p:attrName>
                                        </p:attrNameLst>
                                      </p:cBhvr>
                                      <p:tavLst>
                                        <p:tav tm="0">
                                          <p:val>
                                            <p:strVal val="#ppt_y+0.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nodeType="clickEffect">
                                  <p:stCondLst>
                                    <p:cond delay="0"/>
                                  </p:stCondLst>
                                  <p:childTnLst>
                                    <p:set>
                                      <p:cBhvr>
                                        <p:cTn id="113" dur="1" fill="hold">
                                          <p:stCondLst>
                                            <p:cond delay="0"/>
                                          </p:stCondLst>
                                        </p:cTn>
                                        <p:tgtEl>
                                          <p:spTgt spid="21"/>
                                        </p:tgtEl>
                                        <p:attrNameLst>
                                          <p:attrName>style.visibility</p:attrName>
                                        </p:attrNameLst>
                                      </p:cBhvr>
                                      <p:to>
                                        <p:strVal val="visible"/>
                                      </p:to>
                                    </p:set>
                                    <p:animEffect transition="in" filter="fade">
                                      <p:cBhvr>
                                        <p:cTn id="114" dur="1000"/>
                                        <p:tgtEl>
                                          <p:spTgt spid="21"/>
                                        </p:tgtEl>
                                      </p:cBhvr>
                                    </p:animEffect>
                                    <p:anim calcmode="lin" valueType="num">
                                      <p:cBhvr>
                                        <p:cTn id="115" dur="1000" fill="hold"/>
                                        <p:tgtEl>
                                          <p:spTgt spid="21"/>
                                        </p:tgtEl>
                                        <p:attrNameLst>
                                          <p:attrName>ppt_x</p:attrName>
                                        </p:attrNameLst>
                                      </p:cBhvr>
                                      <p:tavLst>
                                        <p:tav tm="0">
                                          <p:val>
                                            <p:strVal val="#ppt_x"/>
                                          </p:val>
                                        </p:tav>
                                        <p:tav tm="100000">
                                          <p:val>
                                            <p:strVal val="#ppt_x"/>
                                          </p:val>
                                        </p:tav>
                                      </p:tavLst>
                                    </p:anim>
                                    <p:anim calcmode="lin" valueType="num">
                                      <p:cBhvr>
                                        <p:cTn id="116" dur="1000" fill="hold"/>
                                        <p:tgtEl>
                                          <p:spTgt spid="21"/>
                                        </p:tgtEl>
                                        <p:attrNameLst>
                                          <p:attrName>ppt_y</p:attrName>
                                        </p:attrNameLst>
                                      </p:cBhvr>
                                      <p:tavLst>
                                        <p:tav tm="0">
                                          <p:val>
                                            <p:strVal val="#ppt_y+.1"/>
                                          </p:val>
                                        </p:tav>
                                        <p:tav tm="100000">
                                          <p:val>
                                            <p:strVal val="#ppt_y"/>
                                          </p:val>
                                        </p:tav>
                                      </p:tavLst>
                                    </p:anim>
                                  </p:childTnLst>
                                </p:cTn>
                              </p:par>
                              <p:par>
                                <p:cTn id="117" presetID="42" presetClass="entr" presetSubtype="0" fill="hold" nodeType="withEffect">
                                  <p:stCondLst>
                                    <p:cond delay="0"/>
                                  </p:stCondLst>
                                  <p:childTnLst>
                                    <p:set>
                                      <p:cBhvr>
                                        <p:cTn id="118" dur="1" fill="hold">
                                          <p:stCondLst>
                                            <p:cond delay="0"/>
                                          </p:stCondLst>
                                        </p:cTn>
                                        <p:tgtEl>
                                          <p:spTgt spid="24"/>
                                        </p:tgtEl>
                                        <p:attrNameLst>
                                          <p:attrName>style.visibility</p:attrName>
                                        </p:attrNameLst>
                                      </p:cBhvr>
                                      <p:to>
                                        <p:strVal val="visible"/>
                                      </p:to>
                                    </p:set>
                                    <p:animEffect transition="in" filter="fade">
                                      <p:cBhvr>
                                        <p:cTn id="119" dur="1000"/>
                                        <p:tgtEl>
                                          <p:spTgt spid="24"/>
                                        </p:tgtEl>
                                      </p:cBhvr>
                                    </p:animEffect>
                                    <p:anim calcmode="lin" valueType="num">
                                      <p:cBhvr>
                                        <p:cTn id="120" dur="1000" fill="hold"/>
                                        <p:tgtEl>
                                          <p:spTgt spid="24"/>
                                        </p:tgtEl>
                                        <p:attrNameLst>
                                          <p:attrName>ppt_x</p:attrName>
                                        </p:attrNameLst>
                                      </p:cBhvr>
                                      <p:tavLst>
                                        <p:tav tm="0">
                                          <p:val>
                                            <p:strVal val="#ppt_x"/>
                                          </p:val>
                                        </p:tav>
                                        <p:tav tm="100000">
                                          <p:val>
                                            <p:strVal val="#ppt_x"/>
                                          </p:val>
                                        </p:tav>
                                      </p:tavLst>
                                    </p:anim>
                                    <p:anim calcmode="lin" valueType="num">
                                      <p:cBhvr>
                                        <p:cTn id="121" dur="1000" fill="hold"/>
                                        <p:tgtEl>
                                          <p:spTgt spid="24"/>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27"/>
                                        </p:tgtEl>
                                        <p:attrNameLst>
                                          <p:attrName>style.visibility</p:attrName>
                                        </p:attrNameLst>
                                      </p:cBhvr>
                                      <p:to>
                                        <p:strVal val="visible"/>
                                      </p:to>
                                    </p:set>
                                    <p:animEffect transition="in" filter="fade">
                                      <p:cBhvr>
                                        <p:cTn id="124" dur="1000"/>
                                        <p:tgtEl>
                                          <p:spTgt spid="27"/>
                                        </p:tgtEl>
                                      </p:cBhvr>
                                    </p:animEffect>
                                    <p:anim calcmode="lin" valueType="num">
                                      <p:cBhvr>
                                        <p:cTn id="125" dur="1000" fill="hold"/>
                                        <p:tgtEl>
                                          <p:spTgt spid="27"/>
                                        </p:tgtEl>
                                        <p:attrNameLst>
                                          <p:attrName>ppt_x</p:attrName>
                                        </p:attrNameLst>
                                      </p:cBhvr>
                                      <p:tavLst>
                                        <p:tav tm="0">
                                          <p:val>
                                            <p:strVal val="#ppt_x"/>
                                          </p:val>
                                        </p:tav>
                                        <p:tav tm="100000">
                                          <p:val>
                                            <p:strVal val="#ppt_x"/>
                                          </p:val>
                                        </p:tav>
                                      </p:tavLst>
                                    </p:anim>
                                    <p:anim calcmode="lin" valueType="num">
                                      <p:cBhvr>
                                        <p:cTn id="126" dur="1000" fill="hold"/>
                                        <p:tgtEl>
                                          <p:spTgt spid="27"/>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28"/>
                                        </p:tgtEl>
                                        <p:attrNameLst>
                                          <p:attrName>style.visibility</p:attrName>
                                        </p:attrNameLst>
                                      </p:cBhvr>
                                      <p:to>
                                        <p:strVal val="visible"/>
                                      </p:to>
                                    </p:set>
                                    <p:animEffect transition="in" filter="fade">
                                      <p:cBhvr>
                                        <p:cTn id="129" dur="1000"/>
                                        <p:tgtEl>
                                          <p:spTgt spid="28"/>
                                        </p:tgtEl>
                                      </p:cBhvr>
                                    </p:animEffect>
                                    <p:anim calcmode="lin" valueType="num">
                                      <p:cBhvr>
                                        <p:cTn id="130" dur="1000" fill="hold"/>
                                        <p:tgtEl>
                                          <p:spTgt spid="28"/>
                                        </p:tgtEl>
                                        <p:attrNameLst>
                                          <p:attrName>ppt_x</p:attrName>
                                        </p:attrNameLst>
                                      </p:cBhvr>
                                      <p:tavLst>
                                        <p:tav tm="0">
                                          <p:val>
                                            <p:strVal val="#ppt_x"/>
                                          </p:val>
                                        </p:tav>
                                        <p:tav tm="100000">
                                          <p:val>
                                            <p:strVal val="#ppt_x"/>
                                          </p:val>
                                        </p:tav>
                                      </p:tavLst>
                                    </p:anim>
                                    <p:anim calcmode="lin" valueType="num">
                                      <p:cBhvr>
                                        <p:cTn id="131" dur="1000" fill="hold"/>
                                        <p:tgtEl>
                                          <p:spTgt spid="28"/>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29"/>
                                        </p:tgtEl>
                                        <p:attrNameLst>
                                          <p:attrName>style.visibility</p:attrName>
                                        </p:attrNameLst>
                                      </p:cBhvr>
                                      <p:to>
                                        <p:strVal val="visible"/>
                                      </p:to>
                                    </p:set>
                                    <p:animEffect transition="in" filter="fade">
                                      <p:cBhvr>
                                        <p:cTn id="134" dur="1000"/>
                                        <p:tgtEl>
                                          <p:spTgt spid="29"/>
                                        </p:tgtEl>
                                      </p:cBhvr>
                                    </p:animEffect>
                                    <p:anim calcmode="lin" valueType="num">
                                      <p:cBhvr>
                                        <p:cTn id="135" dur="1000" fill="hold"/>
                                        <p:tgtEl>
                                          <p:spTgt spid="29"/>
                                        </p:tgtEl>
                                        <p:attrNameLst>
                                          <p:attrName>ppt_x</p:attrName>
                                        </p:attrNameLst>
                                      </p:cBhvr>
                                      <p:tavLst>
                                        <p:tav tm="0">
                                          <p:val>
                                            <p:strVal val="#ppt_x"/>
                                          </p:val>
                                        </p:tav>
                                        <p:tav tm="100000">
                                          <p:val>
                                            <p:strVal val="#ppt_x"/>
                                          </p:val>
                                        </p:tav>
                                      </p:tavLst>
                                    </p:anim>
                                    <p:anim calcmode="lin" valueType="num">
                                      <p:cBhvr>
                                        <p:cTn id="136" dur="1000" fill="hold"/>
                                        <p:tgtEl>
                                          <p:spTgt spid="29"/>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30"/>
                                        </p:tgtEl>
                                        <p:attrNameLst>
                                          <p:attrName>style.visibility</p:attrName>
                                        </p:attrNameLst>
                                      </p:cBhvr>
                                      <p:to>
                                        <p:strVal val="visible"/>
                                      </p:to>
                                    </p:set>
                                    <p:animEffect transition="in" filter="fade">
                                      <p:cBhvr>
                                        <p:cTn id="139" dur="1000"/>
                                        <p:tgtEl>
                                          <p:spTgt spid="30"/>
                                        </p:tgtEl>
                                      </p:cBhvr>
                                    </p:animEffect>
                                    <p:anim calcmode="lin" valueType="num">
                                      <p:cBhvr>
                                        <p:cTn id="140" dur="1000" fill="hold"/>
                                        <p:tgtEl>
                                          <p:spTgt spid="30"/>
                                        </p:tgtEl>
                                        <p:attrNameLst>
                                          <p:attrName>ppt_x</p:attrName>
                                        </p:attrNameLst>
                                      </p:cBhvr>
                                      <p:tavLst>
                                        <p:tav tm="0">
                                          <p:val>
                                            <p:strVal val="#ppt_x"/>
                                          </p:val>
                                        </p:tav>
                                        <p:tav tm="100000">
                                          <p:val>
                                            <p:strVal val="#ppt_x"/>
                                          </p:val>
                                        </p:tav>
                                      </p:tavLst>
                                    </p:anim>
                                    <p:anim calcmode="lin" valueType="num">
                                      <p:cBhvr>
                                        <p:cTn id="141" dur="1000" fill="hold"/>
                                        <p:tgtEl>
                                          <p:spTgt spid="30"/>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31"/>
                                        </p:tgtEl>
                                        <p:attrNameLst>
                                          <p:attrName>style.visibility</p:attrName>
                                        </p:attrNameLst>
                                      </p:cBhvr>
                                      <p:to>
                                        <p:strVal val="visible"/>
                                      </p:to>
                                    </p:set>
                                    <p:animEffect transition="in" filter="fade">
                                      <p:cBhvr>
                                        <p:cTn id="144" dur="1000"/>
                                        <p:tgtEl>
                                          <p:spTgt spid="31"/>
                                        </p:tgtEl>
                                      </p:cBhvr>
                                    </p:animEffect>
                                    <p:anim calcmode="lin" valueType="num">
                                      <p:cBhvr>
                                        <p:cTn id="145" dur="1000" fill="hold"/>
                                        <p:tgtEl>
                                          <p:spTgt spid="31"/>
                                        </p:tgtEl>
                                        <p:attrNameLst>
                                          <p:attrName>ppt_x</p:attrName>
                                        </p:attrNameLst>
                                      </p:cBhvr>
                                      <p:tavLst>
                                        <p:tav tm="0">
                                          <p:val>
                                            <p:strVal val="#ppt_x"/>
                                          </p:val>
                                        </p:tav>
                                        <p:tav tm="100000">
                                          <p:val>
                                            <p:strVal val="#ppt_x"/>
                                          </p:val>
                                        </p:tav>
                                      </p:tavLst>
                                    </p:anim>
                                    <p:anim calcmode="lin" valueType="num">
                                      <p:cBhvr>
                                        <p:cTn id="146" dur="1000" fill="hold"/>
                                        <p:tgtEl>
                                          <p:spTgt spid="31"/>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36"/>
                                        </p:tgtEl>
                                        <p:attrNameLst>
                                          <p:attrName>style.visibility</p:attrName>
                                        </p:attrNameLst>
                                      </p:cBhvr>
                                      <p:to>
                                        <p:strVal val="visible"/>
                                      </p:to>
                                    </p:set>
                                    <p:animEffect transition="in" filter="fade">
                                      <p:cBhvr>
                                        <p:cTn id="149" dur="1000"/>
                                        <p:tgtEl>
                                          <p:spTgt spid="36"/>
                                        </p:tgtEl>
                                      </p:cBhvr>
                                    </p:animEffect>
                                    <p:anim calcmode="lin" valueType="num">
                                      <p:cBhvr>
                                        <p:cTn id="150" dur="1000" fill="hold"/>
                                        <p:tgtEl>
                                          <p:spTgt spid="36"/>
                                        </p:tgtEl>
                                        <p:attrNameLst>
                                          <p:attrName>ppt_x</p:attrName>
                                        </p:attrNameLst>
                                      </p:cBhvr>
                                      <p:tavLst>
                                        <p:tav tm="0">
                                          <p:val>
                                            <p:strVal val="#ppt_x"/>
                                          </p:val>
                                        </p:tav>
                                        <p:tav tm="100000">
                                          <p:val>
                                            <p:strVal val="#ppt_x"/>
                                          </p:val>
                                        </p:tav>
                                      </p:tavLst>
                                    </p:anim>
                                    <p:anim calcmode="lin" valueType="num">
                                      <p:cBhvr>
                                        <p:cTn id="151" dur="1000" fill="hold"/>
                                        <p:tgtEl>
                                          <p:spTgt spid="36"/>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37"/>
                                        </p:tgtEl>
                                        <p:attrNameLst>
                                          <p:attrName>style.visibility</p:attrName>
                                        </p:attrNameLst>
                                      </p:cBhvr>
                                      <p:to>
                                        <p:strVal val="visible"/>
                                      </p:to>
                                    </p:set>
                                    <p:animEffect transition="in" filter="fade">
                                      <p:cBhvr>
                                        <p:cTn id="154" dur="1000"/>
                                        <p:tgtEl>
                                          <p:spTgt spid="37"/>
                                        </p:tgtEl>
                                      </p:cBhvr>
                                    </p:animEffect>
                                    <p:anim calcmode="lin" valueType="num">
                                      <p:cBhvr>
                                        <p:cTn id="155" dur="1000" fill="hold"/>
                                        <p:tgtEl>
                                          <p:spTgt spid="37"/>
                                        </p:tgtEl>
                                        <p:attrNameLst>
                                          <p:attrName>ppt_x</p:attrName>
                                        </p:attrNameLst>
                                      </p:cBhvr>
                                      <p:tavLst>
                                        <p:tav tm="0">
                                          <p:val>
                                            <p:strVal val="#ppt_x"/>
                                          </p:val>
                                        </p:tav>
                                        <p:tav tm="100000">
                                          <p:val>
                                            <p:strVal val="#ppt_x"/>
                                          </p:val>
                                        </p:tav>
                                      </p:tavLst>
                                    </p:anim>
                                    <p:anim calcmode="lin" valueType="num">
                                      <p:cBhvr>
                                        <p:cTn id="156" dur="1000" fill="hold"/>
                                        <p:tgtEl>
                                          <p:spTgt spid="37"/>
                                        </p:tgtEl>
                                        <p:attrNameLst>
                                          <p:attrName>ppt_y</p:attrName>
                                        </p:attrNameLst>
                                      </p:cBhvr>
                                      <p:tavLst>
                                        <p:tav tm="0">
                                          <p:val>
                                            <p:strVal val="#ppt_y+.1"/>
                                          </p:val>
                                        </p:tav>
                                        <p:tav tm="100000">
                                          <p:val>
                                            <p:strVal val="#ppt_y"/>
                                          </p:val>
                                        </p:tav>
                                      </p:tavLst>
                                    </p:anim>
                                  </p:childTnLst>
                                </p:cTn>
                              </p:par>
                              <p:par>
                                <p:cTn id="157" presetID="42" presetClass="entr" presetSubtype="0" fill="hold" nodeType="withEffect">
                                  <p:stCondLst>
                                    <p:cond delay="0"/>
                                  </p:stCondLst>
                                  <p:childTnLst>
                                    <p:set>
                                      <p:cBhvr>
                                        <p:cTn id="158" dur="1" fill="hold">
                                          <p:stCondLst>
                                            <p:cond delay="0"/>
                                          </p:stCondLst>
                                        </p:cTn>
                                        <p:tgtEl>
                                          <p:spTgt spid="46"/>
                                        </p:tgtEl>
                                        <p:attrNameLst>
                                          <p:attrName>style.visibility</p:attrName>
                                        </p:attrNameLst>
                                      </p:cBhvr>
                                      <p:to>
                                        <p:strVal val="visible"/>
                                      </p:to>
                                    </p:set>
                                    <p:animEffect transition="in" filter="fade">
                                      <p:cBhvr>
                                        <p:cTn id="159" dur="1000"/>
                                        <p:tgtEl>
                                          <p:spTgt spid="46"/>
                                        </p:tgtEl>
                                      </p:cBhvr>
                                    </p:animEffect>
                                    <p:anim calcmode="lin" valueType="num">
                                      <p:cBhvr>
                                        <p:cTn id="160" dur="1000" fill="hold"/>
                                        <p:tgtEl>
                                          <p:spTgt spid="46"/>
                                        </p:tgtEl>
                                        <p:attrNameLst>
                                          <p:attrName>ppt_x</p:attrName>
                                        </p:attrNameLst>
                                      </p:cBhvr>
                                      <p:tavLst>
                                        <p:tav tm="0">
                                          <p:val>
                                            <p:strVal val="#ppt_x"/>
                                          </p:val>
                                        </p:tav>
                                        <p:tav tm="100000">
                                          <p:val>
                                            <p:strVal val="#ppt_x"/>
                                          </p:val>
                                        </p:tav>
                                      </p:tavLst>
                                    </p:anim>
                                    <p:anim calcmode="lin" valueType="num">
                                      <p:cBhvr>
                                        <p:cTn id="161" dur="1000" fill="hold"/>
                                        <p:tgtEl>
                                          <p:spTgt spid="46"/>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33"/>
                                        </p:tgtEl>
                                        <p:attrNameLst>
                                          <p:attrName>style.visibility</p:attrName>
                                        </p:attrNameLst>
                                      </p:cBhvr>
                                      <p:to>
                                        <p:strVal val="visible"/>
                                      </p:to>
                                    </p:set>
                                    <p:animEffect transition="in" filter="fade">
                                      <p:cBhvr>
                                        <p:cTn id="164" dur="1000"/>
                                        <p:tgtEl>
                                          <p:spTgt spid="33"/>
                                        </p:tgtEl>
                                      </p:cBhvr>
                                    </p:animEffect>
                                    <p:anim calcmode="lin" valueType="num">
                                      <p:cBhvr>
                                        <p:cTn id="165" dur="1000" fill="hold"/>
                                        <p:tgtEl>
                                          <p:spTgt spid="33"/>
                                        </p:tgtEl>
                                        <p:attrNameLst>
                                          <p:attrName>ppt_x</p:attrName>
                                        </p:attrNameLst>
                                      </p:cBhvr>
                                      <p:tavLst>
                                        <p:tav tm="0">
                                          <p:val>
                                            <p:strVal val="#ppt_x"/>
                                          </p:val>
                                        </p:tav>
                                        <p:tav tm="100000">
                                          <p:val>
                                            <p:strVal val="#ppt_x"/>
                                          </p:val>
                                        </p:tav>
                                      </p:tavLst>
                                    </p:anim>
                                    <p:anim calcmode="lin" valueType="num">
                                      <p:cBhvr>
                                        <p:cTn id="166" dur="1000" fill="hold"/>
                                        <p:tgtEl>
                                          <p:spTgt spid="33"/>
                                        </p:tgtEl>
                                        <p:attrNameLst>
                                          <p:attrName>ppt_y</p:attrName>
                                        </p:attrNameLst>
                                      </p:cBhvr>
                                      <p:tavLst>
                                        <p:tav tm="0">
                                          <p:val>
                                            <p:strVal val="#ppt_y+.1"/>
                                          </p:val>
                                        </p:tav>
                                        <p:tav tm="100000">
                                          <p:val>
                                            <p:strVal val="#ppt_y"/>
                                          </p:val>
                                        </p:tav>
                                      </p:tavLst>
                                    </p:anim>
                                  </p:childTnLst>
                                </p:cTn>
                              </p:par>
                              <p:par>
                                <p:cTn id="167" presetID="42" presetClass="entr" presetSubtype="0" fill="hold" grpId="0" nodeType="withEffect">
                                  <p:stCondLst>
                                    <p:cond delay="0"/>
                                  </p:stCondLst>
                                  <p:childTnLst>
                                    <p:set>
                                      <p:cBhvr>
                                        <p:cTn id="168" dur="1" fill="hold">
                                          <p:stCondLst>
                                            <p:cond delay="0"/>
                                          </p:stCondLst>
                                        </p:cTn>
                                        <p:tgtEl>
                                          <p:spTgt spid="26"/>
                                        </p:tgtEl>
                                        <p:attrNameLst>
                                          <p:attrName>style.visibility</p:attrName>
                                        </p:attrNameLst>
                                      </p:cBhvr>
                                      <p:to>
                                        <p:strVal val="visible"/>
                                      </p:to>
                                    </p:set>
                                    <p:animEffect transition="in" filter="fade">
                                      <p:cBhvr>
                                        <p:cTn id="169" dur="1000"/>
                                        <p:tgtEl>
                                          <p:spTgt spid="26"/>
                                        </p:tgtEl>
                                      </p:cBhvr>
                                    </p:animEffect>
                                    <p:anim calcmode="lin" valueType="num">
                                      <p:cBhvr>
                                        <p:cTn id="170" dur="1000" fill="hold"/>
                                        <p:tgtEl>
                                          <p:spTgt spid="26"/>
                                        </p:tgtEl>
                                        <p:attrNameLst>
                                          <p:attrName>ppt_x</p:attrName>
                                        </p:attrNameLst>
                                      </p:cBhvr>
                                      <p:tavLst>
                                        <p:tav tm="0">
                                          <p:val>
                                            <p:strVal val="#ppt_x"/>
                                          </p:val>
                                        </p:tav>
                                        <p:tav tm="100000">
                                          <p:val>
                                            <p:strVal val="#ppt_x"/>
                                          </p:val>
                                        </p:tav>
                                      </p:tavLst>
                                    </p:anim>
                                    <p:anim calcmode="lin" valueType="num">
                                      <p:cBhvr>
                                        <p:cTn id="171" dur="1000" fill="hold"/>
                                        <p:tgtEl>
                                          <p:spTgt spid="26"/>
                                        </p:tgtEl>
                                        <p:attrNameLst>
                                          <p:attrName>ppt_y</p:attrName>
                                        </p:attrNameLst>
                                      </p:cBhvr>
                                      <p:tavLst>
                                        <p:tav tm="0">
                                          <p:val>
                                            <p:strVal val="#ppt_y+.1"/>
                                          </p:val>
                                        </p:tav>
                                        <p:tav tm="100000">
                                          <p:val>
                                            <p:strVal val="#ppt_y"/>
                                          </p:val>
                                        </p:tav>
                                      </p:tavLst>
                                    </p:anim>
                                  </p:childTnLst>
                                </p:cTn>
                              </p:par>
                              <p:par>
                                <p:cTn id="172" presetID="42" presetClass="entr" presetSubtype="0" fill="hold" nodeType="withEffect">
                                  <p:stCondLst>
                                    <p:cond delay="0"/>
                                  </p:stCondLst>
                                  <p:childTnLst>
                                    <p:set>
                                      <p:cBhvr>
                                        <p:cTn id="173" dur="1" fill="hold">
                                          <p:stCondLst>
                                            <p:cond delay="0"/>
                                          </p:stCondLst>
                                        </p:cTn>
                                        <p:tgtEl>
                                          <p:spTgt spid="25"/>
                                        </p:tgtEl>
                                        <p:attrNameLst>
                                          <p:attrName>style.visibility</p:attrName>
                                        </p:attrNameLst>
                                      </p:cBhvr>
                                      <p:to>
                                        <p:strVal val="visible"/>
                                      </p:to>
                                    </p:set>
                                    <p:animEffect transition="in" filter="fade">
                                      <p:cBhvr>
                                        <p:cTn id="174" dur="1000"/>
                                        <p:tgtEl>
                                          <p:spTgt spid="25"/>
                                        </p:tgtEl>
                                      </p:cBhvr>
                                    </p:animEffect>
                                    <p:anim calcmode="lin" valueType="num">
                                      <p:cBhvr>
                                        <p:cTn id="175" dur="1000" fill="hold"/>
                                        <p:tgtEl>
                                          <p:spTgt spid="25"/>
                                        </p:tgtEl>
                                        <p:attrNameLst>
                                          <p:attrName>ppt_x</p:attrName>
                                        </p:attrNameLst>
                                      </p:cBhvr>
                                      <p:tavLst>
                                        <p:tav tm="0">
                                          <p:val>
                                            <p:strVal val="#ppt_x"/>
                                          </p:val>
                                        </p:tav>
                                        <p:tav tm="100000">
                                          <p:val>
                                            <p:strVal val="#ppt_x"/>
                                          </p:val>
                                        </p:tav>
                                      </p:tavLst>
                                    </p:anim>
                                    <p:anim calcmode="lin" valueType="num">
                                      <p:cBhvr>
                                        <p:cTn id="176" dur="1000" fill="hold"/>
                                        <p:tgtEl>
                                          <p:spTgt spid="25"/>
                                        </p:tgtEl>
                                        <p:attrNameLst>
                                          <p:attrName>ppt_y</p:attrName>
                                        </p:attrNameLst>
                                      </p:cBhvr>
                                      <p:tavLst>
                                        <p:tav tm="0">
                                          <p:val>
                                            <p:strVal val="#ppt_y+.1"/>
                                          </p:val>
                                        </p:tav>
                                        <p:tav tm="100000">
                                          <p:val>
                                            <p:strVal val="#ppt_y"/>
                                          </p:val>
                                        </p:tav>
                                      </p:tavLst>
                                    </p:anim>
                                  </p:childTnLst>
                                </p:cTn>
                              </p:par>
                              <p:par>
                                <p:cTn id="177" presetID="42" presetClass="entr" presetSubtype="0" fill="hold" grpId="0" nodeType="withEffect">
                                  <p:stCondLst>
                                    <p:cond delay="0"/>
                                  </p:stCondLst>
                                  <p:childTnLst>
                                    <p:set>
                                      <p:cBhvr>
                                        <p:cTn id="178" dur="1" fill="hold">
                                          <p:stCondLst>
                                            <p:cond delay="0"/>
                                          </p:stCondLst>
                                        </p:cTn>
                                        <p:tgtEl>
                                          <p:spTgt spid="34"/>
                                        </p:tgtEl>
                                        <p:attrNameLst>
                                          <p:attrName>style.visibility</p:attrName>
                                        </p:attrNameLst>
                                      </p:cBhvr>
                                      <p:to>
                                        <p:strVal val="visible"/>
                                      </p:to>
                                    </p:set>
                                    <p:animEffect transition="in" filter="fade">
                                      <p:cBhvr>
                                        <p:cTn id="179" dur="1000"/>
                                        <p:tgtEl>
                                          <p:spTgt spid="34"/>
                                        </p:tgtEl>
                                      </p:cBhvr>
                                    </p:animEffect>
                                    <p:anim calcmode="lin" valueType="num">
                                      <p:cBhvr>
                                        <p:cTn id="180" dur="1000" fill="hold"/>
                                        <p:tgtEl>
                                          <p:spTgt spid="34"/>
                                        </p:tgtEl>
                                        <p:attrNameLst>
                                          <p:attrName>ppt_x</p:attrName>
                                        </p:attrNameLst>
                                      </p:cBhvr>
                                      <p:tavLst>
                                        <p:tav tm="0">
                                          <p:val>
                                            <p:strVal val="#ppt_x"/>
                                          </p:val>
                                        </p:tav>
                                        <p:tav tm="100000">
                                          <p:val>
                                            <p:strVal val="#ppt_x"/>
                                          </p:val>
                                        </p:tav>
                                      </p:tavLst>
                                    </p:anim>
                                    <p:anim calcmode="lin" valueType="num">
                                      <p:cBhvr>
                                        <p:cTn id="181" dur="1000" fill="hold"/>
                                        <p:tgtEl>
                                          <p:spTgt spid="34"/>
                                        </p:tgtEl>
                                        <p:attrNameLst>
                                          <p:attrName>ppt_y</p:attrName>
                                        </p:attrNameLst>
                                      </p:cBhvr>
                                      <p:tavLst>
                                        <p:tav tm="0">
                                          <p:val>
                                            <p:strVal val="#ppt_y+.1"/>
                                          </p:val>
                                        </p:tav>
                                        <p:tav tm="100000">
                                          <p:val>
                                            <p:strVal val="#ppt_y"/>
                                          </p:val>
                                        </p:tav>
                                      </p:tavLst>
                                    </p:anim>
                                  </p:childTnLst>
                                </p:cTn>
                              </p:par>
                              <p:par>
                                <p:cTn id="182" presetID="42" presetClass="entr" presetSubtype="0" fill="hold" nodeType="withEffect">
                                  <p:stCondLst>
                                    <p:cond delay="0"/>
                                  </p:stCondLst>
                                  <p:childTnLst>
                                    <p:set>
                                      <p:cBhvr>
                                        <p:cTn id="183" dur="1" fill="hold">
                                          <p:stCondLst>
                                            <p:cond delay="0"/>
                                          </p:stCondLst>
                                        </p:cTn>
                                        <p:tgtEl>
                                          <p:spTgt spid="22"/>
                                        </p:tgtEl>
                                        <p:attrNameLst>
                                          <p:attrName>style.visibility</p:attrName>
                                        </p:attrNameLst>
                                      </p:cBhvr>
                                      <p:to>
                                        <p:strVal val="visible"/>
                                      </p:to>
                                    </p:set>
                                    <p:animEffect transition="in" filter="fade">
                                      <p:cBhvr>
                                        <p:cTn id="184" dur="1000"/>
                                        <p:tgtEl>
                                          <p:spTgt spid="22"/>
                                        </p:tgtEl>
                                      </p:cBhvr>
                                    </p:animEffect>
                                    <p:anim calcmode="lin" valueType="num">
                                      <p:cBhvr>
                                        <p:cTn id="185" dur="1000" fill="hold"/>
                                        <p:tgtEl>
                                          <p:spTgt spid="22"/>
                                        </p:tgtEl>
                                        <p:attrNameLst>
                                          <p:attrName>ppt_x</p:attrName>
                                        </p:attrNameLst>
                                      </p:cBhvr>
                                      <p:tavLst>
                                        <p:tav tm="0">
                                          <p:val>
                                            <p:strVal val="#ppt_x"/>
                                          </p:val>
                                        </p:tav>
                                        <p:tav tm="100000">
                                          <p:val>
                                            <p:strVal val="#ppt_x"/>
                                          </p:val>
                                        </p:tav>
                                      </p:tavLst>
                                    </p:anim>
                                    <p:anim calcmode="lin" valueType="num">
                                      <p:cBhvr>
                                        <p:cTn id="186" dur="1000" fill="hold"/>
                                        <p:tgtEl>
                                          <p:spTgt spid="22"/>
                                        </p:tgtEl>
                                        <p:attrNameLst>
                                          <p:attrName>ppt_y</p:attrName>
                                        </p:attrNameLst>
                                      </p:cBhvr>
                                      <p:tavLst>
                                        <p:tav tm="0">
                                          <p:val>
                                            <p:strVal val="#ppt_y+.1"/>
                                          </p:val>
                                        </p:tav>
                                        <p:tav tm="100000">
                                          <p:val>
                                            <p:strVal val="#ppt_y"/>
                                          </p:val>
                                        </p:tav>
                                      </p:tavLst>
                                    </p:anim>
                                  </p:childTnLst>
                                </p:cTn>
                              </p:par>
                              <p:par>
                                <p:cTn id="187" presetID="42" presetClass="entr" presetSubtype="0" fill="hold" grpId="0" nodeType="withEffect">
                                  <p:stCondLst>
                                    <p:cond delay="0"/>
                                  </p:stCondLst>
                                  <p:childTnLst>
                                    <p:set>
                                      <p:cBhvr>
                                        <p:cTn id="188" dur="1" fill="hold">
                                          <p:stCondLst>
                                            <p:cond delay="0"/>
                                          </p:stCondLst>
                                        </p:cTn>
                                        <p:tgtEl>
                                          <p:spTgt spid="35"/>
                                        </p:tgtEl>
                                        <p:attrNameLst>
                                          <p:attrName>style.visibility</p:attrName>
                                        </p:attrNameLst>
                                      </p:cBhvr>
                                      <p:to>
                                        <p:strVal val="visible"/>
                                      </p:to>
                                    </p:set>
                                    <p:animEffect transition="in" filter="fade">
                                      <p:cBhvr>
                                        <p:cTn id="189" dur="1000"/>
                                        <p:tgtEl>
                                          <p:spTgt spid="35"/>
                                        </p:tgtEl>
                                      </p:cBhvr>
                                    </p:animEffect>
                                    <p:anim calcmode="lin" valueType="num">
                                      <p:cBhvr>
                                        <p:cTn id="190" dur="1000" fill="hold"/>
                                        <p:tgtEl>
                                          <p:spTgt spid="35"/>
                                        </p:tgtEl>
                                        <p:attrNameLst>
                                          <p:attrName>ppt_x</p:attrName>
                                        </p:attrNameLst>
                                      </p:cBhvr>
                                      <p:tavLst>
                                        <p:tav tm="0">
                                          <p:val>
                                            <p:strVal val="#ppt_x"/>
                                          </p:val>
                                        </p:tav>
                                        <p:tav tm="100000">
                                          <p:val>
                                            <p:strVal val="#ppt_x"/>
                                          </p:val>
                                        </p:tav>
                                      </p:tavLst>
                                    </p:anim>
                                    <p:anim calcmode="lin" valueType="num">
                                      <p:cBhvr>
                                        <p:cTn id="191" dur="1000" fill="hold"/>
                                        <p:tgtEl>
                                          <p:spTgt spid="35"/>
                                        </p:tgtEl>
                                        <p:attrNameLst>
                                          <p:attrName>ppt_y</p:attrName>
                                        </p:attrNameLst>
                                      </p:cBhvr>
                                      <p:tavLst>
                                        <p:tav tm="0">
                                          <p:val>
                                            <p:strVal val="#ppt_y+.1"/>
                                          </p:val>
                                        </p:tav>
                                        <p:tav tm="100000">
                                          <p:val>
                                            <p:strVal val="#ppt_y"/>
                                          </p:val>
                                        </p:tav>
                                      </p:tavLst>
                                    </p:anim>
                                  </p:childTnLst>
                                </p:cTn>
                              </p:par>
                              <p:par>
                                <p:cTn id="192" presetID="42" presetClass="entr" presetSubtype="0" fill="hold" nodeType="withEffect">
                                  <p:stCondLst>
                                    <p:cond delay="0"/>
                                  </p:stCondLst>
                                  <p:childTnLst>
                                    <p:set>
                                      <p:cBhvr>
                                        <p:cTn id="193" dur="1" fill="hold">
                                          <p:stCondLst>
                                            <p:cond delay="0"/>
                                          </p:stCondLst>
                                        </p:cTn>
                                        <p:tgtEl>
                                          <p:spTgt spid="23"/>
                                        </p:tgtEl>
                                        <p:attrNameLst>
                                          <p:attrName>style.visibility</p:attrName>
                                        </p:attrNameLst>
                                      </p:cBhvr>
                                      <p:to>
                                        <p:strVal val="visible"/>
                                      </p:to>
                                    </p:set>
                                    <p:animEffect transition="in" filter="fade">
                                      <p:cBhvr>
                                        <p:cTn id="194" dur="1000"/>
                                        <p:tgtEl>
                                          <p:spTgt spid="23"/>
                                        </p:tgtEl>
                                      </p:cBhvr>
                                    </p:animEffect>
                                    <p:anim calcmode="lin" valueType="num">
                                      <p:cBhvr>
                                        <p:cTn id="195" dur="1000" fill="hold"/>
                                        <p:tgtEl>
                                          <p:spTgt spid="23"/>
                                        </p:tgtEl>
                                        <p:attrNameLst>
                                          <p:attrName>ppt_x</p:attrName>
                                        </p:attrNameLst>
                                      </p:cBhvr>
                                      <p:tavLst>
                                        <p:tav tm="0">
                                          <p:val>
                                            <p:strVal val="#ppt_x"/>
                                          </p:val>
                                        </p:tav>
                                        <p:tav tm="100000">
                                          <p:val>
                                            <p:strVal val="#ppt_x"/>
                                          </p:val>
                                        </p:tav>
                                      </p:tavLst>
                                    </p:anim>
                                    <p:anim calcmode="lin" valueType="num">
                                      <p:cBhvr>
                                        <p:cTn id="196" dur="1000" fill="hold"/>
                                        <p:tgtEl>
                                          <p:spTgt spid="23"/>
                                        </p:tgtEl>
                                        <p:attrNameLst>
                                          <p:attrName>ppt_y</p:attrName>
                                        </p:attrNameLst>
                                      </p:cBhvr>
                                      <p:tavLst>
                                        <p:tav tm="0">
                                          <p:val>
                                            <p:strVal val="#ppt_y+.1"/>
                                          </p:val>
                                        </p:tav>
                                        <p:tav tm="100000">
                                          <p:val>
                                            <p:strVal val="#ppt_y"/>
                                          </p:val>
                                        </p:tav>
                                      </p:tavLst>
                                    </p:anim>
                                  </p:childTnLst>
                                </p:cTn>
                              </p:par>
                              <p:par>
                                <p:cTn id="197" presetID="42" presetClass="entr" presetSubtype="0" fill="hold" grpId="0" nodeType="withEffect">
                                  <p:stCondLst>
                                    <p:cond delay="0"/>
                                  </p:stCondLst>
                                  <p:childTnLst>
                                    <p:set>
                                      <p:cBhvr>
                                        <p:cTn id="198" dur="1" fill="hold">
                                          <p:stCondLst>
                                            <p:cond delay="0"/>
                                          </p:stCondLst>
                                        </p:cTn>
                                        <p:tgtEl>
                                          <p:spTgt spid="38"/>
                                        </p:tgtEl>
                                        <p:attrNameLst>
                                          <p:attrName>style.visibility</p:attrName>
                                        </p:attrNameLst>
                                      </p:cBhvr>
                                      <p:to>
                                        <p:strVal val="visible"/>
                                      </p:to>
                                    </p:set>
                                    <p:animEffect transition="in" filter="fade">
                                      <p:cBhvr>
                                        <p:cTn id="199" dur="1000"/>
                                        <p:tgtEl>
                                          <p:spTgt spid="38"/>
                                        </p:tgtEl>
                                      </p:cBhvr>
                                    </p:animEffect>
                                    <p:anim calcmode="lin" valueType="num">
                                      <p:cBhvr>
                                        <p:cTn id="200" dur="1000" fill="hold"/>
                                        <p:tgtEl>
                                          <p:spTgt spid="38"/>
                                        </p:tgtEl>
                                        <p:attrNameLst>
                                          <p:attrName>ppt_x</p:attrName>
                                        </p:attrNameLst>
                                      </p:cBhvr>
                                      <p:tavLst>
                                        <p:tav tm="0">
                                          <p:val>
                                            <p:strVal val="#ppt_x"/>
                                          </p:val>
                                        </p:tav>
                                        <p:tav tm="100000">
                                          <p:val>
                                            <p:strVal val="#ppt_x"/>
                                          </p:val>
                                        </p:tav>
                                      </p:tavLst>
                                    </p:anim>
                                    <p:anim calcmode="lin" valueType="num">
                                      <p:cBhvr>
                                        <p:cTn id="201" dur="1000" fill="hold"/>
                                        <p:tgtEl>
                                          <p:spTgt spid="38"/>
                                        </p:tgtEl>
                                        <p:attrNameLst>
                                          <p:attrName>ppt_y</p:attrName>
                                        </p:attrNameLst>
                                      </p:cBhvr>
                                      <p:tavLst>
                                        <p:tav tm="0">
                                          <p:val>
                                            <p:strVal val="#ppt_y+.1"/>
                                          </p:val>
                                        </p:tav>
                                        <p:tav tm="100000">
                                          <p:val>
                                            <p:strVal val="#ppt_y"/>
                                          </p:val>
                                        </p:tav>
                                      </p:tavLst>
                                    </p:anim>
                                  </p:childTnLst>
                                </p:cTn>
                              </p:par>
                              <p:par>
                                <p:cTn id="202" presetID="42" presetClass="entr" presetSubtype="0" fill="hold" grpId="0" nodeType="withEffect">
                                  <p:stCondLst>
                                    <p:cond delay="0"/>
                                  </p:stCondLst>
                                  <p:childTnLst>
                                    <p:set>
                                      <p:cBhvr>
                                        <p:cTn id="203" dur="1" fill="hold">
                                          <p:stCondLst>
                                            <p:cond delay="0"/>
                                          </p:stCondLst>
                                        </p:cTn>
                                        <p:tgtEl>
                                          <p:spTgt spid="32"/>
                                        </p:tgtEl>
                                        <p:attrNameLst>
                                          <p:attrName>style.visibility</p:attrName>
                                        </p:attrNameLst>
                                      </p:cBhvr>
                                      <p:to>
                                        <p:strVal val="visible"/>
                                      </p:to>
                                    </p:set>
                                    <p:animEffect transition="in" filter="fade">
                                      <p:cBhvr>
                                        <p:cTn id="204" dur="1000"/>
                                        <p:tgtEl>
                                          <p:spTgt spid="32"/>
                                        </p:tgtEl>
                                      </p:cBhvr>
                                    </p:animEffect>
                                    <p:anim calcmode="lin" valueType="num">
                                      <p:cBhvr>
                                        <p:cTn id="205" dur="1000" fill="hold"/>
                                        <p:tgtEl>
                                          <p:spTgt spid="32"/>
                                        </p:tgtEl>
                                        <p:attrNameLst>
                                          <p:attrName>ppt_x</p:attrName>
                                        </p:attrNameLst>
                                      </p:cBhvr>
                                      <p:tavLst>
                                        <p:tav tm="0">
                                          <p:val>
                                            <p:strVal val="#ppt_x"/>
                                          </p:val>
                                        </p:tav>
                                        <p:tav tm="100000">
                                          <p:val>
                                            <p:strVal val="#ppt_x"/>
                                          </p:val>
                                        </p:tav>
                                      </p:tavLst>
                                    </p:anim>
                                    <p:anim calcmode="lin" valueType="num">
                                      <p:cBhvr>
                                        <p:cTn id="20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Graphic spid="16" grpId="0">
        <p:bldAsOne/>
      </p:bldGraphic>
      <p:bldGraphic spid="17" grpId="0">
        <p:bldAsOne/>
      </p:bldGraphic>
      <p:bldGraphic spid="19" grpId="0">
        <p:bldAsOne/>
      </p:bldGraphic>
      <p:bldP spid="20" grpId="0" animBg="1"/>
      <p:bldP spid="26" grpId="0" animBg="1"/>
      <p:bldP spid="27" grpId="0" animBg="1"/>
      <p:bldP spid="28" grpId="0" animBg="1"/>
      <p:bldP spid="29" grpId="0" animBg="1"/>
      <p:bldP spid="30" grpId="0" animBg="1"/>
      <p:bldP spid="31" grpId="0" animBg="1"/>
      <p:bldP spid="32" grpId="0" animBg="1"/>
      <p:bldP spid="33" grpId="0"/>
      <p:bldP spid="34" grpId="0"/>
      <p:bldP spid="35" grpId="0"/>
      <p:bldP spid="36" grpId="0"/>
      <p:bldP spid="37" grpId="0"/>
      <p:bldP spid="38" grpId="0"/>
      <p:bldP spid="39" grpId="0" animBg="1"/>
      <p:bldP spid="40" grpId="0"/>
      <p:bldP spid="41" grpId="0"/>
      <p:bldP spid="42" grpId="0"/>
      <p:bldP spid="43" grpId="0"/>
      <p:bldP spid="44" grpId="0"/>
      <p:bldP spid="45" grpId="0" animBg="1"/>
      <p:bldP spid="47" grpId="0" animBg="1"/>
      <p:bldP spid="48"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Configuration Association Model</a:t>
            </a:r>
            <a:endParaRPr lang="en-IN" sz="3000" dirty="0"/>
          </a:p>
        </p:txBody>
      </p:sp>
      <p:sp>
        <p:nvSpPr>
          <p:cNvPr id="49" name="Rounded Rectangle 48"/>
          <p:cNvSpPr/>
          <p:nvPr/>
        </p:nvSpPr>
        <p:spPr>
          <a:xfrm>
            <a:off x="1298863" y="1593058"/>
            <a:ext cx="1752600" cy="6858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IN" sz="2000" b="1" dirty="0" smtClean="0"/>
              <a:t>Dunning Actions</a:t>
            </a:r>
            <a:endParaRPr lang="en-IN" sz="2000" b="1" dirty="0"/>
          </a:p>
        </p:txBody>
      </p:sp>
      <p:sp>
        <p:nvSpPr>
          <p:cNvPr id="50" name="Rounded Rectangle 49"/>
          <p:cNvSpPr/>
          <p:nvPr/>
        </p:nvSpPr>
        <p:spPr>
          <a:xfrm>
            <a:off x="1298863" y="3030918"/>
            <a:ext cx="1752600" cy="6858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IN" sz="2000" b="1" dirty="0" smtClean="0"/>
              <a:t>Staff Groups</a:t>
            </a:r>
            <a:endParaRPr lang="en-IN" sz="2000" b="1" dirty="0"/>
          </a:p>
        </p:txBody>
      </p:sp>
      <p:sp>
        <p:nvSpPr>
          <p:cNvPr id="51" name="Rounded Rectangle 50"/>
          <p:cNvSpPr/>
          <p:nvPr/>
        </p:nvSpPr>
        <p:spPr>
          <a:xfrm>
            <a:off x="3939359" y="2318614"/>
            <a:ext cx="1752600" cy="6858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IN" sz="2000" b="1" dirty="0" smtClean="0"/>
              <a:t>Dunning Scenario</a:t>
            </a:r>
            <a:endParaRPr lang="en-IN" sz="2000" b="1" dirty="0"/>
          </a:p>
        </p:txBody>
      </p:sp>
      <p:sp>
        <p:nvSpPr>
          <p:cNvPr id="52" name="Rounded Rectangle 51"/>
          <p:cNvSpPr/>
          <p:nvPr/>
        </p:nvSpPr>
        <p:spPr>
          <a:xfrm>
            <a:off x="6072959" y="2318614"/>
            <a:ext cx="1752600" cy="6858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IN" sz="2000" b="1" dirty="0" smtClean="0"/>
              <a:t>Credit Class</a:t>
            </a:r>
            <a:endParaRPr lang="en-IN" sz="2000" b="1" dirty="0"/>
          </a:p>
        </p:txBody>
      </p:sp>
      <p:sp>
        <p:nvSpPr>
          <p:cNvPr id="53" name="Rounded Rectangle 52"/>
          <p:cNvSpPr/>
          <p:nvPr/>
        </p:nvSpPr>
        <p:spPr>
          <a:xfrm>
            <a:off x="5489863" y="3461614"/>
            <a:ext cx="1143000" cy="6096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IN" sz="1200" b="1" dirty="0" smtClean="0"/>
              <a:t>Dunning Action 1</a:t>
            </a:r>
            <a:endParaRPr lang="en-IN" sz="1200" b="1" dirty="0"/>
          </a:p>
        </p:txBody>
      </p:sp>
      <p:sp>
        <p:nvSpPr>
          <p:cNvPr id="54" name="Rounded Rectangle 53"/>
          <p:cNvSpPr/>
          <p:nvPr/>
        </p:nvSpPr>
        <p:spPr>
          <a:xfrm>
            <a:off x="5489863" y="4147414"/>
            <a:ext cx="1143000" cy="6096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IN" sz="1200" b="1" dirty="0" smtClean="0"/>
              <a:t>Dunning Action 2</a:t>
            </a:r>
            <a:endParaRPr lang="en-IN" sz="1200" b="1" dirty="0"/>
          </a:p>
        </p:txBody>
      </p:sp>
      <p:sp>
        <p:nvSpPr>
          <p:cNvPr id="55" name="Rounded Rectangle 54"/>
          <p:cNvSpPr/>
          <p:nvPr/>
        </p:nvSpPr>
        <p:spPr>
          <a:xfrm>
            <a:off x="5489863" y="4833214"/>
            <a:ext cx="1143000" cy="6096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IN" sz="1200" b="1" dirty="0" smtClean="0"/>
              <a:t>Dunning Action 3</a:t>
            </a:r>
            <a:endParaRPr lang="en-IN" sz="1200" b="1" dirty="0"/>
          </a:p>
        </p:txBody>
      </p:sp>
      <p:sp>
        <p:nvSpPr>
          <p:cNvPr id="56" name="Rounded Rectangle 55"/>
          <p:cNvSpPr/>
          <p:nvPr/>
        </p:nvSpPr>
        <p:spPr>
          <a:xfrm>
            <a:off x="5489863" y="5976214"/>
            <a:ext cx="1143000" cy="6096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IN" sz="1200" b="1" dirty="0" smtClean="0"/>
              <a:t>Dunning Action n</a:t>
            </a:r>
            <a:endParaRPr lang="en-IN" sz="1200" b="1" dirty="0"/>
          </a:p>
        </p:txBody>
      </p:sp>
      <p:sp>
        <p:nvSpPr>
          <p:cNvPr id="57" name="Rounded Rectangle 56"/>
          <p:cNvSpPr/>
          <p:nvPr/>
        </p:nvSpPr>
        <p:spPr>
          <a:xfrm>
            <a:off x="6861463" y="3461614"/>
            <a:ext cx="1143000" cy="6096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IN" sz="1200" b="1" dirty="0" smtClean="0"/>
              <a:t>Staff Group 1</a:t>
            </a:r>
            <a:endParaRPr lang="en-IN" sz="1200" b="1" dirty="0"/>
          </a:p>
        </p:txBody>
      </p:sp>
      <p:sp>
        <p:nvSpPr>
          <p:cNvPr id="58" name="Rounded Rectangle 57"/>
          <p:cNvSpPr/>
          <p:nvPr/>
        </p:nvSpPr>
        <p:spPr>
          <a:xfrm>
            <a:off x="6861463" y="4147414"/>
            <a:ext cx="1143000" cy="6096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IN" sz="1200" b="1" dirty="0" smtClean="0"/>
              <a:t>Staff Group 2</a:t>
            </a:r>
            <a:endParaRPr lang="en-IN" sz="1200" b="1" dirty="0"/>
          </a:p>
        </p:txBody>
      </p:sp>
      <p:sp>
        <p:nvSpPr>
          <p:cNvPr id="59" name="Rounded Rectangle 58"/>
          <p:cNvSpPr/>
          <p:nvPr/>
        </p:nvSpPr>
        <p:spPr>
          <a:xfrm>
            <a:off x="6861463" y="4833214"/>
            <a:ext cx="1143000" cy="6096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IN" sz="1200" b="1" dirty="0" smtClean="0"/>
              <a:t>Staff Group 3</a:t>
            </a:r>
            <a:endParaRPr lang="en-IN" sz="1200" b="1" dirty="0"/>
          </a:p>
        </p:txBody>
      </p:sp>
      <p:sp>
        <p:nvSpPr>
          <p:cNvPr id="60" name="Rounded Rectangle 59"/>
          <p:cNvSpPr/>
          <p:nvPr/>
        </p:nvSpPr>
        <p:spPr>
          <a:xfrm>
            <a:off x="6861463" y="5976214"/>
            <a:ext cx="1143000" cy="6096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IN" sz="1200" b="1" dirty="0" smtClean="0"/>
              <a:t>Staff Group n</a:t>
            </a:r>
            <a:endParaRPr lang="en-IN" sz="1200" b="1" dirty="0"/>
          </a:p>
        </p:txBody>
      </p:sp>
      <p:cxnSp>
        <p:nvCxnSpPr>
          <p:cNvPr id="61" name="Straight Arrow Connector 60"/>
          <p:cNvCxnSpPr>
            <a:stCxn id="51" idx="3"/>
            <a:endCxn id="52" idx="1"/>
          </p:cNvCxnSpPr>
          <p:nvPr/>
        </p:nvCxnSpPr>
        <p:spPr>
          <a:xfrm>
            <a:off x="5691959" y="2661514"/>
            <a:ext cx="3810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62" name="Elbow Connector 61"/>
          <p:cNvCxnSpPr>
            <a:stCxn id="49" idx="2"/>
          </p:cNvCxnSpPr>
          <p:nvPr/>
        </p:nvCxnSpPr>
        <p:spPr>
          <a:xfrm rot="16200000" flipH="1">
            <a:off x="2936335" y="1517686"/>
            <a:ext cx="268356" cy="1790700"/>
          </a:xfrm>
          <a:prstGeom prst="bentConnector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63" name="Elbow Connector 62"/>
          <p:cNvCxnSpPr>
            <a:stCxn id="50" idx="0"/>
          </p:cNvCxnSpPr>
          <p:nvPr/>
        </p:nvCxnSpPr>
        <p:spPr>
          <a:xfrm rot="5400000" flipH="1" flipV="1">
            <a:off x="2981061" y="2046116"/>
            <a:ext cx="178904" cy="1790700"/>
          </a:xfrm>
          <a:prstGeom prst="bentConnector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64" name="Elbow Connector 61"/>
          <p:cNvCxnSpPr>
            <a:stCxn id="51" idx="2"/>
            <a:endCxn id="56" idx="1"/>
          </p:cNvCxnSpPr>
          <p:nvPr/>
        </p:nvCxnSpPr>
        <p:spPr>
          <a:xfrm rot="16200000" flipH="1">
            <a:off x="3514461" y="4305612"/>
            <a:ext cx="3276600" cy="674204"/>
          </a:xfrm>
          <a:prstGeom prst="bentConnector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65" name="Straight Arrow Connector 64"/>
          <p:cNvCxnSpPr>
            <a:endCxn id="55" idx="1"/>
          </p:cNvCxnSpPr>
          <p:nvPr/>
        </p:nvCxnSpPr>
        <p:spPr>
          <a:xfrm>
            <a:off x="4804063" y="5138014"/>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66" name="Straight Arrow Connector 65"/>
          <p:cNvCxnSpPr>
            <a:endCxn id="54" idx="1"/>
          </p:cNvCxnSpPr>
          <p:nvPr/>
        </p:nvCxnSpPr>
        <p:spPr>
          <a:xfrm>
            <a:off x="4804063" y="4452214"/>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67" name="TextBox 66"/>
          <p:cNvSpPr txBox="1"/>
          <p:nvPr/>
        </p:nvSpPr>
        <p:spPr>
          <a:xfrm>
            <a:off x="5986819" y="5452754"/>
            <a:ext cx="76200" cy="577081"/>
          </a:xfrm>
          <a:prstGeom prst="rect">
            <a:avLst/>
          </a:prstGeom>
          <a:noFill/>
        </p:spPr>
        <p:txBody>
          <a:bodyPr wrap="square" rtlCol="0">
            <a:spAutoFit/>
          </a:bodyPr>
          <a:lstStyle/>
          <a:p>
            <a:r>
              <a:rPr lang="en-IN" sz="1050" b="1" dirty="0" smtClean="0">
                <a:solidFill>
                  <a:schemeClr val="accent1">
                    <a:lumMod val="50000"/>
                  </a:schemeClr>
                </a:solidFill>
              </a:rPr>
              <a:t>O</a:t>
            </a:r>
          </a:p>
          <a:p>
            <a:r>
              <a:rPr lang="en-IN" sz="1050" b="1" dirty="0" smtClean="0">
                <a:solidFill>
                  <a:schemeClr val="accent1">
                    <a:lumMod val="50000"/>
                  </a:schemeClr>
                </a:solidFill>
              </a:rPr>
              <a:t>O</a:t>
            </a:r>
          </a:p>
          <a:p>
            <a:r>
              <a:rPr lang="en-IN" sz="1050" b="1" dirty="0" smtClean="0">
                <a:solidFill>
                  <a:schemeClr val="accent1">
                    <a:lumMod val="50000"/>
                  </a:schemeClr>
                </a:solidFill>
              </a:rPr>
              <a:t>O</a:t>
            </a:r>
          </a:p>
        </p:txBody>
      </p:sp>
      <p:sp>
        <p:nvSpPr>
          <p:cNvPr id="68" name="TextBox 67"/>
          <p:cNvSpPr txBox="1"/>
          <p:nvPr/>
        </p:nvSpPr>
        <p:spPr>
          <a:xfrm>
            <a:off x="7318663" y="5452754"/>
            <a:ext cx="76200" cy="577081"/>
          </a:xfrm>
          <a:prstGeom prst="rect">
            <a:avLst/>
          </a:prstGeom>
          <a:noFill/>
        </p:spPr>
        <p:txBody>
          <a:bodyPr wrap="square" rtlCol="0">
            <a:spAutoFit/>
          </a:bodyPr>
          <a:lstStyle/>
          <a:p>
            <a:r>
              <a:rPr lang="en-IN" sz="1050" b="1" dirty="0" smtClean="0">
                <a:solidFill>
                  <a:schemeClr val="accent1">
                    <a:lumMod val="50000"/>
                  </a:schemeClr>
                </a:solidFill>
              </a:rPr>
              <a:t>O</a:t>
            </a:r>
          </a:p>
          <a:p>
            <a:r>
              <a:rPr lang="en-IN" sz="1050" b="1" dirty="0" smtClean="0">
                <a:solidFill>
                  <a:schemeClr val="accent1">
                    <a:lumMod val="50000"/>
                  </a:schemeClr>
                </a:solidFill>
              </a:rPr>
              <a:t>O</a:t>
            </a:r>
          </a:p>
          <a:p>
            <a:r>
              <a:rPr lang="en-IN" sz="1050" b="1" dirty="0" smtClean="0">
                <a:solidFill>
                  <a:schemeClr val="accent1">
                    <a:lumMod val="50000"/>
                  </a:schemeClr>
                </a:solidFill>
              </a:rPr>
              <a:t>O</a:t>
            </a:r>
          </a:p>
        </p:txBody>
      </p:sp>
      <p:cxnSp>
        <p:nvCxnSpPr>
          <p:cNvPr id="69" name="Straight Connector 68"/>
          <p:cNvCxnSpPr>
            <a:stCxn id="53" idx="3"/>
            <a:endCxn id="57" idx="1"/>
          </p:cNvCxnSpPr>
          <p:nvPr/>
        </p:nvCxnSpPr>
        <p:spPr>
          <a:xfrm>
            <a:off x="6632863" y="3766414"/>
            <a:ext cx="228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0" name="Straight Connector 69"/>
          <p:cNvCxnSpPr>
            <a:stCxn id="54" idx="3"/>
            <a:endCxn id="58" idx="1"/>
          </p:cNvCxnSpPr>
          <p:nvPr/>
        </p:nvCxnSpPr>
        <p:spPr>
          <a:xfrm>
            <a:off x="6632863" y="4452214"/>
            <a:ext cx="228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1" name="Straight Connector 70"/>
          <p:cNvCxnSpPr>
            <a:stCxn id="55" idx="3"/>
            <a:endCxn id="59" idx="1"/>
          </p:cNvCxnSpPr>
          <p:nvPr/>
        </p:nvCxnSpPr>
        <p:spPr>
          <a:xfrm>
            <a:off x="6632863" y="5138014"/>
            <a:ext cx="2286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2" name="Straight Connector 71"/>
          <p:cNvCxnSpPr>
            <a:stCxn id="56" idx="3"/>
            <a:endCxn id="60" idx="1"/>
          </p:cNvCxnSpPr>
          <p:nvPr/>
        </p:nvCxnSpPr>
        <p:spPr>
          <a:xfrm>
            <a:off x="6632863" y="6281014"/>
            <a:ext cx="228600" cy="0"/>
          </a:xfrm>
          <a:prstGeom prst="line">
            <a:avLst/>
          </a:prstGeom>
        </p:spPr>
        <p:style>
          <a:lnRef idx="3">
            <a:schemeClr val="accent1"/>
          </a:lnRef>
          <a:fillRef idx="0">
            <a:schemeClr val="accent1"/>
          </a:fillRef>
          <a:effectRef idx="2">
            <a:schemeClr val="accent1"/>
          </a:effectRef>
          <a:fontRef idx="minor">
            <a:schemeClr val="tx1"/>
          </a:fontRef>
        </p:style>
      </p:cxnSp>
      <p:sp>
        <p:nvSpPr>
          <p:cNvPr id="73" name="Rounded Rectangle 72"/>
          <p:cNvSpPr/>
          <p:nvPr/>
        </p:nvSpPr>
        <p:spPr>
          <a:xfrm>
            <a:off x="8156863" y="3477491"/>
            <a:ext cx="1066800" cy="5796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sz="1200" b="1" dirty="0" smtClean="0"/>
              <a:t>Business Rule 1</a:t>
            </a:r>
            <a:endParaRPr lang="en-IN" sz="1200" b="1" dirty="0"/>
          </a:p>
        </p:txBody>
      </p:sp>
      <p:cxnSp>
        <p:nvCxnSpPr>
          <p:cNvPr id="74" name="Straight Connector 73"/>
          <p:cNvCxnSpPr>
            <a:stCxn id="73" idx="1"/>
          </p:cNvCxnSpPr>
          <p:nvPr/>
        </p:nvCxnSpPr>
        <p:spPr>
          <a:xfrm flipH="1" flipV="1">
            <a:off x="8004463" y="3766415"/>
            <a:ext cx="152400" cy="876"/>
          </a:xfrm>
          <a:prstGeom prst="line">
            <a:avLst/>
          </a:prstGeom>
        </p:spPr>
        <p:style>
          <a:lnRef idx="3">
            <a:schemeClr val="accent1"/>
          </a:lnRef>
          <a:fillRef idx="0">
            <a:schemeClr val="accent1"/>
          </a:fillRef>
          <a:effectRef idx="2">
            <a:schemeClr val="accent1"/>
          </a:effectRef>
          <a:fontRef idx="minor">
            <a:schemeClr val="tx1"/>
          </a:fontRef>
        </p:style>
      </p:cxnSp>
      <p:cxnSp>
        <p:nvCxnSpPr>
          <p:cNvPr id="75" name="Straight Arrow Connector 74"/>
          <p:cNvCxnSpPr/>
          <p:nvPr/>
        </p:nvCxnSpPr>
        <p:spPr>
          <a:xfrm>
            <a:off x="4804063" y="3782291"/>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76" name="Rounded Rectangle 75"/>
          <p:cNvSpPr/>
          <p:nvPr/>
        </p:nvSpPr>
        <p:spPr>
          <a:xfrm>
            <a:off x="8156863" y="4163291"/>
            <a:ext cx="1066800" cy="5796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sz="1200" b="1" dirty="0" smtClean="0"/>
              <a:t>Business Rule 2</a:t>
            </a:r>
            <a:endParaRPr lang="en-IN" sz="1200" b="1" dirty="0"/>
          </a:p>
        </p:txBody>
      </p:sp>
      <p:cxnSp>
        <p:nvCxnSpPr>
          <p:cNvPr id="77" name="Straight Connector 76"/>
          <p:cNvCxnSpPr>
            <a:stCxn id="76" idx="1"/>
          </p:cNvCxnSpPr>
          <p:nvPr/>
        </p:nvCxnSpPr>
        <p:spPr>
          <a:xfrm flipH="1" flipV="1">
            <a:off x="8004463" y="4452215"/>
            <a:ext cx="152400" cy="876"/>
          </a:xfrm>
          <a:prstGeom prst="line">
            <a:avLst/>
          </a:prstGeom>
        </p:spPr>
        <p:style>
          <a:lnRef idx="3">
            <a:schemeClr val="accent1"/>
          </a:lnRef>
          <a:fillRef idx="0">
            <a:schemeClr val="accent1"/>
          </a:fillRef>
          <a:effectRef idx="2">
            <a:schemeClr val="accent1"/>
          </a:effectRef>
          <a:fontRef idx="minor">
            <a:schemeClr val="tx1"/>
          </a:fontRef>
        </p:style>
      </p:cxnSp>
      <p:sp>
        <p:nvSpPr>
          <p:cNvPr id="78" name="Rounded Rectangle 77"/>
          <p:cNvSpPr/>
          <p:nvPr/>
        </p:nvSpPr>
        <p:spPr>
          <a:xfrm>
            <a:off x="8156863" y="4849091"/>
            <a:ext cx="1066800" cy="5796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sz="1200" b="1" dirty="0" smtClean="0"/>
              <a:t>Business Rule 3</a:t>
            </a:r>
            <a:endParaRPr lang="en-IN" sz="1200" b="1" dirty="0"/>
          </a:p>
        </p:txBody>
      </p:sp>
      <p:cxnSp>
        <p:nvCxnSpPr>
          <p:cNvPr id="79" name="Straight Connector 78"/>
          <p:cNvCxnSpPr>
            <a:stCxn id="78" idx="1"/>
          </p:cNvCxnSpPr>
          <p:nvPr/>
        </p:nvCxnSpPr>
        <p:spPr>
          <a:xfrm flipH="1" flipV="1">
            <a:off x="8004463" y="5138015"/>
            <a:ext cx="152400" cy="876"/>
          </a:xfrm>
          <a:prstGeom prst="line">
            <a:avLst/>
          </a:prstGeom>
        </p:spPr>
        <p:style>
          <a:lnRef idx="3">
            <a:schemeClr val="accent1"/>
          </a:lnRef>
          <a:fillRef idx="0">
            <a:schemeClr val="accent1"/>
          </a:fillRef>
          <a:effectRef idx="2">
            <a:schemeClr val="accent1"/>
          </a:effectRef>
          <a:fontRef idx="minor">
            <a:schemeClr val="tx1"/>
          </a:fontRef>
        </p:style>
      </p:cxnSp>
      <p:sp>
        <p:nvSpPr>
          <p:cNvPr id="80" name="Rounded Rectangle 79"/>
          <p:cNvSpPr/>
          <p:nvPr/>
        </p:nvSpPr>
        <p:spPr>
          <a:xfrm>
            <a:off x="8156863" y="5945891"/>
            <a:ext cx="1066800" cy="5796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sz="1200" b="1" dirty="0" smtClean="0"/>
              <a:t>Business Rule n</a:t>
            </a:r>
            <a:endParaRPr lang="en-IN" sz="1200" b="1" dirty="0"/>
          </a:p>
        </p:txBody>
      </p:sp>
      <p:cxnSp>
        <p:nvCxnSpPr>
          <p:cNvPr id="81" name="Straight Connector 80"/>
          <p:cNvCxnSpPr>
            <a:stCxn id="80" idx="1"/>
          </p:cNvCxnSpPr>
          <p:nvPr/>
        </p:nvCxnSpPr>
        <p:spPr>
          <a:xfrm flipH="1" flipV="1">
            <a:off x="8004463" y="6234815"/>
            <a:ext cx="152400" cy="876"/>
          </a:xfrm>
          <a:prstGeom prst="line">
            <a:avLst/>
          </a:prstGeom>
        </p:spPr>
        <p:style>
          <a:lnRef idx="3">
            <a:schemeClr val="accent1"/>
          </a:lnRef>
          <a:fillRef idx="0">
            <a:schemeClr val="accent1"/>
          </a:fillRef>
          <a:effectRef idx="2">
            <a:schemeClr val="accent1"/>
          </a:effectRef>
          <a:fontRef idx="minor">
            <a:schemeClr val="tx1"/>
          </a:fontRef>
        </p:style>
      </p:cxnSp>
      <p:sp>
        <p:nvSpPr>
          <p:cNvPr id="82" name="TextBox 81"/>
          <p:cNvSpPr txBox="1"/>
          <p:nvPr/>
        </p:nvSpPr>
        <p:spPr>
          <a:xfrm>
            <a:off x="8537863" y="5458691"/>
            <a:ext cx="76200" cy="577081"/>
          </a:xfrm>
          <a:prstGeom prst="rect">
            <a:avLst/>
          </a:prstGeom>
          <a:noFill/>
        </p:spPr>
        <p:txBody>
          <a:bodyPr wrap="square" rtlCol="0">
            <a:spAutoFit/>
          </a:bodyPr>
          <a:lstStyle/>
          <a:p>
            <a:r>
              <a:rPr lang="en-IN" sz="1050" b="1" dirty="0" smtClean="0">
                <a:solidFill>
                  <a:schemeClr val="accent1">
                    <a:lumMod val="50000"/>
                  </a:schemeClr>
                </a:solidFill>
              </a:rPr>
              <a:t>O</a:t>
            </a:r>
          </a:p>
          <a:p>
            <a:r>
              <a:rPr lang="en-IN" sz="1050" b="1" dirty="0" smtClean="0">
                <a:solidFill>
                  <a:schemeClr val="accent1">
                    <a:lumMod val="50000"/>
                  </a:schemeClr>
                </a:solidFill>
              </a:rPr>
              <a:t>O</a:t>
            </a:r>
          </a:p>
          <a:p>
            <a:r>
              <a:rPr lang="en-IN" sz="1050" b="1" dirty="0" smtClean="0">
                <a:solidFill>
                  <a:schemeClr val="accent1">
                    <a:lumMod val="50000"/>
                  </a:schemeClr>
                </a:solidFill>
              </a:rPr>
              <a:t>O</a:t>
            </a:r>
          </a:p>
        </p:txBody>
      </p:sp>
      <p:sp>
        <p:nvSpPr>
          <p:cNvPr id="83" name="Rounded Rectangle 82"/>
          <p:cNvSpPr/>
          <p:nvPr/>
        </p:nvSpPr>
        <p:spPr>
          <a:xfrm>
            <a:off x="5794663" y="962891"/>
            <a:ext cx="1981200" cy="6858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b="1" dirty="0" smtClean="0">
                <a:cs typeface="Aparajita" pitchFamily="34" charset="0"/>
              </a:rPr>
              <a:t>Invoice Fetching Criteria</a:t>
            </a:r>
            <a:endParaRPr lang="en-IN" sz="2000" b="1" dirty="0">
              <a:cs typeface="Aparajita" pitchFamily="34" charset="0"/>
            </a:endParaRPr>
          </a:p>
        </p:txBody>
      </p:sp>
      <p:sp>
        <p:nvSpPr>
          <p:cNvPr id="84" name="Cross 83"/>
          <p:cNvSpPr/>
          <p:nvPr/>
        </p:nvSpPr>
        <p:spPr>
          <a:xfrm>
            <a:off x="6709063" y="1801091"/>
            <a:ext cx="381000" cy="381000"/>
          </a:xfrm>
          <a:prstGeom prst="plus">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dirty="0"/>
          </a:p>
        </p:txBody>
      </p:sp>
      <p:pic>
        <p:nvPicPr>
          <p:cNvPr id="85" name="Picture 84" descr="cust1.jpg"/>
          <p:cNvPicPr>
            <a:picLocks noChangeAspect="1"/>
          </p:cNvPicPr>
          <p:nvPr/>
        </p:nvPicPr>
        <p:blipFill>
          <a:blip r:embed="rId2" cstate="print"/>
          <a:stretch>
            <a:fillRect/>
          </a:stretch>
        </p:blipFill>
        <p:spPr>
          <a:xfrm>
            <a:off x="9376063" y="1420091"/>
            <a:ext cx="990600" cy="990600"/>
          </a:xfrm>
          <a:prstGeom prst="rect">
            <a:avLst/>
          </a:prstGeom>
        </p:spPr>
      </p:pic>
      <p:sp>
        <p:nvSpPr>
          <p:cNvPr id="86" name="TextBox 85"/>
          <p:cNvSpPr txBox="1"/>
          <p:nvPr/>
        </p:nvSpPr>
        <p:spPr>
          <a:xfrm>
            <a:off x="8995063" y="2410691"/>
            <a:ext cx="1451295" cy="338554"/>
          </a:xfrm>
          <a:prstGeom prst="rect">
            <a:avLst/>
          </a:prstGeom>
          <a:noFill/>
        </p:spPr>
        <p:txBody>
          <a:bodyPr wrap="none" rtlCol="0">
            <a:spAutoFit/>
          </a:bodyPr>
          <a:lstStyle/>
          <a:p>
            <a:r>
              <a:rPr lang="en-IN" sz="1600" b="1" dirty="0" smtClean="0">
                <a:solidFill>
                  <a:srgbClr val="C00000"/>
                </a:solidFill>
                <a:latin typeface="+mn-lt"/>
              </a:rPr>
              <a:t>Billing Account</a:t>
            </a:r>
            <a:endParaRPr lang="en-IN" sz="1600" b="1" dirty="0">
              <a:solidFill>
                <a:srgbClr val="C00000"/>
              </a:solidFill>
              <a:latin typeface="+mn-lt"/>
            </a:endParaRPr>
          </a:p>
        </p:txBody>
      </p:sp>
      <p:cxnSp>
        <p:nvCxnSpPr>
          <p:cNvPr id="87" name="Elbow Connector 86"/>
          <p:cNvCxnSpPr>
            <a:stCxn id="83" idx="3"/>
          </p:cNvCxnSpPr>
          <p:nvPr/>
        </p:nvCxnSpPr>
        <p:spPr>
          <a:xfrm>
            <a:off x="7775863" y="1305791"/>
            <a:ext cx="1676400" cy="415661"/>
          </a:xfrm>
          <a:prstGeom prst="bentConnector3">
            <a:avLst>
              <a:gd name="adj1" fmla="val 50000"/>
            </a:avLst>
          </a:prstGeom>
          <a:ln>
            <a:tailEnd type="arrow"/>
          </a:ln>
        </p:spPr>
        <p:style>
          <a:lnRef idx="3">
            <a:schemeClr val="accent1"/>
          </a:lnRef>
          <a:fillRef idx="0">
            <a:schemeClr val="accent1"/>
          </a:fillRef>
          <a:effectRef idx="2">
            <a:schemeClr val="accent1"/>
          </a:effectRef>
          <a:fontRef idx="minor">
            <a:schemeClr val="tx1"/>
          </a:fontRef>
        </p:style>
      </p:cxnSp>
      <p:cxnSp>
        <p:nvCxnSpPr>
          <p:cNvPr id="88" name="Elbow Connector 87"/>
          <p:cNvCxnSpPr>
            <a:stCxn id="52" idx="3"/>
          </p:cNvCxnSpPr>
          <p:nvPr/>
        </p:nvCxnSpPr>
        <p:spPr>
          <a:xfrm flipV="1">
            <a:off x="7825559" y="1982173"/>
            <a:ext cx="1626704" cy="679341"/>
          </a:xfrm>
          <a:prstGeom prst="bentConnector3">
            <a:avLst>
              <a:gd name="adj1" fmla="val 50000"/>
            </a:avLst>
          </a:prstGeom>
          <a:ln>
            <a:tailEnd type="arrow"/>
          </a:ln>
        </p:spPr>
        <p:style>
          <a:lnRef idx="3">
            <a:schemeClr val="accent1"/>
          </a:lnRef>
          <a:fillRef idx="0">
            <a:schemeClr val="accent1"/>
          </a:fillRef>
          <a:effectRef idx="2">
            <a:schemeClr val="accent1"/>
          </a:effectRef>
          <a:fontRef idx="minor">
            <a:schemeClr val="tx1"/>
          </a:fontRef>
        </p:style>
      </p:cxnSp>
      <p:sp>
        <p:nvSpPr>
          <p:cNvPr id="89" name="Rounded Rectangle 88"/>
          <p:cNvSpPr/>
          <p:nvPr/>
        </p:nvSpPr>
        <p:spPr>
          <a:xfrm>
            <a:off x="3737263" y="962891"/>
            <a:ext cx="1980000" cy="6876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IN" sz="2000" b="1" dirty="0" smtClean="0"/>
              <a:t>Business Rule </a:t>
            </a:r>
            <a:endParaRPr lang="en-IN" sz="2000" b="1" dirty="0"/>
          </a:p>
        </p:txBody>
      </p:sp>
      <p:sp>
        <p:nvSpPr>
          <p:cNvPr id="90" name="Cross 89"/>
          <p:cNvSpPr/>
          <p:nvPr/>
        </p:nvSpPr>
        <p:spPr>
          <a:xfrm>
            <a:off x="4651663" y="1801091"/>
            <a:ext cx="381000" cy="381000"/>
          </a:xfrm>
          <a:prstGeom prst="plus">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13565047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Dunning Action</a:t>
            </a:r>
            <a:endParaRPr lang="en-IN" sz="3000" dirty="0"/>
          </a:p>
        </p:txBody>
      </p:sp>
      <p:sp>
        <p:nvSpPr>
          <p:cNvPr id="45" name="Oval 44"/>
          <p:cNvSpPr/>
          <p:nvPr/>
        </p:nvSpPr>
        <p:spPr>
          <a:xfrm>
            <a:off x="2164783" y="1423555"/>
            <a:ext cx="7315200" cy="5029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32"/>
          <p:cNvGrpSpPr/>
          <p:nvPr/>
        </p:nvGrpSpPr>
        <p:grpSpPr>
          <a:xfrm>
            <a:off x="1478983" y="3309915"/>
            <a:ext cx="1435447" cy="933040"/>
            <a:chOff x="5867768" y="1082479"/>
            <a:chExt cx="1435447" cy="933040"/>
          </a:xfrm>
          <a:scene3d>
            <a:camera prst="orthographicFront"/>
            <a:lightRig rig="threePt" dir="t">
              <a:rot lat="0" lon="0" rev="7500000"/>
            </a:lightRig>
          </a:scene3d>
        </p:grpSpPr>
        <p:sp>
          <p:nvSpPr>
            <p:cNvPr id="47" name="Rounded Rectangle 46"/>
            <p:cNvSpPr/>
            <p:nvPr/>
          </p:nvSpPr>
          <p:spPr>
            <a:xfrm>
              <a:off x="5867768" y="1082479"/>
              <a:ext cx="1435447" cy="93304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8" name="Rounded Rectangle 4"/>
            <p:cNvSpPr/>
            <p:nvPr/>
          </p:nvSpPr>
          <p:spPr>
            <a:xfrm>
              <a:off x="5913315" y="1128026"/>
              <a:ext cx="1344353" cy="8419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t>Send Dunning Reminder</a:t>
              </a:r>
              <a:endParaRPr lang="en-IN" sz="1700" b="1" kern="1200" dirty="0"/>
            </a:p>
          </p:txBody>
        </p:sp>
      </p:grpSp>
      <p:grpSp>
        <p:nvGrpSpPr>
          <p:cNvPr id="91" name="Group 38"/>
          <p:cNvGrpSpPr/>
          <p:nvPr/>
        </p:nvGrpSpPr>
        <p:grpSpPr>
          <a:xfrm>
            <a:off x="4298383" y="966355"/>
            <a:ext cx="1435447" cy="933040"/>
            <a:chOff x="3707441" y="2311"/>
            <a:chExt cx="1435447" cy="933040"/>
          </a:xfrm>
          <a:scene3d>
            <a:camera prst="orthographicFront"/>
            <a:lightRig rig="threePt" dir="t">
              <a:rot lat="0" lon="0" rev="7500000"/>
            </a:lightRig>
          </a:scene3d>
        </p:grpSpPr>
        <p:sp>
          <p:nvSpPr>
            <p:cNvPr id="92" name="Rounded Rectangle 91"/>
            <p:cNvSpPr/>
            <p:nvPr/>
          </p:nvSpPr>
          <p:spPr>
            <a:xfrm>
              <a:off x="3707441" y="2311"/>
              <a:ext cx="1435447" cy="93304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3" name="Rounded Rectangle 4"/>
            <p:cNvSpPr/>
            <p:nvPr/>
          </p:nvSpPr>
          <p:spPr>
            <a:xfrm>
              <a:off x="3752988" y="47858"/>
              <a:ext cx="1344353" cy="8419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755650">
                <a:lnSpc>
                  <a:spcPct val="90000"/>
                </a:lnSpc>
                <a:spcBef>
                  <a:spcPct val="0"/>
                </a:spcBef>
                <a:spcAft>
                  <a:spcPct val="35000"/>
                </a:spcAft>
              </a:pPr>
              <a:r>
                <a:rPr lang="en-US" sz="1700" b="1" kern="1200" dirty="0" smtClean="0"/>
                <a:t>Terminate Subscriber    </a:t>
              </a:r>
              <a:r>
                <a:rPr lang="en-US" sz="1600" b="1" kern="1200" dirty="0" smtClean="0"/>
                <a:t>(</a:t>
              </a:r>
              <a:r>
                <a:rPr lang="en-US" sz="1400" b="1" dirty="0" smtClean="0"/>
                <a:t>Auto &amp; Manual)</a:t>
              </a:r>
              <a:endParaRPr lang="en-IN" sz="1400" b="1" dirty="0" smtClean="0"/>
            </a:p>
          </p:txBody>
        </p:sp>
      </p:grpSp>
      <p:grpSp>
        <p:nvGrpSpPr>
          <p:cNvPr id="94" name="Group 39"/>
          <p:cNvGrpSpPr/>
          <p:nvPr/>
        </p:nvGrpSpPr>
        <p:grpSpPr>
          <a:xfrm>
            <a:off x="4069783" y="5690755"/>
            <a:ext cx="1435447" cy="933040"/>
            <a:chOff x="6011800" y="2954765"/>
            <a:chExt cx="1435447" cy="933040"/>
          </a:xfrm>
          <a:scene3d>
            <a:camera prst="orthographicFront"/>
            <a:lightRig rig="threePt" dir="t">
              <a:rot lat="0" lon="0" rev="7500000"/>
            </a:lightRig>
          </a:scene3d>
        </p:grpSpPr>
        <p:sp>
          <p:nvSpPr>
            <p:cNvPr id="95" name="Rounded Rectangle 94"/>
            <p:cNvSpPr/>
            <p:nvPr/>
          </p:nvSpPr>
          <p:spPr>
            <a:xfrm>
              <a:off x="6011800" y="2954765"/>
              <a:ext cx="1435447" cy="93304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6" name="Rounded Rectangle 6"/>
            <p:cNvSpPr/>
            <p:nvPr/>
          </p:nvSpPr>
          <p:spPr>
            <a:xfrm>
              <a:off x="6057347" y="3000312"/>
              <a:ext cx="1344353" cy="8419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t>Send Dunning Letter</a:t>
              </a:r>
              <a:endParaRPr lang="en-IN" sz="1700" b="1" kern="1200" dirty="0"/>
            </a:p>
          </p:txBody>
        </p:sp>
      </p:grpSp>
      <p:grpSp>
        <p:nvGrpSpPr>
          <p:cNvPr id="97" name="Group 41"/>
          <p:cNvGrpSpPr/>
          <p:nvPr/>
        </p:nvGrpSpPr>
        <p:grpSpPr>
          <a:xfrm>
            <a:off x="2253336" y="4910115"/>
            <a:ext cx="1435447" cy="933040"/>
            <a:chOff x="1547117" y="2882752"/>
            <a:chExt cx="1435447" cy="933040"/>
          </a:xfrm>
          <a:scene3d>
            <a:camera prst="orthographicFront"/>
            <a:lightRig rig="threePt" dir="t">
              <a:rot lat="0" lon="0" rev="7500000"/>
            </a:lightRig>
          </a:scene3d>
        </p:grpSpPr>
        <p:sp>
          <p:nvSpPr>
            <p:cNvPr id="98" name="Rounded Rectangle 97"/>
            <p:cNvSpPr/>
            <p:nvPr/>
          </p:nvSpPr>
          <p:spPr>
            <a:xfrm>
              <a:off x="1547117" y="2882752"/>
              <a:ext cx="1435447" cy="93304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9" name="Rounded Rectangle 10"/>
            <p:cNvSpPr/>
            <p:nvPr/>
          </p:nvSpPr>
          <p:spPr>
            <a:xfrm>
              <a:off x="1592664" y="2901392"/>
              <a:ext cx="1344353" cy="8419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t>Suspend Subscriber </a:t>
              </a:r>
              <a:r>
                <a:rPr lang="en-US" sz="1400" b="1" kern="1200" dirty="0" smtClean="0"/>
                <a:t>(Auto &amp; Manual)</a:t>
              </a:r>
              <a:endParaRPr lang="en-IN" sz="1400" b="1" kern="1200" dirty="0"/>
            </a:p>
          </p:txBody>
        </p:sp>
      </p:grpSp>
      <p:grpSp>
        <p:nvGrpSpPr>
          <p:cNvPr id="100" name="Group 42"/>
          <p:cNvGrpSpPr/>
          <p:nvPr/>
        </p:nvGrpSpPr>
        <p:grpSpPr>
          <a:xfrm>
            <a:off x="2317183" y="1804555"/>
            <a:ext cx="1435447" cy="933040"/>
            <a:chOff x="1619123" y="1154494"/>
            <a:chExt cx="1435447" cy="933040"/>
          </a:xfrm>
          <a:scene3d>
            <a:camera prst="orthographicFront"/>
            <a:lightRig rig="threePt" dir="t">
              <a:rot lat="0" lon="0" rev="7500000"/>
            </a:lightRig>
          </a:scene3d>
        </p:grpSpPr>
        <p:sp>
          <p:nvSpPr>
            <p:cNvPr id="101" name="Rounded Rectangle 100"/>
            <p:cNvSpPr/>
            <p:nvPr/>
          </p:nvSpPr>
          <p:spPr>
            <a:xfrm>
              <a:off x="1619123" y="1154494"/>
              <a:ext cx="1435447" cy="93304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2" name="Rounded Rectangle 12"/>
            <p:cNvSpPr/>
            <p:nvPr/>
          </p:nvSpPr>
          <p:spPr>
            <a:xfrm>
              <a:off x="1664670" y="1200041"/>
              <a:ext cx="1344353" cy="8419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t>Send to OCA</a:t>
              </a:r>
              <a:endParaRPr lang="en-IN" sz="1700" b="1" kern="1200" dirty="0"/>
            </a:p>
          </p:txBody>
        </p:sp>
      </p:grpSp>
      <p:grpSp>
        <p:nvGrpSpPr>
          <p:cNvPr id="103" name="Group 53"/>
          <p:cNvGrpSpPr/>
          <p:nvPr/>
        </p:nvGrpSpPr>
        <p:grpSpPr>
          <a:xfrm>
            <a:off x="6203383" y="5690755"/>
            <a:ext cx="1435447" cy="933040"/>
            <a:chOff x="6011800" y="2954765"/>
            <a:chExt cx="1435447" cy="933040"/>
          </a:xfrm>
          <a:scene3d>
            <a:camera prst="orthographicFront"/>
            <a:lightRig rig="threePt" dir="t">
              <a:rot lat="0" lon="0" rev="7500000"/>
            </a:lightRig>
          </a:scene3d>
        </p:grpSpPr>
        <p:sp>
          <p:nvSpPr>
            <p:cNvPr id="104" name="Rounded Rectangle 103"/>
            <p:cNvSpPr/>
            <p:nvPr/>
          </p:nvSpPr>
          <p:spPr>
            <a:xfrm>
              <a:off x="6011800" y="2954765"/>
              <a:ext cx="1435447" cy="93304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5" name="Rounded Rectangle 6"/>
            <p:cNvSpPr/>
            <p:nvPr/>
          </p:nvSpPr>
          <p:spPr>
            <a:xfrm>
              <a:off x="6057347" y="3000312"/>
              <a:ext cx="1344353" cy="8419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t>Write-off</a:t>
              </a:r>
              <a:endParaRPr lang="en-IN" sz="1700" b="1" kern="1200" dirty="0"/>
            </a:p>
          </p:txBody>
        </p:sp>
      </p:grpSp>
      <p:grpSp>
        <p:nvGrpSpPr>
          <p:cNvPr id="106" name="Group 56"/>
          <p:cNvGrpSpPr/>
          <p:nvPr/>
        </p:nvGrpSpPr>
        <p:grpSpPr>
          <a:xfrm>
            <a:off x="8108383" y="5004955"/>
            <a:ext cx="1435447" cy="933040"/>
            <a:chOff x="6011800" y="2954765"/>
            <a:chExt cx="1435447" cy="933040"/>
          </a:xfrm>
          <a:solidFill>
            <a:schemeClr val="tx2">
              <a:lumMod val="50000"/>
            </a:schemeClr>
          </a:solidFill>
          <a:scene3d>
            <a:camera prst="orthographicFront"/>
            <a:lightRig rig="threePt" dir="t">
              <a:rot lat="0" lon="0" rev="7500000"/>
            </a:lightRig>
          </a:scene3d>
        </p:grpSpPr>
        <p:sp>
          <p:nvSpPr>
            <p:cNvPr id="107" name="Rounded Rectangle 106"/>
            <p:cNvSpPr/>
            <p:nvPr/>
          </p:nvSpPr>
          <p:spPr>
            <a:xfrm>
              <a:off x="6011800" y="2954765"/>
              <a:ext cx="1435447" cy="933040"/>
            </a:xfrm>
            <a:prstGeom prst="roundRect">
              <a:avLst/>
            </a:prstGeom>
            <a:grp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8" name="Rounded Rectangle 6"/>
            <p:cNvSpPr/>
            <p:nvPr/>
          </p:nvSpPr>
          <p:spPr>
            <a:xfrm>
              <a:off x="6088001" y="3030965"/>
              <a:ext cx="1295400" cy="765746"/>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t>Reactivate Customer</a:t>
              </a:r>
              <a:endParaRPr lang="en-IN" sz="1700" b="1" kern="1200" dirty="0"/>
            </a:p>
          </p:txBody>
        </p:sp>
      </p:grpSp>
      <p:grpSp>
        <p:nvGrpSpPr>
          <p:cNvPr id="109" name="Group 59"/>
          <p:cNvGrpSpPr/>
          <p:nvPr/>
        </p:nvGrpSpPr>
        <p:grpSpPr>
          <a:xfrm>
            <a:off x="6431983" y="966355"/>
            <a:ext cx="1435447" cy="933040"/>
            <a:chOff x="6011800" y="2954765"/>
            <a:chExt cx="1435447" cy="933040"/>
          </a:xfrm>
          <a:scene3d>
            <a:camera prst="orthographicFront"/>
            <a:lightRig rig="threePt" dir="t">
              <a:rot lat="0" lon="0" rev="7500000"/>
            </a:lightRig>
          </a:scene3d>
        </p:grpSpPr>
        <p:sp>
          <p:nvSpPr>
            <p:cNvPr id="110" name="Rounded Rectangle 109"/>
            <p:cNvSpPr/>
            <p:nvPr/>
          </p:nvSpPr>
          <p:spPr>
            <a:xfrm>
              <a:off x="6011800" y="2954765"/>
              <a:ext cx="1435447" cy="93304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1" name="Rounded Rectangle 6"/>
            <p:cNvSpPr/>
            <p:nvPr/>
          </p:nvSpPr>
          <p:spPr>
            <a:xfrm>
              <a:off x="6057347" y="3000312"/>
              <a:ext cx="1344353" cy="8419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t>Blacklist Customer</a:t>
              </a:r>
              <a:endParaRPr lang="en-IN" sz="1700" b="1" kern="1200" dirty="0"/>
            </a:p>
          </p:txBody>
        </p:sp>
      </p:grpSp>
      <p:grpSp>
        <p:nvGrpSpPr>
          <p:cNvPr id="112" name="Group 62"/>
          <p:cNvGrpSpPr/>
          <p:nvPr/>
        </p:nvGrpSpPr>
        <p:grpSpPr>
          <a:xfrm>
            <a:off x="8260783" y="1907662"/>
            <a:ext cx="1435447" cy="963693"/>
            <a:chOff x="6011800" y="2878565"/>
            <a:chExt cx="1435447" cy="963693"/>
          </a:xfrm>
          <a:scene3d>
            <a:camera prst="orthographicFront"/>
            <a:lightRig rig="threePt" dir="t">
              <a:rot lat="0" lon="0" rev="7500000"/>
            </a:lightRig>
          </a:scene3d>
        </p:grpSpPr>
        <p:sp>
          <p:nvSpPr>
            <p:cNvPr id="113" name="Rounded Rectangle 112"/>
            <p:cNvSpPr/>
            <p:nvPr/>
          </p:nvSpPr>
          <p:spPr>
            <a:xfrm>
              <a:off x="6011800" y="2878565"/>
              <a:ext cx="1435447" cy="93304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4" name="Rounded Rectangle 6"/>
            <p:cNvSpPr/>
            <p:nvPr/>
          </p:nvSpPr>
          <p:spPr>
            <a:xfrm>
              <a:off x="6057347" y="2878565"/>
              <a:ext cx="1344353" cy="96369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t>Grey list Customer</a:t>
              </a:r>
              <a:endParaRPr lang="en-IN" sz="1700" b="1" kern="1200" dirty="0"/>
            </a:p>
          </p:txBody>
        </p:sp>
      </p:grpSp>
      <p:grpSp>
        <p:nvGrpSpPr>
          <p:cNvPr id="115" name="Group 65"/>
          <p:cNvGrpSpPr/>
          <p:nvPr/>
        </p:nvGrpSpPr>
        <p:grpSpPr>
          <a:xfrm>
            <a:off x="8717983" y="3633355"/>
            <a:ext cx="1435447" cy="933040"/>
            <a:chOff x="6011800" y="2878565"/>
            <a:chExt cx="1435447" cy="933040"/>
          </a:xfrm>
          <a:scene3d>
            <a:camera prst="orthographicFront"/>
            <a:lightRig rig="threePt" dir="t">
              <a:rot lat="0" lon="0" rev="7500000"/>
            </a:lightRig>
          </a:scene3d>
        </p:grpSpPr>
        <p:sp>
          <p:nvSpPr>
            <p:cNvPr id="116" name="Rounded Rectangle 115"/>
            <p:cNvSpPr/>
            <p:nvPr/>
          </p:nvSpPr>
          <p:spPr>
            <a:xfrm>
              <a:off x="6011800" y="2878565"/>
              <a:ext cx="1435447" cy="933040"/>
            </a:xfrm>
            <a:prstGeom prst="roundRect">
              <a:avLst/>
            </a:prstGeom>
            <a:solidFill>
              <a:schemeClr val="tx2">
                <a:lumMod val="50000"/>
              </a:schemeClr>
            </a:solidFill>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7" name="Rounded Rectangle 6"/>
            <p:cNvSpPr/>
            <p:nvPr/>
          </p:nvSpPr>
          <p:spPr>
            <a:xfrm>
              <a:off x="6088000" y="2878565"/>
              <a:ext cx="1344353" cy="8419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dirty="0" smtClean="0"/>
                <a:t>White</a:t>
              </a:r>
              <a:r>
                <a:rPr lang="en-US" sz="1700" b="1" kern="1200" dirty="0" smtClean="0"/>
                <a:t> list Customer</a:t>
              </a:r>
              <a:endParaRPr lang="en-IN" sz="1700" b="1" kern="1200" dirty="0"/>
            </a:p>
          </p:txBody>
        </p:sp>
      </p:grpSp>
      <p:sp>
        <p:nvSpPr>
          <p:cNvPr id="118" name="TextBox 117"/>
          <p:cNvSpPr txBox="1"/>
          <p:nvPr/>
        </p:nvSpPr>
        <p:spPr>
          <a:xfrm>
            <a:off x="3764983" y="3404755"/>
            <a:ext cx="4343400" cy="646331"/>
          </a:xfrm>
          <a:prstGeom prst="rect">
            <a:avLst/>
          </a:prstGeom>
          <a:noFill/>
        </p:spPr>
        <p:txBody>
          <a:bodyPr wrap="square" rtlCol="0">
            <a:spAutoFit/>
          </a:bodyPr>
          <a:lstStyle/>
          <a:p>
            <a:pPr algn="ctr"/>
            <a:r>
              <a:rPr lang="en-US" b="1" i="1" dirty="0" smtClean="0">
                <a:solidFill>
                  <a:srgbClr val="002060"/>
                </a:solidFill>
              </a:rPr>
              <a:t>Default Actions / Reversal Actions Supported By Dunning</a:t>
            </a:r>
            <a:endParaRPr lang="en-US" b="1" i="1" dirty="0">
              <a:solidFill>
                <a:srgbClr val="002060"/>
              </a:solidFill>
            </a:endParaRPr>
          </a:p>
        </p:txBody>
      </p:sp>
    </p:spTree>
    <p:extLst>
      <p:ext uri="{BB962C8B-B14F-4D97-AF65-F5344CB8AC3E}">
        <p14:creationId xmlns:p14="http://schemas.microsoft.com/office/powerpoint/2010/main" val="166685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blinds(horizontal)">
                                      <p:cBhvr>
                                        <p:cTn id="7" dur="500"/>
                                        <p:tgtEl>
                                          <p:spTgt spid="1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blinds(horizontal)">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blinds(horizontal)">
                                      <p:cBhvr>
                                        <p:cTn id="17" dur="500"/>
                                        <p:tgtEl>
                                          <p:spTgt spid="100"/>
                                        </p:tgtEl>
                                      </p:cBhvr>
                                    </p:animEffect>
                                  </p:childTnLst>
                                </p:cTn>
                              </p:par>
                              <p:par>
                                <p:cTn id="18" presetID="3" presetClass="entr" presetSubtype="10" fill="hold" nodeType="withEffect">
                                  <p:stCondLst>
                                    <p:cond delay="0"/>
                                  </p:stCondLst>
                                  <p:childTnLst>
                                    <p:set>
                                      <p:cBhvr>
                                        <p:cTn id="19" dur="1" fill="hold">
                                          <p:stCondLst>
                                            <p:cond delay="0"/>
                                          </p:stCondLst>
                                        </p:cTn>
                                        <p:tgtEl>
                                          <p:spTgt spid="91"/>
                                        </p:tgtEl>
                                        <p:attrNameLst>
                                          <p:attrName>style.visibility</p:attrName>
                                        </p:attrNameLst>
                                      </p:cBhvr>
                                      <p:to>
                                        <p:strVal val="visible"/>
                                      </p:to>
                                    </p:set>
                                    <p:animEffect transition="in" filter="blinds(horizontal)">
                                      <p:cBhvr>
                                        <p:cTn id="20" dur="500"/>
                                        <p:tgtEl>
                                          <p:spTgt spid="91"/>
                                        </p:tgtEl>
                                      </p:cBhvr>
                                    </p:animEffect>
                                  </p:childTnLst>
                                </p:cTn>
                              </p:par>
                              <p:par>
                                <p:cTn id="21" presetID="3" presetClass="entr" presetSubtype="10" fill="hold" nodeType="withEffect">
                                  <p:stCondLst>
                                    <p:cond delay="0"/>
                                  </p:stCondLst>
                                  <p:childTnLst>
                                    <p:set>
                                      <p:cBhvr>
                                        <p:cTn id="22" dur="1" fill="hold">
                                          <p:stCondLst>
                                            <p:cond delay="0"/>
                                          </p:stCondLst>
                                        </p:cTn>
                                        <p:tgtEl>
                                          <p:spTgt spid="109"/>
                                        </p:tgtEl>
                                        <p:attrNameLst>
                                          <p:attrName>style.visibility</p:attrName>
                                        </p:attrNameLst>
                                      </p:cBhvr>
                                      <p:to>
                                        <p:strVal val="visible"/>
                                      </p:to>
                                    </p:set>
                                    <p:animEffect transition="in" filter="blinds(horizontal)">
                                      <p:cBhvr>
                                        <p:cTn id="23" dur="500"/>
                                        <p:tgtEl>
                                          <p:spTgt spid="109"/>
                                        </p:tgtEl>
                                      </p:cBhvr>
                                    </p:animEffect>
                                  </p:childTnLst>
                                </p:cTn>
                              </p:par>
                              <p:par>
                                <p:cTn id="24" presetID="3" presetClass="entr" presetSubtype="10" fill="hold" nodeType="with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blinds(horizontal)">
                                      <p:cBhvr>
                                        <p:cTn id="26" dur="500"/>
                                        <p:tgtEl>
                                          <p:spTgt spid="112"/>
                                        </p:tgtEl>
                                      </p:cBhvr>
                                    </p:animEffect>
                                  </p:childTnLst>
                                </p:cTn>
                              </p:par>
                              <p:par>
                                <p:cTn id="27" presetID="3" presetClass="entr" presetSubtype="10" fill="hold" nodeType="withEffect">
                                  <p:stCondLst>
                                    <p:cond delay="0"/>
                                  </p:stCondLst>
                                  <p:childTnLst>
                                    <p:set>
                                      <p:cBhvr>
                                        <p:cTn id="28" dur="1" fill="hold">
                                          <p:stCondLst>
                                            <p:cond delay="0"/>
                                          </p:stCondLst>
                                        </p:cTn>
                                        <p:tgtEl>
                                          <p:spTgt spid="103"/>
                                        </p:tgtEl>
                                        <p:attrNameLst>
                                          <p:attrName>style.visibility</p:attrName>
                                        </p:attrNameLst>
                                      </p:cBhvr>
                                      <p:to>
                                        <p:strVal val="visible"/>
                                      </p:to>
                                    </p:set>
                                    <p:animEffect transition="in" filter="blinds(horizontal)">
                                      <p:cBhvr>
                                        <p:cTn id="29" dur="500"/>
                                        <p:tgtEl>
                                          <p:spTgt spid="103"/>
                                        </p:tgtEl>
                                      </p:cBhvr>
                                    </p:animEffect>
                                  </p:childTnLst>
                                </p:cTn>
                              </p:par>
                              <p:par>
                                <p:cTn id="30" presetID="3" presetClass="entr" presetSubtype="10" fill="hold" nodeType="withEffect">
                                  <p:stCondLst>
                                    <p:cond delay="0"/>
                                  </p:stCondLst>
                                  <p:childTnLst>
                                    <p:set>
                                      <p:cBhvr>
                                        <p:cTn id="31" dur="1" fill="hold">
                                          <p:stCondLst>
                                            <p:cond delay="0"/>
                                          </p:stCondLst>
                                        </p:cTn>
                                        <p:tgtEl>
                                          <p:spTgt spid="94"/>
                                        </p:tgtEl>
                                        <p:attrNameLst>
                                          <p:attrName>style.visibility</p:attrName>
                                        </p:attrNameLst>
                                      </p:cBhvr>
                                      <p:to>
                                        <p:strVal val="visible"/>
                                      </p:to>
                                    </p:set>
                                    <p:animEffect transition="in" filter="blinds(horizontal)">
                                      <p:cBhvr>
                                        <p:cTn id="32" dur="500"/>
                                        <p:tgtEl>
                                          <p:spTgt spid="94"/>
                                        </p:tgtEl>
                                      </p:cBhvr>
                                    </p:animEffect>
                                  </p:childTnLst>
                                </p:cTn>
                              </p:par>
                              <p:par>
                                <p:cTn id="33" presetID="3" presetClass="entr" presetSubtype="10" fill="hold" nodeType="withEffect">
                                  <p:stCondLst>
                                    <p:cond delay="0"/>
                                  </p:stCondLst>
                                  <p:childTnLst>
                                    <p:set>
                                      <p:cBhvr>
                                        <p:cTn id="34" dur="1" fill="hold">
                                          <p:stCondLst>
                                            <p:cond delay="0"/>
                                          </p:stCondLst>
                                        </p:cTn>
                                        <p:tgtEl>
                                          <p:spTgt spid="97"/>
                                        </p:tgtEl>
                                        <p:attrNameLst>
                                          <p:attrName>style.visibility</p:attrName>
                                        </p:attrNameLst>
                                      </p:cBhvr>
                                      <p:to>
                                        <p:strVal val="visible"/>
                                      </p:to>
                                    </p:set>
                                    <p:animEffect transition="in" filter="blinds(horizontal)">
                                      <p:cBhvr>
                                        <p:cTn id="35" dur="500"/>
                                        <p:tgtEl>
                                          <p:spTgt spid="97"/>
                                        </p:tgtEl>
                                      </p:cBhvr>
                                    </p:animEffect>
                                  </p:childTnLst>
                                </p:cTn>
                              </p:par>
                              <p:par>
                                <p:cTn id="36" presetID="3" presetClass="entr" presetSubtype="10"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blinds(horizontal)">
                                      <p:cBhvr>
                                        <p:cTn id="38" dur="500"/>
                                        <p:tgtEl>
                                          <p:spTgt spid="46"/>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106"/>
                                        </p:tgtEl>
                                        <p:attrNameLst>
                                          <p:attrName>style.visibility</p:attrName>
                                        </p:attrNameLst>
                                      </p:cBhvr>
                                      <p:to>
                                        <p:strVal val="visible"/>
                                      </p:to>
                                    </p:set>
                                    <p:animEffect transition="in" filter="blinds(horizontal)">
                                      <p:cBhvr>
                                        <p:cTn id="43" dur="500"/>
                                        <p:tgtEl>
                                          <p:spTgt spid="106"/>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115"/>
                                        </p:tgtEl>
                                        <p:attrNameLst>
                                          <p:attrName>style.visibility</p:attrName>
                                        </p:attrNameLst>
                                      </p:cBhvr>
                                      <p:to>
                                        <p:strVal val="visible"/>
                                      </p:to>
                                    </p:set>
                                    <p:animEffect transition="in" filter="blinds(horizontal)">
                                      <p:cBhvr>
                                        <p:cTn id="48"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118"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Master Components</a:t>
            </a:r>
            <a:endParaRPr lang="en-IN" sz="3000" dirty="0"/>
          </a:p>
        </p:txBody>
      </p:sp>
      <p:grpSp>
        <p:nvGrpSpPr>
          <p:cNvPr id="3" name="Group 3"/>
          <p:cNvGrpSpPr/>
          <p:nvPr/>
        </p:nvGrpSpPr>
        <p:grpSpPr>
          <a:xfrm>
            <a:off x="2258303" y="1070265"/>
            <a:ext cx="6858000" cy="492922"/>
            <a:chOff x="0" y="0"/>
            <a:chExt cx="3429024" cy="492922"/>
          </a:xfrm>
        </p:grpSpPr>
        <p:sp>
          <p:nvSpPr>
            <p:cNvPr id="4" name="Rectangle 3"/>
            <p:cNvSpPr/>
            <p:nvPr/>
          </p:nvSpPr>
          <p:spPr>
            <a:xfrm>
              <a:off x="0" y="0"/>
              <a:ext cx="3429024" cy="492922"/>
            </a:xfrm>
            <a:prstGeom prst="rect">
              <a:avLst/>
            </a:prstGeom>
          </p:spPr>
          <p:style>
            <a:lnRef idx="0">
              <a:schemeClr val="dk1">
                <a:hueOff val="0"/>
                <a:satOff val="0"/>
                <a:lumOff val="0"/>
                <a:alphaOff val="0"/>
              </a:schemeClr>
            </a:lnRef>
            <a:fillRef idx="1">
              <a:schemeClr val="accent2">
                <a:shade val="90000"/>
                <a:hueOff val="0"/>
                <a:satOff val="0"/>
                <a:lumOff val="0"/>
                <a:alphaOff val="0"/>
              </a:schemeClr>
            </a:fillRef>
            <a:effectRef idx="0">
              <a:schemeClr val="accent2">
                <a:shade val="90000"/>
                <a:hueOff val="0"/>
                <a:satOff val="0"/>
                <a:lumOff val="0"/>
                <a:alphaOff val="0"/>
              </a:schemeClr>
            </a:effectRef>
            <a:fontRef idx="minor">
              <a:schemeClr val="lt1">
                <a:hueOff val="0"/>
                <a:satOff val="0"/>
                <a:lumOff val="0"/>
                <a:alphaOff val="0"/>
              </a:schemeClr>
            </a:fontRef>
          </p:style>
        </p:sp>
        <p:sp>
          <p:nvSpPr>
            <p:cNvPr id="5" name="Rectangle 4"/>
            <p:cNvSpPr/>
            <p:nvPr/>
          </p:nvSpPr>
          <p:spPr>
            <a:xfrm>
              <a:off x="0" y="0"/>
              <a:ext cx="3429024" cy="492922"/>
            </a:xfrm>
            <a:prstGeom prst="rect">
              <a:avLst/>
            </a:prstGeom>
          </p:spPr>
          <p:style>
            <a:lnRef idx="0">
              <a:scrgbClr r="0" g="0" b="0"/>
            </a:lnRef>
            <a:fillRef idx="0">
              <a:scrgbClr r="0" g="0" b="0"/>
            </a:fillRef>
            <a:effectRef idx="0">
              <a:scrgbClr r="0" g="0" b="0"/>
            </a:effectRef>
            <a:fontRef idx="minor">
              <a:schemeClr val="lt1">
                <a:hueOff val="0"/>
                <a:satOff val="0"/>
                <a:lumOff val="0"/>
                <a:alphaOff val="0"/>
              </a:schemeClr>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IN" sz="1600" b="1" kern="1200" dirty="0" smtClean="0"/>
                <a:t>Master Configurations</a:t>
              </a:r>
              <a:endParaRPr lang="en-IN" sz="1600" b="1" kern="1200" dirty="0"/>
            </a:p>
          </p:txBody>
        </p:sp>
      </p:grpSp>
      <p:grpSp>
        <p:nvGrpSpPr>
          <p:cNvPr id="6" name="Group 12"/>
          <p:cNvGrpSpPr/>
          <p:nvPr/>
        </p:nvGrpSpPr>
        <p:grpSpPr>
          <a:xfrm>
            <a:off x="2334503" y="1603665"/>
            <a:ext cx="857256" cy="1035136"/>
            <a:chOff x="0" y="492922"/>
            <a:chExt cx="857256" cy="1035136"/>
          </a:xfrm>
        </p:grpSpPr>
        <p:sp>
          <p:nvSpPr>
            <p:cNvPr id="7" name="Rectangle 6"/>
            <p:cNvSpPr/>
            <p:nvPr/>
          </p:nvSpPr>
          <p:spPr>
            <a:xfrm>
              <a:off x="0" y="492922"/>
              <a:ext cx="857256" cy="1035136"/>
            </a:xfrm>
            <a:prstGeom prst="rect">
              <a:avLst/>
            </a:prstGeom>
            <a:solidFill>
              <a:schemeClr val="accent5">
                <a:lumMod val="50000"/>
              </a:schemeClr>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8" name="Rectangle 7"/>
            <p:cNvSpPr/>
            <p:nvPr/>
          </p:nvSpPr>
          <p:spPr>
            <a:xfrm>
              <a:off x="0" y="492922"/>
              <a:ext cx="857256" cy="10351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IN" sz="1200" b="1" kern="1200" dirty="0" smtClean="0"/>
                <a:t>Staff </a:t>
              </a:r>
            </a:p>
            <a:p>
              <a:pPr lvl="0" algn="ctr" defTabSz="533400">
                <a:lnSpc>
                  <a:spcPct val="90000"/>
                </a:lnSpc>
                <a:spcBef>
                  <a:spcPct val="0"/>
                </a:spcBef>
                <a:spcAft>
                  <a:spcPct val="35000"/>
                </a:spcAft>
              </a:pPr>
              <a:r>
                <a:rPr lang="en-IN" sz="1200" b="1" kern="1200" dirty="0" smtClean="0"/>
                <a:t>Group</a:t>
              </a:r>
              <a:endParaRPr lang="en-IN" sz="1200" b="1" kern="1200" dirty="0"/>
            </a:p>
          </p:txBody>
        </p:sp>
      </p:grpSp>
      <p:grpSp>
        <p:nvGrpSpPr>
          <p:cNvPr id="9" name="Group 18"/>
          <p:cNvGrpSpPr/>
          <p:nvPr/>
        </p:nvGrpSpPr>
        <p:grpSpPr>
          <a:xfrm>
            <a:off x="4163303" y="1603665"/>
            <a:ext cx="857256" cy="1035136"/>
            <a:chOff x="0" y="492922"/>
            <a:chExt cx="857256" cy="1035136"/>
          </a:xfrm>
        </p:grpSpPr>
        <p:sp>
          <p:nvSpPr>
            <p:cNvPr id="11" name="Rectangle 10"/>
            <p:cNvSpPr/>
            <p:nvPr/>
          </p:nvSpPr>
          <p:spPr>
            <a:xfrm>
              <a:off x="0" y="492922"/>
              <a:ext cx="857256" cy="1035136"/>
            </a:xfrm>
            <a:prstGeom prst="rect">
              <a:avLst/>
            </a:prstGeom>
            <a:solidFill>
              <a:schemeClr val="accent3">
                <a:lumMod val="75000"/>
              </a:schemeClr>
            </a:solidFill>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2" name="Rectangle 11"/>
            <p:cNvSpPr/>
            <p:nvPr/>
          </p:nvSpPr>
          <p:spPr>
            <a:xfrm>
              <a:off x="0" y="492922"/>
              <a:ext cx="857256" cy="10351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IN" sz="1200" b="1" kern="1200" dirty="0" smtClean="0"/>
                <a:t>Dunning Actions</a:t>
              </a:r>
              <a:endParaRPr lang="en-IN" sz="1200" b="1" kern="1200" dirty="0"/>
            </a:p>
          </p:txBody>
        </p:sp>
      </p:grpSp>
      <p:grpSp>
        <p:nvGrpSpPr>
          <p:cNvPr id="13" name="Group 21"/>
          <p:cNvGrpSpPr/>
          <p:nvPr/>
        </p:nvGrpSpPr>
        <p:grpSpPr>
          <a:xfrm>
            <a:off x="5382503" y="3051465"/>
            <a:ext cx="933456" cy="1035136"/>
            <a:chOff x="1714512" y="492922"/>
            <a:chExt cx="933456" cy="1035136"/>
          </a:xfrm>
          <a:solidFill>
            <a:schemeClr val="accent2">
              <a:lumMod val="50000"/>
            </a:schemeClr>
          </a:solidFill>
        </p:grpSpPr>
        <p:sp>
          <p:nvSpPr>
            <p:cNvPr id="14" name="Rectangle 13"/>
            <p:cNvSpPr/>
            <p:nvPr/>
          </p:nvSpPr>
          <p:spPr>
            <a:xfrm>
              <a:off x="1714512" y="492922"/>
              <a:ext cx="857256" cy="1035136"/>
            </a:xfrm>
            <a:prstGeom prst="rect">
              <a:avLst/>
            </a:prstGeom>
            <a:grp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15" name="Rectangle 14"/>
            <p:cNvSpPr/>
            <p:nvPr/>
          </p:nvSpPr>
          <p:spPr>
            <a:xfrm>
              <a:off x="1790712" y="492922"/>
              <a:ext cx="857256" cy="103513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IN" sz="1200" b="1" kern="1200" dirty="0" smtClean="0"/>
                <a:t>Dunning</a:t>
              </a:r>
            </a:p>
            <a:p>
              <a:pPr lvl="0" algn="ctr" defTabSz="533400">
                <a:lnSpc>
                  <a:spcPct val="90000"/>
                </a:lnSpc>
                <a:spcBef>
                  <a:spcPct val="0"/>
                </a:spcBef>
                <a:spcAft>
                  <a:spcPct val="35000"/>
                </a:spcAft>
              </a:pPr>
              <a:r>
                <a:rPr lang="en-IN" sz="1200" b="1" kern="1200" dirty="0" smtClean="0"/>
                <a:t>Scenario</a:t>
              </a:r>
              <a:endParaRPr lang="en-IN" sz="1200" b="1" kern="1200" dirty="0"/>
            </a:p>
          </p:txBody>
        </p:sp>
      </p:grpSp>
      <p:grpSp>
        <p:nvGrpSpPr>
          <p:cNvPr id="16" name="Group 24"/>
          <p:cNvGrpSpPr/>
          <p:nvPr/>
        </p:nvGrpSpPr>
        <p:grpSpPr>
          <a:xfrm>
            <a:off x="3706103" y="4880265"/>
            <a:ext cx="857256" cy="1035136"/>
            <a:chOff x="2571767" y="492922"/>
            <a:chExt cx="857256" cy="1035136"/>
          </a:xfrm>
        </p:grpSpPr>
        <p:sp>
          <p:nvSpPr>
            <p:cNvPr id="17" name="Rectangle 16"/>
            <p:cNvSpPr/>
            <p:nvPr/>
          </p:nvSpPr>
          <p:spPr>
            <a:xfrm>
              <a:off x="2571767" y="492922"/>
              <a:ext cx="857256" cy="1035136"/>
            </a:xfrm>
            <a:prstGeom prst="rect">
              <a:avLst/>
            </a:pr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18" name="Rectangle 17"/>
            <p:cNvSpPr/>
            <p:nvPr/>
          </p:nvSpPr>
          <p:spPr>
            <a:xfrm>
              <a:off x="2571767" y="492922"/>
              <a:ext cx="857256" cy="10351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IN" sz="1200" b="1" kern="1200" dirty="0" smtClean="0"/>
                <a:t>Credit</a:t>
              </a:r>
            </a:p>
            <a:p>
              <a:pPr lvl="0" algn="ctr" defTabSz="533400">
                <a:lnSpc>
                  <a:spcPct val="90000"/>
                </a:lnSpc>
                <a:spcBef>
                  <a:spcPct val="0"/>
                </a:spcBef>
                <a:spcAft>
                  <a:spcPct val="35000"/>
                </a:spcAft>
              </a:pPr>
              <a:r>
                <a:rPr lang="en-IN" sz="1200" b="1" kern="1200" dirty="0" smtClean="0"/>
                <a:t>Class</a:t>
              </a:r>
              <a:endParaRPr lang="en-IN" sz="1200" b="1" kern="1200" dirty="0"/>
            </a:p>
          </p:txBody>
        </p:sp>
      </p:grpSp>
      <p:sp>
        <p:nvSpPr>
          <p:cNvPr id="19" name="Rectangle 18"/>
          <p:cNvSpPr/>
          <p:nvPr/>
        </p:nvSpPr>
        <p:spPr>
          <a:xfrm>
            <a:off x="5458703" y="1603665"/>
            <a:ext cx="857256" cy="10351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IN" sz="1200" b="1" kern="1200" dirty="0" smtClean="0"/>
              <a:t>Credit</a:t>
            </a:r>
          </a:p>
          <a:p>
            <a:pPr lvl="0" algn="ctr" defTabSz="533400">
              <a:lnSpc>
                <a:spcPct val="90000"/>
              </a:lnSpc>
              <a:spcBef>
                <a:spcPct val="0"/>
              </a:spcBef>
              <a:spcAft>
                <a:spcPct val="35000"/>
              </a:spcAft>
            </a:pPr>
            <a:r>
              <a:rPr lang="en-IN" sz="1200" b="1" kern="1200" dirty="0" smtClean="0"/>
              <a:t>Class</a:t>
            </a:r>
            <a:endParaRPr lang="en-IN" sz="1200" b="1" kern="1200" dirty="0"/>
          </a:p>
        </p:txBody>
      </p:sp>
      <p:grpSp>
        <p:nvGrpSpPr>
          <p:cNvPr id="20" name="Group 37"/>
          <p:cNvGrpSpPr/>
          <p:nvPr/>
        </p:nvGrpSpPr>
        <p:grpSpPr>
          <a:xfrm>
            <a:off x="5687303" y="4880265"/>
            <a:ext cx="838201" cy="1035136"/>
            <a:chOff x="2495566" y="492922"/>
            <a:chExt cx="933457" cy="1035136"/>
          </a:xfrm>
          <a:solidFill>
            <a:schemeClr val="accent6">
              <a:lumMod val="50000"/>
            </a:schemeClr>
          </a:solidFill>
        </p:grpSpPr>
        <p:sp>
          <p:nvSpPr>
            <p:cNvPr id="21" name="Rectangle 20"/>
            <p:cNvSpPr/>
            <p:nvPr/>
          </p:nvSpPr>
          <p:spPr>
            <a:xfrm>
              <a:off x="2571767" y="492922"/>
              <a:ext cx="857256" cy="1035136"/>
            </a:xfrm>
            <a:prstGeom prst="rect">
              <a:avLst/>
            </a:prstGeom>
            <a:grpFill/>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22" name="Rectangle 21"/>
            <p:cNvSpPr/>
            <p:nvPr/>
          </p:nvSpPr>
          <p:spPr>
            <a:xfrm>
              <a:off x="2495566" y="492922"/>
              <a:ext cx="857256" cy="103513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IN" sz="1200" b="1" kern="1200" dirty="0" smtClean="0"/>
                <a:t>Invoice Fetching</a:t>
              </a:r>
            </a:p>
            <a:p>
              <a:pPr lvl="0" algn="ctr" defTabSz="533400">
                <a:lnSpc>
                  <a:spcPct val="90000"/>
                </a:lnSpc>
                <a:spcBef>
                  <a:spcPct val="0"/>
                </a:spcBef>
                <a:spcAft>
                  <a:spcPct val="35000"/>
                </a:spcAft>
              </a:pPr>
              <a:r>
                <a:rPr lang="en-IN" sz="1200" b="1" dirty="0" smtClean="0"/>
                <a:t>Criteria</a:t>
              </a:r>
              <a:endParaRPr lang="en-IN" sz="1200" b="1" kern="1200" dirty="0"/>
            </a:p>
          </p:txBody>
        </p:sp>
      </p:grpSp>
      <p:grpSp>
        <p:nvGrpSpPr>
          <p:cNvPr id="23" name="Group 40"/>
          <p:cNvGrpSpPr/>
          <p:nvPr/>
        </p:nvGrpSpPr>
        <p:grpSpPr>
          <a:xfrm>
            <a:off x="6068303" y="1603665"/>
            <a:ext cx="990600" cy="1035136"/>
            <a:chOff x="2495567" y="492922"/>
            <a:chExt cx="933456" cy="1035136"/>
          </a:xfrm>
          <a:solidFill>
            <a:schemeClr val="accent1">
              <a:lumMod val="50000"/>
            </a:schemeClr>
          </a:solidFill>
        </p:grpSpPr>
        <p:sp>
          <p:nvSpPr>
            <p:cNvPr id="24" name="Rectangle 23"/>
            <p:cNvSpPr/>
            <p:nvPr/>
          </p:nvSpPr>
          <p:spPr>
            <a:xfrm>
              <a:off x="2571767" y="492922"/>
              <a:ext cx="857256" cy="1035136"/>
            </a:xfrm>
            <a:prstGeom prst="rect">
              <a:avLst/>
            </a:prstGeom>
            <a:grpFill/>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25" name="Rectangle 24"/>
            <p:cNvSpPr/>
            <p:nvPr/>
          </p:nvSpPr>
          <p:spPr>
            <a:xfrm>
              <a:off x="2495567" y="492922"/>
              <a:ext cx="857256" cy="1035136"/>
            </a:xfrm>
            <a:prstGeom prst="rect">
              <a:avLst/>
            </a:prstGeom>
            <a:solidFill>
              <a:schemeClr val="bg1">
                <a:lumMod val="50000"/>
              </a:schemeClr>
            </a:solid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IN" sz="1200" b="1" kern="1200" dirty="0" smtClean="0"/>
                <a:t>Notification Templates</a:t>
              </a:r>
              <a:endParaRPr lang="en-IN" sz="1200" b="1" kern="1200" dirty="0"/>
            </a:p>
          </p:txBody>
        </p:sp>
      </p:grpSp>
      <p:grpSp>
        <p:nvGrpSpPr>
          <p:cNvPr id="26" name="Group 43"/>
          <p:cNvGrpSpPr/>
          <p:nvPr/>
        </p:nvGrpSpPr>
        <p:grpSpPr>
          <a:xfrm>
            <a:off x="8201903" y="1603665"/>
            <a:ext cx="838200" cy="1035136"/>
            <a:chOff x="2495567" y="492922"/>
            <a:chExt cx="933456" cy="1035136"/>
          </a:xfrm>
          <a:solidFill>
            <a:schemeClr val="accent1">
              <a:lumMod val="50000"/>
            </a:schemeClr>
          </a:solidFill>
        </p:grpSpPr>
        <p:sp>
          <p:nvSpPr>
            <p:cNvPr id="27" name="Rectangle 26"/>
            <p:cNvSpPr/>
            <p:nvPr/>
          </p:nvSpPr>
          <p:spPr>
            <a:xfrm>
              <a:off x="2571767" y="492922"/>
              <a:ext cx="857256" cy="1035136"/>
            </a:xfrm>
            <a:prstGeom prst="rect">
              <a:avLst/>
            </a:prstGeom>
            <a:grpFill/>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28" name="Rectangle 27"/>
            <p:cNvSpPr/>
            <p:nvPr/>
          </p:nvSpPr>
          <p:spPr>
            <a:xfrm>
              <a:off x="2495567" y="492922"/>
              <a:ext cx="857256" cy="103513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IN" sz="1200" b="1" kern="1200" dirty="0" smtClean="0"/>
                <a:t>Business</a:t>
              </a:r>
            </a:p>
            <a:p>
              <a:pPr lvl="0" algn="ctr" defTabSz="533400">
                <a:lnSpc>
                  <a:spcPct val="90000"/>
                </a:lnSpc>
                <a:spcBef>
                  <a:spcPct val="0"/>
                </a:spcBef>
                <a:spcAft>
                  <a:spcPct val="35000"/>
                </a:spcAft>
              </a:pPr>
              <a:r>
                <a:rPr lang="en-IN" sz="1200" b="1" dirty="0" smtClean="0"/>
                <a:t>Rules</a:t>
              </a:r>
              <a:endParaRPr lang="en-IN" sz="1200" b="1" kern="1200" dirty="0"/>
            </a:p>
          </p:txBody>
        </p:sp>
      </p:grpSp>
      <p:graphicFrame>
        <p:nvGraphicFramePr>
          <p:cNvPr id="29" name="Diagram 28"/>
          <p:cNvGraphicFramePr/>
          <p:nvPr>
            <p:extLst>
              <p:ext uri="{D42A27DB-BD31-4B8C-83A1-F6EECF244321}">
                <p14:modId xmlns:p14="http://schemas.microsoft.com/office/powerpoint/2010/main" val="3910765567"/>
              </p:ext>
            </p:extLst>
          </p:nvPr>
        </p:nvGraphicFramePr>
        <p:xfrm>
          <a:off x="9026676" y="4651665"/>
          <a:ext cx="1476364" cy="1143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 name="Picture 29" descr="url.png"/>
          <p:cNvPicPr>
            <a:picLocks noChangeAspect="1"/>
          </p:cNvPicPr>
          <p:nvPr/>
        </p:nvPicPr>
        <p:blipFill>
          <a:blip r:embed="rId7" cstate="print"/>
          <a:stretch>
            <a:fillRect/>
          </a:stretch>
        </p:blipFill>
        <p:spPr>
          <a:xfrm>
            <a:off x="9713971" y="5225531"/>
            <a:ext cx="926332" cy="926332"/>
          </a:xfrm>
          <a:prstGeom prst="rect">
            <a:avLst/>
          </a:prstGeom>
        </p:spPr>
      </p:pic>
      <p:pic>
        <p:nvPicPr>
          <p:cNvPr id="31" name="Picture 30" descr="images.jpeg"/>
          <p:cNvPicPr>
            <a:picLocks noChangeAspect="1"/>
          </p:cNvPicPr>
          <p:nvPr/>
        </p:nvPicPr>
        <p:blipFill>
          <a:blip r:embed="rId8" cstate="print"/>
          <a:stretch>
            <a:fillRect/>
          </a:stretch>
        </p:blipFill>
        <p:spPr>
          <a:xfrm>
            <a:off x="3325103" y="1756065"/>
            <a:ext cx="666750" cy="666750"/>
          </a:xfrm>
          <a:prstGeom prst="rect">
            <a:avLst/>
          </a:prstGeom>
        </p:spPr>
      </p:pic>
      <p:pic>
        <p:nvPicPr>
          <p:cNvPr id="32" name="Picture 31" descr="images.jpeg"/>
          <p:cNvPicPr>
            <a:picLocks noChangeAspect="1"/>
          </p:cNvPicPr>
          <p:nvPr/>
        </p:nvPicPr>
        <p:blipFill>
          <a:blip r:embed="rId8" cstate="print"/>
          <a:stretch>
            <a:fillRect/>
          </a:stretch>
        </p:blipFill>
        <p:spPr>
          <a:xfrm>
            <a:off x="5230103" y="1756065"/>
            <a:ext cx="666750" cy="666750"/>
          </a:xfrm>
          <a:prstGeom prst="rect">
            <a:avLst/>
          </a:prstGeom>
        </p:spPr>
      </p:pic>
      <p:pic>
        <p:nvPicPr>
          <p:cNvPr id="33" name="Picture 32" descr="images.jpeg"/>
          <p:cNvPicPr>
            <a:picLocks noChangeAspect="1"/>
          </p:cNvPicPr>
          <p:nvPr/>
        </p:nvPicPr>
        <p:blipFill>
          <a:blip r:embed="rId8" cstate="print"/>
          <a:stretch>
            <a:fillRect/>
          </a:stretch>
        </p:blipFill>
        <p:spPr>
          <a:xfrm>
            <a:off x="7363703" y="1756065"/>
            <a:ext cx="666750" cy="666750"/>
          </a:xfrm>
          <a:prstGeom prst="rect">
            <a:avLst/>
          </a:prstGeom>
        </p:spPr>
      </p:pic>
      <p:pic>
        <p:nvPicPr>
          <p:cNvPr id="34" name="Picture 33" descr="images.jpeg"/>
          <p:cNvPicPr>
            <a:picLocks noChangeAspect="1"/>
          </p:cNvPicPr>
          <p:nvPr/>
        </p:nvPicPr>
        <p:blipFill>
          <a:blip r:embed="rId8" cstate="print"/>
          <a:stretch>
            <a:fillRect/>
          </a:stretch>
        </p:blipFill>
        <p:spPr>
          <a:xfrm>
            <a:off x="4696703" y="5108865"/>
            <a:ext cx="666750" cy="666750"/>
          </a:xfrm>
          <a:prstGeom prst="rect">
            <a:avLst/>
          </a:prstGeom>
        </p:spPr>
      </p:pic>
      <p:cxnSp>
        <p:nvCxnSpPr>
          <p:cNvPr id="35" name="Elbow Connector 34"/>
          <p:cNvCxnSpPr>
            <a:stCxn id="27" idx="3"/>
            <a:endCxn id="15" idx="3"/>
          </p:cNvCxnSpPr>
          <p:nvPr/>
        </p:nvCxnSpPr>
        <p:spPr>
          <a:xfrm flipH="1">
            <a:off x="6315959" y="2121233"/>
            <a:ext cx="2724144" cy="1447800"/>
          </a:xfrm>
          <a:prstGeom prst="bentConnector3">
            <a:avLst>
              <a:gd name="adj1" fmla="val -8392"/>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14" idx="2"/>
            <a:endCxn id="18" idx="0"/>
          </p:cNvCxnSpPr>
          <p:nvPr/>
        </p:nvCxnSpPr>
        <p:spPr>
          <a:xfrm rot="5400000">
            <a:off x="4576099" y="3645233"/>
            <a:ext cx="793664" cy="167640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592303" y="2975265"/>
            <a:ext cx="1219200" cy="646331"/>
          </a:xfrm>
          <a:prstGeom prst="rect">
            <a:avLst/>
          </a:prstGeom>
          <a:noFill/>
        </p:spPr>
        <p:txBody>
          <a:bodyPr wrap="square" rtlCol="0">
            <a:spAutoFit/>
          </a:bodyPr>
          <a:lstStyle/>
          <a:p>
            <a:pPr algn="ctr"/>
            <a:r>
              <a:rPr lang="en-US" b="1" dirty="0" smtClean="0">
                <a:solidFill>
                  <a:schemeClr val="tx2"/>
                </a:solidFill>
              </a:rPr>
              <a:t>Associated With </a:t>
            </a:r>
            <a:endParaRPr lang="en-US" b="1" dirty="0">
              <a:solidFill>
                <a:schemeClr val="tx2"/>
              </a:solidFill>
            </a:endParaRPr>
          </a:p>
        </p:txBody>
      </p:sp>
      <p:sp>
        <p:nvSpPr>
          <p:cNvPr id="38" name="TextBox 37"/>
          <p:cNvSpPr txBox="1"/>
          <p:nvPr/>
        </p:nvSpPr>
        <p:spPr>
          <a:xfrm>
            <a:off x="4087103" y="4194465"/>
            <a:ext cx="1828800" cy="369332"/>
          </a:xfrm>
          <a:prstGeom prst="rect">
            <a:avLst/>
          </a:prstGeom>
          <a:noFill/>
        </p:spPr>
        <p:txBody>
          <a:bodyPr wrap="square" rtlCol="0">
            <a:spAutoFit/>
          </a:bodyPr>
          <a:lstStyle/>
          <a:p>
            <a:r>
              <a:rPr lang="en-US" b="1" dirty="0" smtClean="0">
                <a:solidFill>
                  <a:schemeClr val="tx2"/>
                </a:solidFill>
              </a:rPr>
              <a:t>Associated With</a:t>
            </a:r>
            <a:endParaRPr lang="en-US" b="1" dirty="0">
              <a:solidFill>
                <a:schemeClr val="tx2"/>
              </a:solidFill>
            </a:endParaRPr>
          </a:p>
        </p:txBody>
      </p:sp>
      <p:pic>
        <p:nvPicPr>
          <p:cNvPr id="39" name="Picture 38" descr="cust1.jpg"/>
          <p:cNvPicPr>
            <a:picLocks noChangeAspect="1"/>
          </p:cNvPicPr>
          <p:nvPr/>
        </p:nvPicPr>
        <p:blipFill>
          <a:blip r:embed="rId9" cstate="print"/>
          <a:stretch>
            <a:fillRect/>
          </a:stretch>
        </p:blipFill>
        <p:spPr>
          <a:xfrm>
            <a:off x="1877303" y="4727865"/>
            <a:ext cx="780102" cy="1136121"/>
          </a:xfrm>
          <a:prstGeom prst="rect">
            <a:avLst/>
          </a:prstGeom>
        </p:spPr>
      </p:pic>
      <p:cxnSp>
        <p:nvCxnSpPr>
          <p:cNvPr id="40" name="Straight Arrow Connector 39"/>
          <p:cNvCxnSpPr/>
          <p:nvPr/>
        </p:nvCxnSpPr>
        <p:spPr>
          <a:xfrm flipH="1">
            <a:off x="2563103" y="5489865"/>
            <a:ext cx="11430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6601703" y="5413665"/>
            <a:ext cx="24384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801103" y="5947065"/>
            <a:ext cx="855555" cy="276999"/>
          </a:xfrm>
          <a:prstGeom prst="rect">
            <a:avLst/>
          </a:prstGeom>
          <a:noFill/>
        </p:spPr>
        <p:txBody>
          <a:bodyPr wrap="none" rtlCol="0">
            <a:spAutoFit/>
          </a:bodyPr>
          <a:lstStyle/>
          <a:p>
            <a:r>
              <a:rPr lang="en-IN" sz="1200" b="1" dirty="0" smtClean="0">
                <a:solidFill>
                  <a:srgbClr val="C00000"/>
                </a:solidFill>
                <a:latin typeface="+mn-lt"/>
              </a:rPr>
              <a:t>Subscriber</a:t>
            </a:r>
            <a:endParaRPr lang="en-IN" sz="1200" b="1" dirty="0">
              <a:solidFill>
                <a:srgbClr val="C00000"/>
              </a:solidFill>
              <a:latin typeface="+mn-lt"/>
            </a:endParaRPr>
          </a:p>
        </p:txBody>
      </p:sp>
      <p:sp>
        <p:nvSpPr>
          <p:cNvPr id="43" name="TextBox 42"/>
          <p:cNvSpPr txBox="1"/>
          <p:nvPr/>
        </p:nvSpPr>
        <p:spPr>
          <a:xfrm>
            <a:off x="2639303" y="4880265"/>
            <a:ext cx="1143000" cy="646331"/>
          </a:xfrm>
          <a:prstGeom prst="rect">
            <a:avLst/>
          </a:prstGeom>
          <a:noFill/>
        </p:spPr>
        <p:txBody>
          <a:bodyPr wrap="square" rtlCol="0">
            <a:spAutoFit/>
          </a:bodyPr>
          <a:lstStyle/>
          <a:p>
            <a:pPr algn="ctr"/>
            <a:r>
              <a:rPr lang="en-US" b="1" dirty="0" smtClean="0">
                <a:solidFill>
                  <a:schemeClr val="tx2"/>
                </a:solidFill>
              </a:rPr>
              <a:t>Attached To</a:t>
            </a:r>
            <a:endParaRPr lang="en-US" b="1" dirty="0">
              <a:solidFill>
                <a:schemeClr val="tx2"/>
              </a:solidFill>
            </a:endParaRPr>
          </a:p>
        </p:txBody>
      </p:sp>
      <p:graphicFrame>
        <p:nvGraphicFramePr>
          <p:cNvPr id="44" name="Diagram 43"/>
          <p:cNvGraphicFramePr/>
          <p:nvPr>
            <p:extLst>
              <p:ext uri="{D42A27DB-BD31-4B8C-83A1-F6EECF244321}">
                <p14:modId xmlns:p14="http://schemas.microsoft.com/office/powerpoint/2010/main" val="3518592211"/>
              </p:ext>
            </p:extLst>
          </p:nvPr>
        </p:nvGraphicFramePr>
        <p:xfrm>
          <a:off x="7135103" y="4118265"/>
          <a:ext cx="1828800" cy="199550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5" name="TextBox 44"/>
          <p:cNvSpPr txBox="1"/>
          <p:nvPr/>
        </p:nvSpPr>
        <p:spPr>
          <a:xfrm>
            <a:off x="7135103" y="5870865"/>
            <a:ext cx="1428760" cy="646331"/>
          </a:xfrm>
          <a:prstGeom prst="rect">
            <a:avLst/>
          </a:prstGeom>
          <a:noFill/>
        </p:spPr>
        <p:txBody>
          <a:bodyPr wrap="square" rtlCol="0">
            <a:spAutoFit/>
          </a:bodyPr>
          <a:lstStyle/>
          <a:p>
            <a:pPr algn="ctr"/>
            <a:r>
              <a:rPr lang="en-IN" sz="1200" b="1" dirty="0" smtClean="0">
                <a:solidFill>
                  <a:schemeClr val="tx2"/>
                </a:solidFill>
                <a:latin typeface="+mn-lt"/>
              </a:rPr>
              <a:t>Requests</a:t>
            </a:r>
          </a:p>
          <a:p>
            <a:pPr algn="ctr"/>
            <a:r>
              <a:rPr lang="en-IN" sz="1200" b="1" dirty="0" smtClean="0">
                <a:solidFill>
                  <a:schemeClr val="tx2"/>
                </a:solidFill>
                <a:latin typeface="+mn-lt"/>
              </a:rPr>
              <a:t>outstanding</a:t>
            </a:r>
          </a:p>
          <a:p>
            <a:pPr algn="ctr"/>
            <a:r>
              <a:rPr lang="en-IN" sz="1200" b="1" dirty="0" smtClean="0">
                <a:solidFill>
                  <a:schemeClr val="tx2"/>
                </a:solidFill>
                <a:latin typeface="+mn-lt"/>
              </a:rPr>
              <a:t>details</a:t>
            </a:r>
            <a:endParaRPr lang="en-IN" sz="1200" b="1" dirty="0">
              <a:solidFill>
                <a:schemeClr val="tx2"/>
              </a:solidFill>
              <a:latin typeface="+mn-lt"/>
            </a:endParaRPr>
          </a:p>
        </p:txBody>
      </p:sp>
      <p:sp>
        <p:nvSpPr>
          <p:cNvPr id="46" name="Cloud 45"/>
          <p:cNvSpPr/>
          <p:nvPr/>
        </p:nvSpPr>
        <p:spPr>
          <a:xfrm>
            <a:off x="1801103" y="2746665"/>
            <a:ext cx="2514600" cy="1143000"/>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47" name="TextBox 46"/>
          <p:cNvSpPr txBox="1"/>
          <p:nvPr/>
        </p:nvSpPr>
        <p:spPr>
          <a:xfrm>
            <a:off x="2029703" y="2822865"/>
            <a:ext cx="2209800" cy="830997"/>
          </a:xfrm>
          <a:prstGeom prst="rect">
            <a:avLst/>
          </a:prstGeom>
          <a:noFill/>
        </p:spPr>
        <p:txBody>
          <a:bodyPr wrap="square" rtlCol="0">
            <a:spAutoFit/>
          </a:bodyPr>
          <a:lstStyle/>
          <a:p>
            <a:pPr algn="ctr"/>
            <a:r>
              <a:rPr lang="en-US" sz="1600" b="1" dirty="0" smtClean="0">
                <a:solidFill>
                  <a:schemeClr val="bg1"/>
                </a:solidFill>
              </a:rPr>
              <a:t>Group of responsible staff and Admin For performing Action</a:t>
            </a:r>
            <a:endParaRPr lang="en-US" sz="1600" b="1" dirty="0">
              <a:solidFill>
                <a:schemeClr val="bg1"/>
              </a:solidFill>
            </a:endParaRPr>
          </a:p>
        </p:txBody>
      </p:sp>
      <p:sp>
        <p:nvSpPr>
          <p:cNvPr id="48" name="Cloud 47"/>
          <p:cNvSpPr/>
          <p:nvPr/>
        </p:nvSpPr>
        <p:spPr>
          <a:xfrm>
            <a:off x="3553703" y="2975265"/>
            <a:ext cx="2667000" cy="1371600"/>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49" name="TextBox 48"/>
          <p:cNvSpPr txBox="1"/>
          <p:nvPr/>
        </p:nvSpPr>
        <p:spPr>
          <a:xfrm>
            <a:off x="3858503" y="3051465"/>
            <a:ext cx="2209800" cy="1077218"/>
          </a:xfrm>
          <a:prstGeom prst="rect">
            <a:avLst/>
          </a:prstGeom>
          <a:noFill/>
        </p:spPr>
        <p:txBody>
          <a:bodyPr wrap="square" rtlCol="0">
            <a:spAutoFit/>
          </a:bodyPr>
          <a:lstStyle/>
          <a:p>
            <a:pPr algn="ctr"/>
            <a:r>
              <a:rPr lang="en-IN" sz="1600" b="1" dirty="0" smtClean="0">
                <a:solidFill>
                  <a:schemeClr val="bg1"/>
                </a:solidFill>
              </a:rPr>
              <a:t>Actions to be taken on crossing age of receivable i.e. Bar Service , Write-off</a:t>
            </a:r>
            <a:endParaRPr lang="en-US" sz="1600" b="1" dirty="0">
              <a:solidFill>
                <a:schemeClr val="bg1"/>
              </a:solidFill>
            </a:endParaRPr>
          </a:p>
        </p:txBody>
      </p:sp>
      <p:sp>
        <p:nvSpPr>
          <p:cNvPr id="50" name="Cloud 49"/>
          <p:cNvSpPr/>
          <p:nvPr/>
        </p:nvSpPr>
        <p:spPr>
          <a:xfrm>
            <a:off x="4239503" y="3127665"/>
            <a:ext cx="4648200" cy="1981200"/>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51" name="TextBox 50"/>
          <p:cNvSpPr txBox="1"/>
          <p:nvPr/>
        </p:nvSpPr>
        <p:spPr>
          <a:xfrm>
            <a:off x="5001503" y="3432465"/>
            <a:ext cx="3352800" cy="1569660"/>
          </a:xfrm>
          <a:prstGeom prst="rect">
            <a:avLst/>
          </a:prstGeom>
          <a:noFill/>
        </p:spPr>
        <p:txBody>
          <a:bodyPr wrap="square" rtlCol="0">
            <a:spAutoFit/>
          </a:bodyPr>
          <a:lstStyle/>
          <a:p>
            <a:pPr algn="ctr"/>
            <a:r>
              <a:rPr lang="en-IN" sz="1600" b="1" dirty="0" smtClean="0">
                <a:solidFill>
                  <a:schemeClr val="bg1"/>
                </a:solidFill>
              </a:rPr>
              <a:t>Templates for notification on Dunning Actions i.e. Send Reminder, Dunning Letter etc and Internal Dunning activities like Escalation To Admin, Dunning Unit Status Change and others.</a:t>
            </a:r>
            <a:endParaRPr lang="en-US" sz="1600" b="1" dirty="0">
              <a:solidFill>
                <a:schemeClr val="bg1"/>
              </a:solidFill>
            </a:endParaRPr>
          </a:p>
        </p:txBody>
      </p:sp>
      <p:sp>
        <p:nvSpPr>
          <p:cNvPr id="52" name="Cloud 51"/>
          <p:cNvSpPr/>
          <p:nvPr/>
        </p:nvSpPr>
        <p:spPr>
          <a:xfrm>
            <a:off x="7211303" y="2899065"/>
            <a:ext cx="3657600" cy="1143000"/>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53" name="TextBox 52"/>
          <p:cNvSpPr txBox="1"/>
          <p:nvPr/>
        </p:nvSpPr>
        <p:spPr>
          <a:xfrm>
            <a:off x="7744703" y="3127665"/>
            <a:ext cx="2743200" cy="830997"/>
          </a:xfrm>
          <a:prstGeom prst="rect">
            <a:avLst/>
          </a:prstGeom>
          <a:noFill/>
        </p:spPr>
        <p:txBody>
          <a:bodyPr wrap="square" rtlCol="0">
            <a:spAutoFit/>
          </a:bodyPr>
          <a:lstStyle/>
          <a:p>
            <a:pPr algn="ctr"/>
            <a:r>
              <a:rPr lang="en-IN" sz="1600" b="1" dirty="0" smtClean="0">
                <a:solidFill>
                  <a:schemeClr val="bg1"/>
                </a:solidFill>
              </a:rPr>
              <a:t>Business Rules/Dynamic rules for Dunning Action processing.</a:t>
            </a:r>
            <a:endParaRPr lang="en-US" sz="1600" b="1" dirty="0">
              <a:solidFill>
                <a:schemeClr val="bg1"/>
              </a:solidFill>
            </a:endParaRPr>
          </a:p>
        </p:txBody>
      </p:sp>
      <p:sp>
        <p:nvSpPr>
          <p:cNvPr id="54" name="Cloud 53"/>
          <p:cNvSpPr/>
          <p:nvPr/>
        </p:nvSpPr>
        <p:spPr>
          <a:xfrm>
            <a:off x="3934703" y="4423065"/>
            <a:ext cx="4572000" cy="1905000"/>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55" name="TextBox 54"/>
          <p:cNvSpPr txBox="1"/>
          <p:nvPr/>
        </p:nvSpPr>
        <p:spPr>
          <a:xfrm>
            <a:off x="4391903" y="4651665"/>
            <a:ext cx="3581400" cy="1323439"/>
          </a:xfrm>
          <a:prstGeom prst="rect">
            <a:avLst/>
          </a:prstGeom>
          <a:noFill/>
        </p:spPr>
        <p:txBody>
          <a:bodyPr wrap="square" rtlCol="0">
            <a:spAutoFit/>
          </a:bodyPr>
          <a:lstStyle/>
          <a:p>
            <a:pPr algn="ctr"/>
            <a:r>
              <a:rPr lang="en-IN" sz="1600" b="1" dirty="0" smtClean="0">
                <a:solidFill>
                  <a:schemeClr val="bg1"/>
                </a:solidFill>
              </a:rPr>
              <a:t>Dunning Scenario, also known as Dunning Plan, is set of Dunning Actions associated with the Aging of Receivable and Minimum Collectable Amount which acts as scope of Dunning Actions. </a:t>
            </a:r>
            <a:endParaRPr lang="en-US" sz="1600" b="1" dirty="0">
              <a:solidFill>
                <a:schemeClr val="bg1"/>
              </a:solidFill>
            </a:endParaRPr>
          </a:p>
        </p:txBody>
      </p:sp>
      <p:sp>
        <p:nvSpPr>
          <p:cNvPr id="56" name="Cloud 55"/>
          <p:cNvSpPr/>
          <p:nvPr/>
        </p:nvSpPr>
        <p:spPr>
          <a:xfrm>
            <a:off x="5382503" y="4346865"/>
            <a:ext cx="4876800" cy="1371600"/>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57" name="TextBox 56"/>
          <p:cNvSpPr txBox="1"/>
          <p:nvPr/>
        </p:nvSpPr>
        <p:spPr>
          <a:xfrm>
            <a:off x="5992103" y="4499265"/>
            <a:ext cx="3581400" cy="1077218"/>
          </a:xfrm>
          <a:prstGeom prst="rect">
            <a:avLst/>
          </a:prstGeom>
          <a:noFill/>
        </p:spPr>
        <p:txBody>
          <a:bodyPr wrap="square" rtlCol="0">
            <a:spAutoFit/>
          </a:bodyPr>
          <a:lstStyle/>
          <a:p>
            <a:pPr algn="ctr"/>
            <a:r>
              <a:rPr lang="en-IN" sz="1600" b="1" dirty="0" smtClean="0">
                <a:solidFill>
                  <a:schemeClr val="bg1"/>
                </a:solidFill>
              </a:rPr>
              <a:t>Credit class holds all vital information for Dunning process i.e. Type of Dunning, Dunning Scenario, Grace days for dunning process and others.</a:t>
            </a:r>
            <a:endParaRPr lang="en-US" sz="1600" b="1" dirty="0">
              <a:solidFill>
                <a:schemeClr val="bg1"/>
              </a:solidFill>
            </a:endParaRPr>
          </a:p>
        </p:txBody>
      </p:sp>
      <p:sp>
        <p:nvSpPr>
          <p:cNvPr id="58" name="Cloud 57"/>
          <p:cNvSpPr/>
          <p:nvPr/>
        </p:nvSpPr>
        <p:spPr>
          <a:xfrm>
            <a:off x="810503" y="4499265"/>
            <a:ext cx="3810000" cy="1752600"/>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59" name="TextBox 58"/>
          <p:cNvSpPr txBox="1"/>
          <p:nvPr/>
        </p:nvSpPr>
        <p:spPr>
          <a:xfrm>
            <a:off x="962903" y="4793647"/>
            <a:ext cx="3581400" cy="1077218"/>
          </a:xfrm>
          <a:prstGeom prst="rect">
            <a:avLst/>
          </a:prstGeom>
          <a:noFill/>
        </p:spPr>
        <p:txBody>
          <a:bodyPr wrap="square" rtlCol="0">
            <a:spAutoFit/>
          </a:bodyPr>
          <a:lstStyle/>
          <a:p>
            <a:pPr algn="ctr"/>
            <a:r>
              <a:rPr lang="en-IN" sz="1600" b="1" dirty="0" smtClean="0">
                <a:solidFill>
                  <a:schemeClr val="bg1"/>
                </a:solidFill>
              </a:rPr>
              <a:t>Invoice Fetching Criteria contains any additional conditions which needs to be added while fetching eligible invoices for Dunning processes. </a:t>
            </a:r>
            <a:endParaRPr lang="en-US" sz="1600" b="1" dirty="0">
              <a:solidFill>
                <a:schemeClr val="bg1"/>
              </a:solidFill>
            </a:endParaRPr>
          </a:p>
        </p:txBody>
      </p:sp>
    </p:spTree>
    <p:extLst>
      <p:ext uri="{BB962C8B-B14F-4D97-AF65-F5344CB8AC3E}">
        <p14:creationId xmlns:p14="http://schemas.microsoft.com/office/powerpoint/2010/main" val="71608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blinds(horizontal)">
                                      <p:cBhvr>
                                        <p:cTn id="17" dur="500"/>
                                        <p:tgtEl>
                                          <p:spTgt spid="46"/>
                                        </p:tgtEl>
                                      </p:cBhvr>
                                    </p:animEffect>
                                  </p:childTnLst>
                                  <p:subTnLst>
                                    <p:set>
                                      <p:cBhvr override="childStyle">
                                        <p:cTn dur="1" fill="hold" display="0" masterRel="nextClick" afterEffect="1"/>
                                        <p:tgtEl>
                                          <p:spTgt spid="46"/>
                                        </p:tgtEl>
                                        <p:attrNameLst>
                                          <p:attrName>style.visibility</p:attrName>
                                        </p:attrNameLst>
                                      </p:cBhvr>
                                      <p:to>
                                        <p:strVal val="hidden"/>
                                      </p:to>
                                    </p:set>
                                  </p:subTnLst>
                                </p:cTn>
                              </p:par>
                              <p:par>
                                <p:cTn id="18" presetID="3" presetClass="entr" presetSubtype="10" fill="hold" grpId="0" nodeType="with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blinds(horizontal)">
                                      <p:cBhvr>
                                        <p:cTn id="20" dur="500"/>
                                        <p:tgtEl>
                                          <p:spTgt spid="47"/>
                                        </p:tgtEl>
                                      </p:cBhvr>
                                    </p:animEffec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blinds(horizontal)">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linds(horizont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blinds(horizontal)">
                                      <p:cBhvr>
                                        <p:cTn id="35" dur="500"/>
                                        <p:tgtEl>
                                          <p:spTgt spid="48"/>
                                        </p:tgtEl>
                                      </p:cBhvr>
                                    </p:animEffect>
                                  </p:childTnLst>
                                  <p:subTnLst>
                                    <p:set>
                                      <p:cBhvr override="childStyle">
                                        <p:cTn dur="1" fill="hold" display="0" masterRel="nextClick" afterEffect="1"/>
                                        <p:tgtEl>
                                          <p:spTgt spid="48"/>
                                        </p:tgtEl>
                                        <p:attrNameLst>
                                          <p:attrName>style.visibility</p:attrName>
                                        </p:attrNameLst>
                                      </p:cBhvr>
                                      <p:to>
                                        <p:strVal val="hidden"/>
                                      </p:to>
                                    </p:set>
                                  </p:subTnLst>
                                </p:cTn>
                              </p:par>
                              <p:par>
                                <p:cTn id="36" presetID="3" presetClass="entr" presetSubtype="10" fill="hold" grpId="0" nodeType="with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blinds(horizontal)">
                                      <p:cBhvr>
                                        <p:cTn id="38" dur="500"/>
                                        <p:tgtEl>
                                          <p:spTgt spid="49"/>
                                        </p:tgtEl>
                                      </p:cBhvr>
                                    </p:animEffect>
                                  </p:childTnLst>
                                  <p:subTnLst>
                                    <p:set>
                                      <p:cBhvr override="childStyle">
                                        <p:cTn dur="1" fill="hold" display="0" masterRel="nextClick" afterEffect="1"/>
                                        <p:tgtEl>
                                          <p:spTgt spid="49"/>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blinds(horizontal)">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blinds(horizontal)">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blinds(horizontal)">
                                      <p:cBhvr>
                                        <p:cTn id="53" dur="500"/>
                                        <p:tgtEl>
                                          <p:spTgt spid="51"/>
                                        </p:tgtEl>
                                      </p:cBhvr>
                                    </p:animEffect>
                                  </p:childTnLst>
                                  <p:subTnLst>
                                    <p:set>
                                      <p:cBhvr override="childStyle">
                                        <p:cTn dur="1" fill="hold" display="0" masterRel="nextClick" afterEffect="1"/>
                                        <p:tgtEl>
                                          <p:spTgt spid="51"/>
                                        </p:tgtEl>
                                        <p:attrNameLst>
                                          <p:attrName>style.visibility</p:attrName>
                                        </p:attrNameLst>
                                      </p:cBhvr>
                                      <p:to>
                                        <p:strVal val="hidden"/>
                                      </p:to>
                                    </p:set>
                                  </p:subTnLst>
                                </p:cTn>
                              </p:par>
                              <p:par>
                                <p:cTn id="54" presetID="3" presetClass="entr" presetSubtype="10" fill="hold" grpId="0" nodeType="with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blinds(horizontal)">
                                      <p:cBhvr>
                                        <p:cTn id="56" dur="500"/>
                                        <p:tgtEl>
                                          <p:spTgt spid="50"/>
                                        </p:tgtEl>
                                      </p:cBhvr>
                                    </p:animEffect>
                                  </p:childTnLst>
                                  <p:subTnLst>
                                    <p:set>
                                      <p:cBhvr override="childStyle">
                                        <p:cTn dur="1" fill="hold" display="0" masterRel="nextClick" afterEffect="1"/>
                                        <p:tgtEl>
                                          <p:spTgt spid="50"/>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blinds(horizontal)">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blinds(horizontal)">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blinds(horizontal)">
                                      <p:cBhvr>
                                        <p:cTn id="71" dur="500"/>
                                        <p:tgtEl>
                                          <p:spTgt spid="52"/>
                                        </p:tgtEl>
                                      </p:cBhvr>
                                    </p:animEffect>
                                  </p:childTnLst>
                                  <p:subTnLst>
                                    <p:set>
                                      <p:cBhvr override="childStyle">
                                        <p:cTn dur="1" fill="hold" display="0" masterRel="nextClick" afterEffect="1"/>
                                        <p:tgtEl>
                                          <p:spTgt spid="52"/>
                                        </p:tgtEl>
                                        <p:attrNameLst>
                                          <p:attrName>style.visibility</p:attrName>
                                        </p:attrNameLst>
                                      </p:cBhvr>
                                      <p:to>
                                        <p:strVal val="hidden"/>
                                      </p:to>
                                    </p:set>
                                  </p:subTnLst>
                                </p:cTn>
                              </p:par>
                              <p:par>
                                <p:cTn id="72" presetID="3" presetClass="entr" presetSubtype="10" fill="hold" grpId="0" nodeType="with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blinds(horizontal)">
                                      <p:cBhvr>
                                        <p:cTn id="74" dur="500"/>
                                        <p:tgtEl>
                                          <p:spTgt spid="53"/>
                                        </p:tgtEl>
                                      </p:cBhvr>
                                    </p:animEffect>
                                  </p:childTnLst>
                                  <p:subTnLst>
                                    <p:set>
                                      <p:cBhvr override="childStyle">
                                        <p:cTn dur="1" fill="hold" display="0" masterRel="nextClick" afterEffect="1"/>
                                        <p:tgtEl>
                                          <p:spTgt spid="53"/>
                                        </p:tgtEl>
                                        <p:attrNameLst>
                                          <p:attrName>style.visibility</p:attrName>
                                        </p:attrNameLst>
                                      </p:cBhvr>
                                      <p:to>
                                        <p:strVal val="hidden"/>
                                      </p:to>
                                    </p:set>
                                  </p:subTnLst>
                                </p:cTn>
                              </p:par>
                            </p:childTnLst>
                          </p:cTn>
                        </p:par>
                      </p:childTnLst>
                    </p:cTn>
                  </p:par>
                  <p:par>
                    <p:cTn id="75" fill="hold">
                      <p:stCondLst>
                        <p:cond delay="indefinite"/>
                      </p:stCondLst>
                      <p:childTnLst>
                        <p:par>
                          <p:cTn id="76" fill="hold">
                            <p:stCondLst>
                              <p:cond delay="0"/>
                            </p:stCondLst>
                            <p:childTnLst>
                              <p:par>
                                <p:cTn id="77" presetID="3" presetClass="entr" presetSubtype="10" fill="hold" nodeType="click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blinds(horizontal)">
                                      <p:cBhvr>
                                        <p:cTn id="79" dur="500"/>
                                        <p:tgtEl>
                                          <p:spTgt spid="13"/>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blinds(horizontal)">
                                      <p:cBhvr>
                                        <p:cTn id="82" dur="500"/>
                                        <p:tgtEl>
                                          <p:spTgt spid="37"/>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blinds(horizontal)">
                                      <p:cBhvr>
                                        <p:cTn id="87" dur="500"/>
                                        <p:tgtEl>
                                          <p:spTgt spid="35"/>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1" nodeType="click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blinds(horizontal)">
                                      <p:cBhvr>
                                        <p:cTn id="92" dur="500"/>
                                        <p:tgtEl>
                                          <p:spTgt spid="54"/>
                                        </p:tgtEl>
                                      </p:cBhvr>
                                    </p:animEffect>
                                  </p:childTnLst>
                                  <p:subTnLst>
                                    <p:set>
                                      <p:cBhvr override="childStyle">
                                        <p:cTn dur="1" fill="hold" display="0" masterRel="nextClick" afterEffect="1"/>
                                        <p:tgtEl>
                                          <p:spTgt spid="54"/>
                                        </p:tgtEl>
                                        <p:attrNameLst>
                                          <p:attrName>style.visibility</p:attrName>
                                        </p:attrNameLst>
                                      </p:cBhvr>
                                      <p:to>
                                        <p:strVal val="hidden"/>
                                      </p:to>
                                    </p:set>
                                  </p:subTnLst>
                                </p:cTn>
                              </p:par>
                              <p:par>
                                <p:cTn id="93" presetID="3" presetClass="entr" presetSubtype="10" fill="hold" grpId="2" nodeType="withEffect">
                                  <p:stCondLst>
                                    <p:cond delay="0"/>
                                  </p:stCondLst>
                                  <p:childTnLst>
                                    <p:set>
                                      <p:cBhvr>
                                        <p:cTn id="94" dur="1" fill="hold">
                                          <p:stCondLst>
                                            <p:cond delay="0"/>
                                          </p:stCondLst>
                                        </p:cTn>
                                        <p:tgtEl>
                                          <p:spTgt spid="55"/>
                                        </p:tgtEl>
                                        <p:attrNameLst>
                                          <p:attrName>style.visibility</p:attrName>
                                        </p:attrNameLst>
                                      </p:cBhvr>
                                      <p:to>
                                        <p:strVal val="visible"/>
                                      </p:to>
                                    </p:set>
                                    <p:animEffect transition="in" filter="blinds(horizontal)">
                                      <p:cBhvr>
                                        <p:cTn id="95" dur="500"/>
                                        <p:tgtEl>
                                          <p:spTgt spid="55"/>
                                        </p:tgtEl>
                                      </p:cBhvr>
                                    </p:animEffect>
                                  </p:childTnLst>
                                  <p:subTnLst>
                                    <p:set>
                                      <p:cBhvr override="childStyle">
                                        <p:cTn dur="1" fill="hold" display="0" masterRel="nextClick" afterEffect="1"/>
                                        <p:tgtEl>
                                          <p:spTgt spid="55"/>
                                        </p:tgtEl>
                                        <p:attrNameLst>
                                          <p:attrName>style.visibility</p:attrName>
                                        </p:attrNameLst>
                                      </p:cBhvr>
                                      <p:to>
                                        <p:strVal val="hidden"/>
                                      </p:to>
                                    </p:set>
                                  </p:subTnLst>
                                </p:cTn>
                              </p:par>
                            </p:childTnLst>
                          </p:cTn>
                        </p:par>
                      </p:childTnLst>
                    </p:cTn>
                  </p:par>
                  <p:par>
                    <p:cTn id="96" fill="hold">
                      <p:stCondLst>
                        <p:cond delay="indefinite"/>
                      </p:stCondLst>
                      <p:childTnLst>
                        <p:par>
                          <p:cTn id="97" fill="hold">
                            <p:stCondLst>
                              <p:cond delay="0"/>
                            </p:stCondLst>
                            <p:childTnLst>
                              <p:par>
                                <p:cTn id="98" presetID="3" presetClass="entr" presetSubtype="10" fill="hold" grpId="1" nodeType="clickEffect">
                                  <p:stCondLst>
                                    <p:cond delay="0"/>
                                  </p:stCondLst>
                                  <p:childTnLst>
                                    <p:set>
                                      <p:cBhvr>
                                        <p:cTn id="99" dur="1" fill="hold">
                                          <p:stCondLst>
                                            <p:cond delay="0"/>
                                          </p:stCondLst>
                                        </p:cTn>
                                        <p:tgtEl>
                                          <p:spTgt spid="55"/>
                                        </p:tgtEl>
                                        <p:attrNameLst>
                                          <p:attrName>style.visibility</p:attrName>
                                        </p:attrNameLst>
                                      </p:cBhvr>
                                      <p:to>
                                        <p:strVal val="visible"/>
                                      </p:to>
                                    </p:set>
                                    <p:animEffect transition="in" filter="blinds(horizontal)">
                                      <p:cBhvr>
                                        <p:cTn id="100" dur="500"/>
                                        <p:tgtEl>
                                          <p:spTgt spid="55"/>
                                        </p:tgtEl>
                                      </p:cBhvr>
                                    </p:animEffect>
                                  </p:childTnLst>
                                  <p:subTnLst>
                                    <p:set>
                                      <p:cBhvr override="childStyle">
                                        <p:cTn dur="1" fill="hold" display="0" masterRel="nextClick" afterEffect="1"/>
                                        <p:tgtEl>
                                          <p:spTgt spid="55"/>
                                        </p:tgtEl>
                                        <p:attrNameLst>
                                          <p:attrName>style.visibility</p:attrName>
                                        </p:attrNameLst>
                                      </p:cBhvr>
                                      <p:to>
                                        <p:strVal val="hidden"/>
                                      </p:to>
                                    </p:set>
                                  </p:subTnLst>
                                </p:cTn>
                              </p:par>
                              <p:par>
                                <p:cTn id="101" presetID="3" presetClass="entr" presetSubtype="10" fill="hold" grpId="0" nodeType="withEffect">
                                  <p:stCondLst>
                                    <p:cond delay="0"/>
                                  </p:stCondLst>
                                  <p:childTnLst>
                                    <p:set>
                                      <p:cBhvr>
                                        <p:cTn id="102" dur="1" fill="hold">
                                          <p:stCondLst>
                                            <p:cond delay="0"/>
                                          </p:stCondLst>
                                        </p:cTn>
                                        <p:tgtEl>
                                          <p:spTgt spid="54"/>
                                        </p:tgtEl>
                                        <p:attrNameLst>
                                          <p:attrName>style.visibility</p:attrName>
                                        </p:attrNameLst>
                                      </p:cBhvr>
                                      <p:to>
                                        <p:strVal val="visible"/>
                                      </p:to>
                                    </p:set>
                                    <p:animEffect transition="in" filter="blinds(horizontal)">
                                      <p:cBhvr>
                                        <p:cTn id="103" dur="500"/>
                                        <p:tgtEl>
                                          <p:spTgt spid="54"/>
                                        </p:tgtEl>
                                      </p:cBhvr>
                                    </p:animEffect>
                                  </p:childTnLst>
                                  <p:subTnLst>
                                    <p:set>
                                      <p:cBhvr override="childStyle">
                                        <p:cTn dur="1" fill="hold" display="0" masterRel="nextClick" afterEffect="1"/>
                                        <p:tgtEl>
                                          <p:spTgt spid="54"/>
                                        </p:tgtEl>
                                        <p:attrNameLst>
                                          <p:attrName>style.visibility</p:attrName>
                                        </p:attrNameLst>
                                      </p:cBhvr>
                                      <p:to>
                                        <p:strVal val="hidden"/>
                                      </p:to>
                                    </p:set>
                                  </p:sub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nodeType="click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blinds(horizontal)">
                                      <p:cBhvr>
                                        <p:cTn id="108" dur="500"/>
                                        <p:tgtEl>
                                          <p:spTgt spid="54"/>
                                        </p:tgtEl>
                                      </p:cBhvr>
                                    </p:animEffect>
                                  </p:childTnLst>
                                  <p:subTnLst>
                                    <p:set>
                                      <p:cBhvr override="childStyle">
                                        <p:cTn dur="1" fill="hold" display="0" masterRel="nextClick" afterEffect="1"/>
                                        <p:tgtEl>
                                          <p:spTgt spid="54"/>
                                        </p:tgtEl>
                                        <p:attrNameLst>
                                          <p:attrName>style.visibility</p:attrName>
                                        </p:attrNameLst>
                                      </p:cBhvr>
                                      <p:to>
                                        <p:strVal val="hidden"/>
                                      </p:to>
                                    </p:set>
                                  </p:subTnLst>
                                </p:cTn>
                              </p:par>
                              <p:par>
                                <p:cTn id="109" presetID="3" presetClass="entr" presetSubtype="10" fill="hold" grpId="0" nodeType="withEffect">
                                  <p:stCondLst>
                                    <p:cond delay="0"/>
                                  </p:stCondLst>
                                  <p:childTnLst>
                                    <p:set>
                                      <p:cBhvr>
                                        <p:cTn id="110" dur="1" fill="hold">
                                          <p:stCondLst>
                                            <p:cond delay="0"/>
                                          </p:stCondLst>
                                        </p:cTn>
                                        <p:tgtEl>
                                          <p:spTgt spid="55"/>
                                        </p:tgtEl>
                                        <p:attrNameLst>
                                          <p:attrName>style.visibility</p:attrName>
                                        </p:attrNameLst>
                                      </p:cBhvr>
                                      <p:to>
                                        <p:strVal val="visible"/>
                                      </p:to>
                                    </p:set>
                                    <p:animEffect transition="in" filter="blinds(horizontal)">
                                      <p:cBhvr>
                                        <p:cTn id="111" dur="500"/>
                                        <p:tgtEl>
                                          <p:spTgt spid="55"/>
                                        </p:tgtEl>
                                      </p:cBhvr>
                                    </p:animEffect>
                                  </p:childTnLst>
                                  <p:subTnLst>
                                    <p:set>
                                      <p:cBhvr override="childStyle">
                                        <p:cTn dur="1" fill="hold" display="0" masterRel="nextClick" afterEffect="1"/>
                                        <p:tgtEl>
                                          <p:spTgt spid="55"/>
                                        </p:tgtEl>
                                        <p:attrNameLst>
                                          <p:attrName>style.visibility</p:attrName>
                                        </p:attrNameLst>
                                      </p:cBhvr>
                                      <p:to>
                                        <p:strVal val="hidden"/>
                                      </p:to>
                                    </p:set>
                                  </p:subTnLst>
                                </p:cTn>
                              </p:par>
                            </p:childTnLst>
                          </p:cTn>
                        </p:par>
                      </p:childTnLst>
                    </p:cTn>
                  </p:par>
                  <p:par>
                    <p:cTn id="112" fill="hold">
                      <p:stCondLst>
                        <p:cond delay="indefinite"/>
                      </p:stCondLst>
                      <p:childTnLst>
                        <p:par>
                          <p:cTn id="113" fill="hold">
                            <p:stCondLst>
                              <p:cond delay="0"/>
                            </p:stCondLst>
                            <p:childTnLst>
                              <p:par>
                                <p:cTn id="114" presetID="3" presetClass="entr" presetSubtype="10" fill="hold" nodeType="clickEffect">
                                  <p:stCondLst>
                                    <p:cond delay="0"/>
                                  </p:stCondLst>
                                  <p:childTnLst>
                                    <p:set>
                                      <p:cBhvr>
                                        <p:cTn id="115" dur="1" fill="hold">
                                          <p:stCondLst>
                                            <p:cond delay="0"/>
                                          </p:stCondLst>
                                        </p:cTn>
                                        <p:tgtEl>
                                          <p:spTgt spid="16"/>
                                        </p:tgtEl>
                                        <p:attrNameLst>
                                          <p:attrName>style.visibility</p:attrName>
                                        </p:attrNameLst>
                                      </p:cBhvr>
                                      <p:to>
                                        <p:strVal val="visible"/>
                                      </p:to>
                                    </p:set>
                                    <p:animEffect transition="in" filter="blinds(horizontal)">
                                      <p:cBhvr>
                                        <p:cTn id="116" dur="500"/>
                                        <p:tgtEl>
                                          <p:spTgt spid="16"/>
                                        </p:tgtEl>
                                      </p:cBhvr>
                                    </p:animEffect>
                                  </p:childTnLst>
                                </p:cTn>
                              </p:par>
                            </p:childTnLst>
                          </p:cTn>
                        </p:par>
                      </p:childTnLst>
                    </p:cTn>
                  </p:par>
                  <p:par>
                    <p:cTn id="117" fill="hold">
                      <p:stCondLst>
                        <p:cond delay="indefinite"/>
                      </p:stCondLst>
                      <p:childTnLst>
                        <p:par>
                          <p:cTn id="118" fill="hold">
                            <p:stCondLst>
                              <p:cond delay="0"/>
                            </p:stCondLst>
                            <p:childTnLst>
                              <p:par>
                                <p:cTn id="119" presetID="3" presetClass="entr" presetSubtype="10" fill="hold" nodeType="click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blinds(horizontal)">
                                      <p:cBhvr>
                                        <p:cTn id="121" dur="500"/>
                                        <p:tgtEl>
                                          <p:spTgt spid="36"/>
                                        </p:tgtEl>
                                      </p:cBhvr>
                                    </p:animEffect>
                                  </p:childTnLst>
                                </p:cTn>
                              </p:par>
                              <p:par>
                                <p:cTn id="122" presetID="3" presetClass="entr" presetSubtype="10" fill="hold" grpId="0" nodeType="withEffect">
                                  <p:stCondLst>
                                    <p:cond delay="0"/>
                                  </p:stCondLst>
                                  <p:childTnLst>
                                    <p:set>
                                      <p:cBhvr>
                                        <p:cTn id="123" dur="1" fill="hold">
                                          <p:stCondLst>
                                            <p:cond delay="0"/>
                                          </p:stCondLst>
                                        </p:cTn>
                                        <p:tgtEl>
                                          <p:spTgt spid="38"/>
                                        </p:tgtEl>
                                        <p:attrNameLst>
                                          <p:attrName>style.visibility</p:attrName>
                                        </p:attrNameLst>
                                      </p:cBhvr>
                                      <p:to>
                                        <p:strVal val="visible"/>
                                      </p:to>
                                    </p:set>
                                    <p:animEffect transition="in" filter="blinds(horizontal)">
                                      <p:cBhvr>
                                        <p:cTn id="124" dur="500"/>
                                        <p:tgtEl>
                                          <p:spTgt spid="38"/>
                                        </p:tgtEl>
                                      </p:cBhvr>
                                    </p:animEffect>
                                  </p:childTnLst>
                                </p:cTn>
                              </p:par>
                            </p:childTnLst>
                          </p:cTn>
                        </p:par>
                      </p:childTnLst>
                    </p:cTn>
                  </p:par>
                  <p:par>
                    <p:cTn id="125" fill="hold">
                      <p:stCondLst>
                        <p:cond delay="indefinite"/>
                      </p:stCondLst>
                      <p:childTnLst>
                        <p:par>
                          <p:cTn id="126" fill="hold">
                            <p:stCondLst>
                              <p:cond delay="0"/>
                            </p:stCondLst>
                            <p:childTnLst>
                              <p:par>
                                <p:cTn id="127" presetID="3" presetClass="entr" presetSubtype="10" fill="hold" grpId="1" nodeType="clickEffect">
                                  <p:stCondLst>
                                    <p:cond delay="0"/>
                                  </p:stCondLst>
                                  <p:childTnLst>
                                    <p:set>
                                      <p:cBhvr>
                                        <p:cTn id="128" dur="1" fill="hold">
                                          <p:stCondLst>
                                            <p:cond delay="0"/>
                                          </p:stCondLst>
                                        </p:cTn>
                                        <p:tgtEl>
                                          <p:spTgt spid="56"/>
                                        </p:tgtEl>
                                        <p:attrNameLst>
                                          <p:attrName>style.visibility</p:attrName>
                                        </p:attrNameLst>
                                      </p:cBhvr>
                                      <p:to>
                                        <p:strVal val="visible"/>
                                      </p:to>
                                    </p:set>
                                    <p:animEffect transition="in" filter="blinds(horizontal)">
                                      <p:cBhvr>
                                        <p:cTn id="129" dur="500"/>
                                        <p:tgtEl>
                                          <p:spTgt spid="56"/>
                                        </p:tgtEl>
                                      </p:cBhvr>
                                    </p:animEffect>
                                  </p:childTnLst>
                                  <p:subTnLst>
                                    <p:set>
                                      <p:cBhvr override="childStyle">
                                        <p:cTn dur="1" fill="hold" display="0" masterRel="nextClick" afterEffect="1"/>
                                        <p:tgtEl>
                                          <p:spTgt spid="56"/>
                                        </p:tgtEl>
                                        <p:attrNameLst>
                                          <p:attrName>style.visibility</p:attrName>
                                        </p:attrNameLst>
                                      </p:cBhvr>
                                      <p:to>
                                        <p:strVal val="hidden"/>
                                      </p:to>
                                    </p:set>
                                  </p:subTnLst>
                                </p:cTn>
                              </p:par>
                              <p:par>
                                <p:cTn id="130" presetID="3" presetClass="entr" presetSubtype="10" fill="hold" grpId="2" nodeType="withEffect">
                                  <p:stCondLst>
                                    <p:cond delay="0"/>
                                  </p:stCondLst>
                                  <p:childTnLst>
                                    <p:set>
                                      <p:cBhvr>
                                        <p:cTn id="131" dur="1" fill="hold">
                                          <p:stCondLst>
                                            <p:cond delay="0"/>
                                          </p:stCondLst>
                                        </p:cTn>
                                        <p:tgtEl>
                                          <p:spTgt spid="57"/>
                                        </p:tgtEl>
                                        <p:attrNameLst>
                                          <p:attrName>style.visibility</p:attrName>
                                        </p:attrNameLst>
                                      </p:cBhvr>
                                      <p:to>
                                        <p:strVal val="visible"/>
                                      </p:to>
                                    </p:set>
                                    <p:animEffect transition="in" filter="blinds(horizontal)">
                                      <p:cBhvr>
                                        <p:cTn id="132" dur="500"/>
                                        <p:tgtEl>
                                          <p:spTgt spid="57"/>
                                        </p:tgtEl>
                                      </p:cBhvr>
                                    </p:animEffect>
                                  </p:childTnLst>
                                  <p:subTnLst>
                                    <p:set>
                                      <p:cBhvr override="childStyle">
                                        <p:cTn dur="1" fill="hold" display="0" masterRel="nextClick" afterEffect="1"/>
                                        <p:tgtEl>
                                          <p:spTgt spid="57"/>
                                        </p:tgtEl>
                                        <p:attrNameLst>
                                          <p:attrName>style.visibility</p:attrName>
                                        </p:attrNameLst>
                                      </p:cBhvr>
                                      <p:to>
                                        <p:strVal val="hidden"/>
                                      </p:to>
                                    </p:set>
                                  </p:subTnLst>
                                </p:cTn>
                              </p:par>
                            </p:childTnLst>
                          </p:cTn>
                        </p:par>
                      </p:childTnLst>
                    </p:cTn>
                  </p:par>
                  <p:par>
                    <p:cTn id="133" fill="hold">
                      <p:stCondLst>
                        <p:cond delay="indefinite"/>
                      </p:stCondLst>
                      <p:childTnLst>
                        <p:par>
                          <p:cTn id="134" fill="hold">
                            <p:stCondLst>
                              <p:cond delay="0"/>
                            </p:stCondLst>
                            <p:childTnLst>
                              <p:par>
                                <p:cTn id="135" presetID="3" presetClass="entr" presetSubtype="10" fill="hold" grpId="1" nodeType="clickEffect">
                                  <p:stCondLst>
                                    <p:cond delay="0"/>
                                  </p:stCondLst>
                                  <p:childTnLst>
                                    <p:set>
                                      <p:cBhvr>
                                        <p:cTn id="136" dur="1" fill="hold">
                                          <p:stCondLst>
                                            <p:cond delay="0"/>
                                          </p:stCondLst>
                                        </p:cTn>
                                        <p:tgtEl>
                                          <p:spTgt spid="57"/>
                                        </p:tgtEl>
                                        <p:attrNameLst>
                                          <p:attrName>style.visibility</p:attrName>
                                        </p:attrNameLst>
                                      </p:cBhvr>
                                      <p:to>
                                        <p:strVal val="visible"/>
                                      </p:to>
                                    </p:set>
                                    <p:animEffect transition="in" filter="blinds(horizontal)">
                                      <p:cBhvr>
                                        <p:cTn id="137" dur="500"/>
                                        <p:tgtEl>
                                          <p:spTgt spid="57"/>
                                        </p:tgtEl>
                                      </p:cBhvr>
                                    </p:animEffect>
                                  </p:childTnLst>
                                  <p:subTnLst>
                                    <p:set>
                                      <p:cBhvr override="childStyle">
                                        <p:cTn dur="1" fill="hold" display="0" masterRel="nextClick" afterEffect="1"/>
                                        <p:tgtEl>
                                          <p:spTgt spid="57"/>
                                        </p:tgtEl>
                                        <p:attrNameLst>
                                          <p:attrName>style.visibility</p:attrName>
                                        </p:attrNameLst>
                                      </p:cBhvr>
                                      <p:to>
                                        <p:strVal val="hidden"/>
                                      </p:to>
                                    </p:set>
                                  </p:subTnLst>
                                </p:cTn>
                              </p:par>
                              <p:par>
                                <p:cTn id="138" presetID="3" presetClass="entr" presetSubtype="10" fill="hold" grpId="0" nodeType="withEffect">
                                  <p:stCondLst>
                                    <p:cond delay="0"/>
                                  </p:stCondLst>
                                  <p:childTnLst>
                                    <p:set>
                                      <p:cBhvr>
                                        <p:cTn id="139" dur="1" fill="hold">
                                          <p:stCondLst>
                                            <p:cond delay="0"/>
                                          </p:stCondLst>
                                        </p:cTn>
                                        <p:tgtEl>
                                          <p:spTgt spid="56"/>
                                        </p:tgtEl>
                                        <p:attrNameLst>
                                          <p:attrName>style.visibility</p:attrName>
                                        </p:attrNameLst>
                                      </p:cBhvr>
                                      <p:to>
                                        <p:strVal val="visible"/>
                                      </p:to>
                                    </p:set>
                                    <p:animEffect transition="in" filter="blinds(horizontal)">
                                      <p:cBhvr>
                                        <p:cTn id="140" dur="500"/>
                                        <p:tgtEl>
                                          <p:spTgt spid="56"/>
                                        </p:tgtEl>
                                      </p:cBhvr>
                                    </p:animEffect>
                                  </p:childTnLst>
                                  <p:subTnLst>
                                    <p:set>
                                      <p:cBhvr override="childStyle">
                                        <p:cTn dur="1" fill="hold" display="0" masterRel="nextClick" afterEffect="1"/>
                                        <p:tgtEl>
                                          <p:spTgt spid="56"/>
                                        </p:tgtEl>
                                        <p:attrNameLst>
                                          <p:attrName>style.visibility</p:attrName>
                                        </p:attrNameLst>
                                      </p:cBhvr>
                                      <p:to>
                                        <p:strVal val="hidden"/>
                                      </p:to>
                                    </p:set>
                                  </p:subTnLst>
                                </p:cTn>
                              </p:par>
                            </p:childTnLst>
                          </p:cTn>
                        </p:par>
                      </p:childTnLst>
                    </p:cTn>
                  </p:par>
                  <p:par>
                    <p:cTn id="141" fill="hold">
                      <p:stCondLst>
                        <p:cond delay="indefinite"/>
                      </p:stCondLst>
                      <p:childTnLst>
                        <p:par>
                          <p:cTn id="142" fill="hold">
                            <p:stCondLst>
                              <p:cond delay="0"/>
                            </p:stCondLst>
                            <p:childTnLst>
                              <p:par>
                                <p:cTn id="143" presetID="3" presetClass="entr" presetSubtype="10" fill="hold" nodeType="clickEffect">
                                  <p:stCondLst>
                                    <p:cond delay="0"/>
                                  </p:stCondLst>
                                  <p:childTnLst>
                                    <p:set>
                                      <p:cBhvr>
                                        <p:cTn id="144" dur="1" fill="hold">
                                          <p:stCondLst>
                                            <p:cond delay="0"/>
                                          </p:stCondLst>
                                        </p:cTn>
                                        <p:tgtEl>
                                          <p:spTgt spid="56"/>
                                        </p:tgtEl>
                                        <p:attrNameLst>
                                          <p:attrName>style.visibility</p:attrName>
                                        </p:attrNameLst>
                                      </p:cBhvr>
                                      <p:to>
                                        <p:strVal val="visible"/>
                                      </p:to>
                                    </p:set>
                                    <p:animEffect transition="in" filter="blinds(horizontal)">
                                      <p:cBhvr>
                                        <p:cTn id="145" dur="500"/>
                                        <p:tgtEl>
                                          <p:spTgt spid="56"/>
                                        </p:tgtEl>
                                      </p:cBhvr>
                                    </p:animEffect>
                                  </p:childTnLst>
                                  <p:subTnLst>
                                    <p:set>
                                      <p:cBhvr override="childStyle">
                                        <p:cTn dur="1" fill="hold" display="0" masterRel="nextClick" afterEffect="1"/>
                                        <p:tgtEl>
                                          <p:spTgt spid="56"/>
                                        </p:tgtEl>
                                        <p:attrNameLst>
                                          <p:attrName>style.visibility</p:attrName>
                                        </p:attrNameLst>
                                      </p:cBhvr>
                                      <p:to>
                                        <p:strVal val="hidden"/>
                                      </p:to>
                                    </p:set>
                                  </p:subTnLst>
                                </p:cTn>
                              </p:par>
                              <p:par>
                                <p:cTn id="146" presetID="3" presetClass="entr" presetSubtype="10" fill="hold" grpId="0" nodeType="withEffect">
                                  <p:stCondLst>
                                    <p:cond delay="0"/>
                                  </p:stCondLst>
                                  <p:childTnLst>
                                    <p:set>
                                      <p:cBhvr>
                                        <p:cTn id="147" dur="1" fill="hold">
                                          <p:stCondLst>
                                            <p:cond delay="0"/>
                                          </p:stCondLst>
                                        </p:cTn>
                                        <p:tgtEl>
                                          <p:spTgt spid="57"/>
                                        </p:tgtEl>
                                        <p:attrNameLst>
                                          <p:attrName>style.visibility</p:attrName>
                                        </p:attrNameLst>
                                      </p:cBhvr>
                                      <p:to>
                                        <p:strVal val="visible"/>
                                      </p:to>
                                    </p:set>
                                    <p:animEffect transition="in" filter="blinds(horizontal)">
                                      <p:cBhvr>
                                        <p:cTn id="148" dur="500"/>
                                        <p:tgtEl>
                                          <p:spTgt spid="57"/>
                                        </p:tgtEl>
                                      </p:cBhvr>
                                    </p:animEffect>
                                  </p:childTnLst>
                                  <p:subTnLst>
                                    <p:set>
                                      <p:cBhvr override="childStyle">
                                        <p:cTn dur="1" fill="hold" display="0" masterRel="nextClick" afterEffect="1"/>
                                        <p:tgtEl>
                                          <p:spTgt spid="57"/>
                                        </p:tgtEl>
                                        <p:attrNameLst>
                                          <p:attrName>style.visibility</p:attrName>
                                        </p:attrNameLst>
                                      </p:cBhvr>
                                      <p:to>
                                        <p:strVal val="hidden"/>
                                      </p:to>
                                    </p:set>
                                  </p:subTnLst>
                                </p:cTn>
                              </p:par>
                            </p:childTnLst>
                          </p:cTn>
                        </p:par>
                      </p:childTnLst>
                    </p:cTn>
                  </p:par>
                  <p:par>
                    <p:cTn id="149" fill="hold">
                      <p:stCondLst>
                        <p:cond delay="indefinite"/>
                      </p:stCondLst>
                      <p:childTnLst>
                        <p:par>
                          <p:cTn id="150" fill="hold">
                            <p:stCondLst>
                              <p:cond delay="0"/>
                            </p:stCondLst>
                            <p:childTnLst>
                              <p:par>
                                <p:cTn id="151" presetID="3" presetClass="entr" presetSubtype="10" fill="hold" nodeType="clickEffect">
                                  <p:stCondLst>
                                    <p:cond delay="0"/>
                                  </p:stCondLst>
                                  <p:childTnLst>
                                    <p:set>
                                      <p:cBhvr>
                                        <p:cTn id="152" dur="1" fill="hold">
                                          <p:stCondLst>
                                            <p:cond delay="0"/>
                                          </p:stCondLst>
                                        </p:cTn>
                                        <p:tgtEl>
                                          <p:spTgt spid="39"/>
                                        </p:tgtEl>
                                        <p:attrNameLst>
                                          <p:attrName>style.visibility</p:attrName>
                                        </p:attrNameLst>
                                      </p:cBhvr>
                                      <p:to>
                                        <p:strVal val="visible"/>
                                      </p:to>
                                    </p:set>
                                    <p:animEffect transition="in" filter="blinds(horizontal)">
                                      <p:cBhvr>
                                        <p:cTn id="153" dur="500"/>
                                        <p:tgtEl>
                                          <p:spTgt spid="39"/>
                                        </p:tgtEl>
                                      </p:cBhvr>
                                    </p:animEffect>
                                  </p:childTnLst>
                                </p:cTn>
                              </p:par>
                            </p:childTnLst>
                          </p:cTn>
                        </p:par>
                      </p:childTnLst>
                    </p:cTn>
                  </p:par>
                  <p:par>
                    <p:cTn id="154" fill="hold">
                      <p:stCondLst>
                        <p:cond delay="indefinite"/>
                      </p:stCondLst>
                      <p:childTnLst>
                        <p:par>
                          <p:cTn id="155" fill="hold">
                            <p:stCondLst>
                              <p:cond delay="0"/>
                            </p:stCondLst>
                            <p:childTnLst>
                              <p:par>
                                <p:cTn id="156" presetID="3" presetClass="entr" presetSubtype="10" fill="hold" grpId="0" nodeType="clickEffect">
                                  <p:stCondLst>
                                    <p:cond delay="0"/>
                                  </p:stCondLst>
                                  <p:childTnLst>
                                    <p:set>
                                      <p:cBhvr>
                                        <p:cTn id="157" dur="1" fill="hold">
                                          <p:stCondLst>
                                            <p:cond delay="0"/>
                                          </p:stCondLst>
                                        </p:cTn>
                                        <p:tgtEl>
                                          <p:spTgt spid="43"/>
                                        </p:tgtEl>
                                        <p:attrNameLst>
                                          <p:attrName>style.visibility</p:attrName>
                                        </p:attrNameLst>
                                      </p:cBhvr>
                                      <p:to>
                                        <p:strVal val="visible"/>
                                      </p:to>
                                    </p:set>
                                    <p:animEffect transition="in" filter="blinds(horizontal)">
                                      <p:cBhvr>
                                        <p:cTn id="158" dur="500"/>
                                        <p:tgtEl>
                                          <p:spTgt spid="43"/>
                                        </p:tgtEl>
                                      </p:cBhvr>
                                    </p:animEffect>
                                  </p:childTnLst>
                                </p:cTn>
                              </p:par>
                              <p:par>
                                <p:cTn id="159" presetID="3" presetClass="entr" presetSubtype="10" fill="hold" nodeType="withEffect">
                                  <p:stCondLst>
                                    <p:cond delay="0"/>
                                  </p:stCondLst>
                                  <p:childTnLst>
                                    <p:set>
                                      <p:cBhvr>
                                        <p:cTn id="160" dur="1" fill="hold">
                                          <p:stCondLst>
                                            <p:cond delay="0"/>
                                          </p:stCondLst>
                                        </p:cTn>
                                        <p:tgtEl>
                                          <p:spTgt spid="40"/>
                                        </p:tgtEl>
                                        <p:attrNameLst>
                                          <p:attrName>style.visibility</p:attrName>
                                        </p:attrNameLst>
                                      </p:cBhvr>
                                      <p:to>
                                        <p:strVal val="visible"/>
                                      </p:to>
                                    </p:set>
                                    <p:animEffect transition="in" filter="blinds(horizontal)">
                                      <p:cBhvr>
                                        <p:cTn id="161" dur="500"/>
                                        <p:tgtEl>
                                          <p:spTgt spid="40"/>
                                        </p:tgtEl>
                                      </p:cBhvr>
                                    </p:animEffect>
                                  </p:childTnLst>
                                </p:cTn>
                              </p:par>
                            </p:childTnLst>
                          </p:cTn>
                        </p:par>
                      </p:childTnLst>
                    </p:cTn>
                  </p:par>
                  <p:par>
                    <p:cTn id="162" fill="hold">
                      <p:stCondLst>
                        <p:cond delay="indefinite"/>
                      </p:stCondLst>
                      <p:childTnLst>
                        <p:par>
                          <p:cTn id="163" fill="hold">
                            <p:stCondLst>
                              <p:cond delay="0"/>
                            </p:stCondLst>
                            <p:childTnLst>
                              <p:par>
                                <p:cTn id="164" presetID="3" presetClass="entr" presetSubtype="10" fill="hold" grpId="0" nodeType="clickEffect">
                                  <p:stCondLst>
                                    <p:cond delay="0"/>
                                  </p:stCondLst>
                                  <p:childTnLst>
                                    <p:set>
                                      <p:cBhvr>
                                        <p:cTn id="165" dur="1" fill="hold">
                                          <p:stCondLst>
                                            <p:cond delay="0"/>
                                          </p:stCondLst>
                                        </p:cTn>
                                        <p:tgtEl>
                                          <p:spTgt spid="42"/>
                                        </p:tgtEl>
                                        <p:attrNameLst>
                                          <p:attrName>style.visibility</p:attrName>
                                        </p:attrNameLst>
                                      </p:cBhvr>
                                      <p:to>
                                        <p:strVal val="visible"/>
                                      </p:to>
                                    </p:set>
                                    <p:animEffect transition="in" filter="blinds(horizontal)">
                                      <p:cBhvr>
                                        <p:cTn id="166" dur="500"/>
                                        <p:tgtEl>
                                          <p:spTgt spid="42"/>
                                        </p:tgtEl>
                                      </p:cBhvr>
                                    </p:animEffect>
                                  </p:childTnLst>
                                </p:cTn>
                              </p:par>
                            </p:childTnLst>
                          </p:cTn>
                        </p:par>
                      </p:childTnLst>
                    </p:cTn>
                  </p:par>
                  <p:par>
                    <p:cTn id="167" fill="hold">
                      <p:stCondLst>
                        <p:cond delay="indefinite"/>
                      </p:stCondLst>
                      <p:childTnLst>
                        <p:par>
                          <p:cTn id="168" fill="hold">
                            <p:stCondLst>
                              <p:cond delay="0"/>
                            </p:stCondLst>
                            <p:childTnLst>
                              <p:par>
                                <p:cTn id="169" presetID="3" presetClass="entr" presetSubtype="10" fill="hold" grpId="0" nodeType="clickEffect">
                                  <p:stCondLst>
                                    <p:cond delay="0"/>
                                  </p:stCondLst>
                                  <p:childTnLst>
                                    <p:set>
                                      <p:cBhvr>
                                        <p:cTn id="170" dur="1" fill="hold">
                                          <p:stCondLst>
                                            <p:cond delay="0"/>
                                          </p:stCondLst>
                                        </p:cTn>
                                        <p:tgtEl>
                                          <p:spTgt spid="44"/>
                                        </p:tgtEl>
                                        <p:attrNameLst>
                                          <p:attrName>style.visibility</p:attrName>
                                        </p:attrNameLst>
                                      </p:cBhvr>
                                      <p:to>
                                        <p:strVal val="visible"/>
                                      </p:to>
                                    </p:set>
                                    <p:animEffect transition="in" filter="blinds(horizontal)">
                                      <p:cBhvr>
                                        <p:cTn id="171" dur="500"/>
                                        <p:tgtEl>
                                          <p:spTgt spid="44"/>
                                        </p:tgtEl>
                                      </p:cBhvr>
                                    </p:animEffect>
                                  </p:childTnLst>
                                </p:cTn>
                              </p:par>
                            </p:childTnLst>
                          </p:cTn>
                        </p:par>
                      </p:childTnLst>
                    </p:cTn>
                  </p:par>
                  <p:par>
                    <p:cTn id="172" fill="hold">
                      <p:stCondLst>
                        <p:cond delay="indefinite"/>
                      </p:stCondLst>
                      <p:childTnLst>
                        <p:par>
                          <p:cTn id="173" fill="hold">
                            <p:stCondLst>
                              <p:cond delay="0"/>
                            </p:stCondLst>
                            <p:childTnLst>
                              <p:par>
                                <p:cTn id="174" presetID="3" presetClass="entr" presetSubtype="10" fill="hold" nodeType="clickEffect">
                                  <p:stCondLst>
                                    <p:cond delay="0"/>
                                  </p:stCondLst>
                                  <p:childTnLst>
                                    <p:set>
                                      <p:cBhvr>
                                        <p:cTn id="175" dur="1" fill="hold">
                                          <p:stCondLst>
                                            <p:cond delay="0"/>
                                          </p:stCondLst>
                                        </p:cTn>
                                        <p:tgtEl>
                                          <p:spTgt spid="34"/>
                                        </p:tgtEl>
                                        <p:attrNameLst>
                                          <p:attrName>style.visibility</p:attrName>
                                        </p:attrNameLst>
                                      </p:cBhvr>
                                      <p:to>
                                        <p:strVal val="visible"/>
                                      </p:to>
                                    </p:set>
                                    <p:animEffect transition="in" filter="blinds(horizontal)">
                                      <p:cBhvr>
                                        <p:cTn id="176" dur="500"/>
                                        <p:tgtEl>
                                          <p:spTgt spid="34"/>
                                        </p:tgtEl>
                                      </p:cBhvr>
                                    </p:animEffect>
                                  </p:childTnLst>
                                </p:cTn>
                              </p:par>
                            </p:childTnLst>
                          </p:cTn>
                        </p:par>
                      </p:childTnLst>
                    </p:cTn>
                  </p:par>
                  <p:par>
                    <p:cTn id="177" fill="hold">
                      <p:stCondLst>
                        <p:cond delay="indefinite"/>
                      </p:stCondLst>
                      <p:childTnLst>
                        <p:par>
                          <p:cTn id="178" fill="hold">
                            <p:stCondLst>
                              <p:cond delay="0"/>
                            </p:stCondLst>
                            <p:childTnLst>
                              <p:par>
                                <p:cTn id="179" presetID="3" presetClass="entr" presetSubtype="10" fill="hold" nodeType="clickEffect">
                                  <p:stCondLst>
                                    <p:cond delay="0"/>
                                  </p:stCondLst>
                                  <p:childTnLst>
                                    <p:set>
                                      <p:cBhvr>
                                        <p:cTn id="180" dur="1" fill="hold">
                                          <p:stCondLst>
                                            <p:cond delay="0"/>
                                          </p:stCondLst>
                                        </p:cTn>
                                        <p:tgtEl>
                                          <p:spTgt spid="20"/>
                                        </p:tgtEl>
                                        <p:attrNameLst>
                                          <p:attrName>style.visibility</p:attrName>
                                        </p:attrNameLst>
                                      </p:cBhvr>
                                      <p:to>
                                        <p:strVal val="visible"/>
                                      </p:to>
                                    </p:set>
                                    <p:animEffect transition="in" filter="blinds(horizontal)">
                                      <p:cBhvr>
                                        <p:cTn id="181" dur="500"/>
                                        <p:tgtEl>
                                          <p:spTgt spid="20"/>
                                        </p:tgtEl>
                                      </p:cBhvr>
                                    </p:animEffect>
                                  </p:childTnLst>
                                </p:cTn>
                              </p:par>
                            </p:childTnLst>
                          </p:cTn>
                        </p:par>
                      </p:childTnLst>
                    </p:cTn>
                  </p:par>
                  <p:par>
                    <p:cTn id="182" fill="hold">
                      <p:stCondLst>
                        <p:cond delay="indefinite"/>
                      </p:stCondLst>
                      <p:childTnLst>
                        <p:par>
                          <p:cTn id="183" fill="hold">
                            <p:stCondLst>
                              <p:cond delay="0"/>
                            </p:stCondLst>
                            <p:childTnLst>
                              <p:par>
                                <p:cTn id="184" presetID="3" presetClass="entr" presetSubtype="10" fill="hold" grpId="0" nodeType="clickEffect">
                                  <p:stCondLst>
                                    <p:cond delay="0"/>
                                  </p:stCondLst>
                                  <p:childTnLst>
                                    <p:set>
                                      <p:cBhvr>
                                        <p:cTn id="185" dur="1" fill="hold">
                                          <p:stCondLst>
                                            <p:cond delay="0"/>
                                          </p:stCondLst>
                                        </p:cTn>
                                        <p:tgtEl>
                                          <p:spTgt spid="58"/>
                                        </p:tgtEl>
                                        <p:attrNameLst>
                                          <p:attrName>style.visibility</p:attrName>
                                        </p:attrNameLst>
                                      </p:cBhvr>
                                      <p:to>
                                        <p:strVal val="visible"/>
                                      </p:to>
                                    </p:set>
                                    <p:animEffect transition="in" filter="blinds(horizontal)">
                                      <p:cBhvr>
                                        <p:cTn id="186" dur="500"/>
                                        <p:tgtEl>
                                          <p:spTgt spid="58"/>
                                        </p:tgtEl>
                                      </p:cBhvr>
                                    </p:animEffect>
                                  </p:childTnLst>
                                  <p:subTnLst>
                                    <p:set>
                                      <p:cBhvr override="childStyle">
                                        <p:cTn dur="1" fill="hold" display="0" masterRel="nextClick" afterEffect="1"/>
                                        <p:tgtEl>
                                          <p:spTgt spid="58"/>
                                        </p:tgtEl>
                                        <p:attrNameLst>
                                          <p:attrName>style.visibility</p:attrName>
                                        </p:attrNameLst>
                                      </p:cBhvr>
                                      <p:to>
                                        <p:strVal val="hidden"/>
                                      </p:to>
                                    </p:set>
                                  </p:subTnLst>
                                </p:cTn>
                              </p:par>
                              <p:par>
                                <p:cTn id="187" presetID="3" presetClass="entr" presetSubtype="10" fill="hold" grpId="2" nodeType="withEffect">
                                  <p:stCondLst>
                                    <p:cond delay="0"/>
                                  </p:stCondLst>
                                  <p:childTnLst>
                                    <p:set>
                                      <p:cBhvr>
                                        <p:cTn id="188" dur="1" fill="hold">
                                          <p:stCondLst>
                                            <p:cond delay="0"/>
                                          </p:stCondLst>
                                        </p:cTn>
                                        <p:tgtEl>
                                          <p:spTgt spid="59"/>
                                        </p:tgtEl>
                                        <p:attrNameLst>
                                          <p:attrName>style.visibility</p:attrName>
                                        </p:attrNameLst>
                                      </p:cBhvr>
                                      <p:to>
                                        <p:strVal val="visible"/>
                                      </p:to>
                                    </p:set>
                                    <p:animEffect transition="in" filter="blinds(horizontal)">
                                      <p:cBhvr>
                                        <p:cTn id="189" dur="500"/>
                                        <p:tgtEl>
                                          <p:spTgt spid="59"/>
                                        </p:tgtEl>
                                      </p:cBhvr>
                                    </p:animEffect>
                                  </p:childTnLst>
                                  <p:subTnLst>
                                    <p:set>
                                      <p:cBhvr override="childStyle">
                                        <p:cTn dur="1" fill="hold" display="0" masterRel="nextClick" afterEffect="1"/>
                                        <p:tgtEl>
                                          <p:spTgt spid="59"/>
                                        </p:tgtEl>
                                        <p:attrNameLst>
                                          <p:attrName>style.visibility</p:attrName>
                                        </p:attrNameLst>
                                      </p:cBhvr>
                                      <p:to>
                                        <p:strVal val="hidden"/>
                                      </p:to>
                                    </p:set>
                                  </p:subTnLst>
                                </p:cTn>
                              </p:par>
                            </p:childTnLst>
                          </p:cTn>
                        </p:par>
                      </p:childTnLst>
                    </p:cTn>
                  </p:par>
                  <p:par>
                    <p:cTn id="190" fill="hold">
                      <p:stCondLst>
                        <p:cond delay="indefinite"/>
                      </p:stCondLst>
                      <p:childTnLst>
                        <p:par>
                          <p:cTn id="191" fill="hold">
                            <p:stCondLst>
                              <p:cond delay="0"/>
                            </p:stCondLst>
                            <p:childTnLst>
                              <p:par>
                                <p:cTn id="192" presetID="3" presetClass="entr" presetSubtype="10" fill="hold" grpId="1" nodeType="clickEffect">
                                  <p:stCondLst>
                                    <p:cond delay="0"/>
                                  </p:stCondLst>
                                  <p:childTnLst>
                                    <p:set>
                                      <p:cBhvr>
                                        <p:cTn id="193" dur="1" fill="hold">
                                          <p:stCondLst>
                                            <p:cond delay="0"/>
                                          </p:stCondLst>
                                        </p:cTn>
                                        <p:tgtEl>
                                          <p:spTgt spid="59"/>
                                        </p:tgtEl>
                                        <p:attrNameLst>
                                          <p:attrName>style.visibility</p:attrName>
                                        </p:attrNameLst>
                                      </p:cBhvr>
                                      <p:to>
                                        <p:strVal val="visible"/>
                                      </p:to>
                                    </p:set>
                                    <p:animEffect transition="in" filter="blinds(horizontal)">
                                      <p:cBhvr>
                                        <p:cTn id="194" dur="500"/>
                                        <p:tgtEl>
                                          <p:spTgt spid="59"/>
                                        </p:tgtEl>
                                      </p:cBhvr>
                                    </p:animEffect>
                                  </p:childTnLst>
                                  <p:subTnLst>
                                    <p:set>
                                      <p:cBhvr override="childStyle">
                                        <p:cTn dur="1" fill="hold" display="0" masterRel="nextClick" afterEffect="1"/>
                                        <p:tgtEl>
                                          <p:spTgt spid="59"/>
                                        </p:tgtEl>
                                        <p:attrNameLst>
                                          <p:attrName>style.visibility</p:attrName>
                                        </p:attrNameLst>
                                      </p:cBhvr>
                                      <p:to>
                                        <p:strVal val="hidden"/>
                                      </p:to>
                                    </p:set>
                                  </p:subTnLst>
                                </p:cTn>
                              </p:par>
                              <p:par>
                                <p:cTn id="195" presetID="3" presetClass="entr" presetSubtype="10" fill="hold" grpId="0" nodeType="withEffect">
                                  <p:stCondLst>
                                    <p:cond delay="0"/>
                                  </p:stCondLst>
                                  <p:childTnLst>
                                    <p:set>
                                      <p:cBhvr>
                                        <p:cTn id="196" dur="1" fill="hold">
                                          <p:stCondLst>
                                            <p:cond delay="0"/>
                                          </p:stCondLst>
                                        </p:cTn>
                                        <p:tgtEl>
                                          <p:spTgt spid="59"/>
                                        </p:tgtEl>
                                        <p:attrNameLst>
                                          <p:attrName>style.visibility</p:attrName>
                                        </p:attrNameLst>
                                      </p:cBhvr>
                                      <p:to>
                                        <p:strVal val="visible"/>
                                      </p:to>
                                    </p:set>
                                    <p:animEffect transition="in" filter="blinds(horizontal)">
                                      <p:cBhvr>
                                        <p:cTn id="197" dur="500"/>
                                        <p:tgtEl>
                                          <p:spTgt spid="59"/>
                                        </p:tgtEl>
                                      </p:cBhvr>
                                    </p:animEffect>
                                  </p:childTnLst>
                                  <p:subTnLst>
                                    <p:set>
                                      <p:cBhvr override="childStyle">
                                        <p:cTn dur="1" fill="hold" display="0" masterRel="nextClick" afterEffect="1"/>
                                        <p:tgtEl>
                                          <p:spTgt spid="59"/>
                                        </p:tgtEl>
                                        <p:attrNameLst>
                                          <p:attrName>style.visibility</p:attrName>
                                        </p:attrNameLst>
                                      </p:cBhvr>
                                      <p:to>
                                        <p:strVal val="hidden"/>
                                      </p:to>
                                    </p:set>
                                  </p:subTnLst>
                                </p:cTn>
                              </p:par>
                            </p:childTnLst>
                          </p:cTn>
                        </p:par>
                      </p:childTnLst>
                    </p:cTn>
                  </p:par>
                  <p:par>
                    <p:cTn id="198" fill="hold">
                      <p:stCondLst>
                        <p:cond delay="indefinite"/>
                      </p:stCondLst>
                      <p:childTnLst>
                        <p:par>
                          <p:cTn id="199" fill="hold">
                            <p:stCondLst>
                              <p:cond delay="0"/>
                            </p:stCondLst>
                            <p:childTnLst>
                              <p:par>
                                <p:cTn id="200" presetID="3" presetClass="entr" presetSubtype="10" fill="hold" grpId="0" nodeType="clickEffect">
                                  <p:stCondLst>
                                    <p:cond delay="0"/>
                                  </p:stCondLst>
                                  <p:childTnLst>
                                    <p:set>
                                      <p:cBhvr>
                                        <p:cTn id="201" dur="1" fill="hold">
                                          <p:stCondLst>
                                            <p:cond delay="0"/>
                                          </p:stCondLst>
                                        </p:cTn>
                                        <p:tgtEl>
                                          <p:spTgt spid="45"/>
                                        </p:tgtEl>
                                        <p:attrNameLst>
                                          <p:attrName>style.visibility</p:attrName>
                                        </p:attrNameLst>
                                      </p:cBhvr>
                                      <p:to>
                                        <p:strVal val="visible"/>
                                      </p:to>
                                    </p:set>
                                    <p:animEffect transition="in" filter="blinds(horizontal)">
                                      <p:cBhvr>
                                        <p:cTn id="202" dur="500"/>
                                        <p:tgtEl>
                                          <p:spTgt spid="45"/>
                                        </p:tgtEl>
                                      </p:cBhvr>
                                    </p:animEffect>
                                  </p:childTnLst>
                                </p:cTn>
                              </p:par>
                            </p:childTnLst>
                          </p:cTn>
                        </p:par>
                      </p:childTnLst>
                    </p:cTn>
                  </p:par>
                  <p:par>
                    <p:cTn id="203" fill="hold">
                      <p:stCondLst>
                        <p:cond delay="indefinite"/>
                      </p:stCondLst>
                      <p:childTnLst>
                        <p:par>
                          <p:cTn id="204" fill="hold">
                            <p:stCondLst>
                              <p:cond delay="0"/>
                            </p:stCondLst>
                            <p:childTnLst>
                              <p:par>
                                <p:cTn id="205" presetID="3" presetClass="entr" presetSubtype="10" fill="hold" nodeType="clickEffect">
                                  <p:stCondLst>
                                    <p:cond delay="0"/>
                                  </p:stCondLst>
                                  <p:childTnLst>
                                    <p:set>
                                      <p:cBhvr>
                                        <p:cTn id="206" dur="1" fill="hold">
                                          <p:stCondLst>
                                            <p:cond delay="0"/>
                                          </p:stCondLst>
                                        </p:cTn>
                                        <p:tgtEl>
                                          <p:spTgt spid="41"/>
                                        </p:tgtEl>
                                        <p:attrNameLst>
                                          <p:attrName>style.visibility</p:attrName>
                                        </p:attrNameLst>
                                      </p:cBhvr>
                                      <p:to>
                                        <p:strVal val="visible"/>
                                      </p:to>
                                    </p:set>
                                    <p:animEffect transition="in" filter="blinds(horizontal)">
                                      <p:cBhvr>
                                        <p:cTn id="207" dur="500"/>
                                        <p:tgtEl>
                                          <p:spTgt spid="41"/>
                                        </p:tgtEl>
                                      </p:cBhvr>
                                    </p:animEffect>
                                  </p:childTnLst>
                                </p:cTn>
                              </p:par>
                            </p:childTnLst>
                          </p:cTn>
                        </p:par>
                      </p:childTnLst>
                    </p:cTn>
                  </p:par>
                  <p:par>
                    <p:cTn id="208" fill="hold">
                      <p:stCondLst>
                        <p:cond delay="indefinite"/>
                      </p:stCondLst>
                      <p:childTnLst>
                        <p:par>
                          <p:cTn id="209" fill="hold">
                            <p:stCondLst>
                              <p:cond delay="0"/>
                            </p:stCondLst>
                            <p:childTnLst>
                              <p:par>
                                <p:cTn id="210" presetID="3" presetClass="entr" presetSubtype="10" fill="hold" grpId="0" nodeType="clickEffect">
                                  <p:stCondLst>
                                    <p:cond delay="0"/>
                                  </p:stCondLst>
                                  <p:childTnLst>
                                    <p:set>
                                      <p:cBhvr>
                                        <p:cTn id="211" dur="1" fill="hold">
                                          <p:stCondLst>
                                            <p:cond delay="0"/>
                                          </p:stCondLst>
                                        </p:cTn>
                                        <p:tgtEl>
                                          <p:spTgt spid="29"/>
                                        </p:tgtEl>
                                        <p:attrNameLst>
                                          <p:attrName>style.visibility</p:attrName>
                                        </p:attrNameLst>
                                      </p:cBhvr>
                                      <p:to>
                                        <p:strVal val="visible"/>
                                      </p:to>
                                    </p:set>
                                    <p:animEffect transition="in" filter="blinds(horizontal)">
                                      <p:cBhvr>
                                        <p:cTn id="212" dur="500"/>
                                        <p:tgtEl>
                                          <p:spTgt spid="29"/>
                                        </p:tgtEl>
                                      </p:cBhvr>
                                    </p:animEffect>
                                  </p:childTnLst>
                                </p:cTn>
                              </p:par>
                              <p:par>
                                <p:cTn id="213" presetID="3" presetClass="entr" presetSubtype="10" fill="hold" nodeType="withEffect">
                                  <p:stCondLst>
                                    <p:cond delay="0"/>
                                  </p:stCondLst>
                                  <p:childTnLst>
                                    <p:set>
                                      <p:cBhvr>
                                        <p:cTn id="214" dur="1" fill="hold">
                                          <p:stCondLst>
                                            <p:cond delay="0"/>
                                          </p:stCondLst>
                                        </p:cTn>
                                        <p:tgtEl>
                                          <p:spTgt spid="30"/>
                                        </p:tgtEl>
                                        <p:attrNameLst>
                                          <p:attrName>style.visibility</p:attrName>
                                        </p:attrNameLst>
                                      </p:cBhvr>
                                      <p:to>
                                        <p:strVal val="visible"/>
                                      </p:to>
                                    </p:set>
                                    <p:animEffect transition="in" filter="blinds(horizontal)">
                                      <p:cBhvr>
                                        <p:cTn id="2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9" grpId="0">
        <p:bldAsOne/>
      </p:bldGraphic>
      <p:bldP spid="37" grpId="0"/>
      <p:bldP spid="38" grpId="0"/>
      <p:bldP spid="42" grpId="0"/>
      <p:bldP spid="43" grpId="0"/>
      <p:bldGraphic spid="44" grpId="0">
        <p:bldAsOne/>
      </p:bldGraphic>
      <p:bldP spid="45" grpId="0"/>
      <p:bldP spid="46" grpId="0" animBg="1"/>
      <p:bldP spid="47" grpId="0"/>
      <p:bldP spid="49" grpId="0"/>
      <p:bldP spid="50" grpId="0" animBg="1"/>
      <p:bldP spid="51" grpId="0"/>
      <p:bldP spid="52" grpId="0" animBg="1"/>
      <p:bldP spid="53" grpId="0"/>
      <p:bldP spid="54" grpId="0" animBg="1"/>
      <p:bldP spid="54" grpId="1" animBg="1"/>
      <p:bldP spid="55" grpId="0"/>
      <p:bldP spid="55" grpId="1"/>
      <p:bldP spid="55" grpId="2"/>
      <p:bldP spid="56" grpId="0" animBg="1"/>
      <p:bldP spid="56" grpId="1" animBg="1"/>
      <p:bldP spid="57" grpId="0"/>
      <p:bldP spid="57" grpId="1"/>
      <p:bldP spid="57" grpId="2"/>
      <p:bldP spid="58" grpId="0" animBg="1"/>
      <p:bldP spid="59" grpId="0"/>
      <p:bldP spid="59" grpId="1"/>
      <p:bldP spid="59" grpId="2"/>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Dunning Engines</a:t>
            </a:r>
            <a:endParaRPr lang="en-IN" sz="3000" dirty="0"/>
          </a:p>
        </p:txBody>
      </p:sp>
      <p:sp>
        <p:nvSpPr>
          <p:cNvPr id="3" name="Bent-Up Arrow 2"/>
          <p:cNvSpPr/>
          <p:nvPr/>
        </p:nvSpPr>
        <p:spPr>
          <a:xfrm flipH="1">
            <a:off x="1930881" y="2766085"/>
            <a:ext cx="1583174" cy="2231942"/>
          </a:xfrm>
          <a:prstGeom prst="bentUpArrow">
            <a:avLst>
              <a:gd name="adj1" fmla="val 8882"/>
              <a:gd name="adj2" fmla="val 5462"/>
              <a:gd name="adj3" fmla="val 4647"/>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graphicFrame>
        <p:nvGraphicFramePr>
          <p:cNvPr id="4" name="Diagram 3"/>
          <p:cNvGraphicFramePr/>
          <p:nvPr>
            <p:extLst>
              <p:ext uri="{D42A27DB-BD31-4B8C-83A1-F6EECF244321}">
                <p14:modId xmlns:p14="http://schemas.microsoft.com/office/powerpoint/2010/main" val="3389114697"/>
              </p:ext>
            </p:extLst>
          </p:nvPr>
        </p:nvGraphicFramePr>
        <p:xfrm>
          <a:off x="5599745" y="502229"/>
          <a:ext cx="2667000" cy="243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1906780755"/>
              </p:ext>
            </p:extLst>
          </p:nvPr>
        </p:nvGraphicFramePr>
        <p:xfrm>
          <a:off x="8856518" y="1061791"/>
          <a:ext cx="1476364" cy="11430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Picture 5" descr="url.png"/>
          <p:cNvPicPr>
            <a:picLocks noChangeAspect="1"/>
          </p:cNvPicPr>
          <p:nvPr/>
        </p:nvPicPr>
        <p:blipFill>
          <a:blip r:embed="rId12" cstate="print"/>
          <a:stretch>
            <a:fillRect/>
          </a:stretch>
        </p:blipFill>
        <p:spPr>
          <a:xfrm>
            <a:off x="9823926" y="1595191"/>
            <a:ext cx="926332" cy="926332"/>
          </a:xfrm>
          <a:prstGeom prst="rect">
            <a:avLst/>
          </a:prstGeom>
        </p:spPr>
      </p:pic>
      <p:graphicFrame>
        <p:nvGraphicFramePr>
          <p:cNvPr id="7" name="Diagram 6"/>
          <p:cNvGraphicFramePr/>
          <p:nvPr>
            <p:extLst>
              <p:ext uri="{D42A27DB-BD31-4B8C-83A1-F6EECF244321}">
                <p14:modId xmlns:p14="http://schemas.microsoft.com/office/powerpoint/2010/main" val="1341461557"/>
              </p:ext>
            </p:extLst>
          </p:nvPr>
        </p:nvGraphicFramePr>
        <p:xfrm>
          <a:off x="4970318" y="3931227"/>
          <a:ext cx="1524000" cy="6858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8" name="Up Arrow 7"/>
          <p:cNvSpPr/>
          <p:nvPr/>
        </p:nvSpPr>
        <p:spPr>
          <a:xfrm rot="5400000">
            <a:off x="8217660" y="1125239"/>
            <a:ext cx="277978" cy="1066799"/>
          </a:xfrm>
          <a:prstGeom prst="up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grpSp>
        <p:nvGrpSpPr>
          <p:cNvPr id="9" name="Group 30"/>
          <p:cNvGrpSpPr/>
          <p:nvPr/>
        </p:nvGrpSpPr>
        <p:grpSpPr>
          <a:xfrm>
            <a:off x="3597734" y="1106399"/>
            <a:ext cx="1341120" cy="1341120"/>
            <a:chOff x="512152" y="609599"/>
            <a:chExt cx="1341120" cy="1341120"/>
          </a:xfrm>
        </p:grpSpPr>
        <p:sp>
          <p:nvSpPr>
            <p:cNvPr id="11" name="Shape 10"/>
            <p:cNvSpPr/>
            <p:nvPr/>
          </p:nvSpPr>
          <p:spPr>
            <a:xfrm>
              <a:off x="512152" y="609599"/>
              <a:ext cx="1341120" cy="1341120"/>
            </a:xfrm>
            <a:prstGeom prst="gear9">
              <a:avLst/>
            </a:prstGeom>
          </p:spPr>
          <p:style>
            <a:lnRef idx="2">
              <a:schemeClr val="accent4">
                <a:shade val="50000"/>
              </a:schemeClr>
            </a:lnRef>
            <a:fillRef idx="1">
              <a:schemeClr val="accent4"/>
            </a:fillRef>
            <a:effectRef idx="0">
              <a:schemeClr val="accent4"/>
            </a:effectRef>
            <a:fontRef idx="minor">
              <a:schemeClr val="lt1"/>
            </a:fontRef>
          </p:style>
        </p:sp>
        <p:sp>
          <p:nvSpPr>
            <p:cNvPr id="12" name="Shape 4"/>
            <p:cNvSpPr/>
            <p:nvPr/>
          </p:nvSpPr>
          <p:spPr>
            <a:xfrm>
              <a:off x="759070" y="923750"/>
              <a:ext cx="801870" cy="6893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IN" sz="1600" b="1" dirty="0" smtClean="0"/>
                <a:t>Entry Queue Service</a:t>
              </a:r>
              <a:endParaRPr lang="en-IN" sz="1600" b="1" kern="1200" dirty="0"/>
            </a:p>
          </p:txBody>
        </p:sp>
      </p:grpSp>
      <p:sp>
        <p:nvSpPr>
          <p:cNvPr id="13" name="Circular Arrow 12"/>
          <p:cNvSpPr/>
          <p:nvPr/>
        </p:nvSpPr>
        <p:spPr>
          <a:xfrm>
            <a:off x="3597734" y="899230"/>
            <a:ext cx="1649577" cy="1649577"/>
          </a:xfrm>
          <a:prstGeom prst="circularArrow">
            <a:avLst>
              <a:gd name="adj1" fmla="val 4878"/>
              <a:gd name="adj2" fmla="val 312630"/>
              <a:gd name="adj3" fmla="val 2966020"/>
              <a:gd name="adj4" fmla="val 15480945"/>
              <a:gd name="adj5" fmla="val 5691"/>
            </a:avLst>
          </a:prstGeom>
        </p:spPr>
        <p:style>
          <a:lnRef idx="2">
            <a:schemeClr val="accent4">
              <a:shade val="50000"/>
            </a:schemeClr>
          </a:lnRef>
          <a:fillRef idx="1">
            <a:schemeClr val="accent4"/>
          </a:fillRef>
          <a:effectRef idx="0">
            <a:schemeClr val="accent4"/>
          </a:effectRef>
          <a:fontRef idx="minor">
            <a:schemeClr val="lt1"/>
          </a:fontRef>
        </p:style>
      </p:sp>
      <p:pic>
        <p:nvPicPr>
          <p:cNvPr id="14" name="Picture 13" descr="database-27.png"/>
          <p:cNvPicPr>
            <a:picLocks noChangeAspect="1"/>
          </p:cNvPicPr>
          <p:nvPr/>
        </p:nvPicPr>
        <p:blipFill>
          <a:blip r:embed="rId18" cstate="print"/>
          <a:stretch>
            <a:fillRect/>
          </a:stretch>
        </p:blipFill>
        <p:spPr>
          <a:xfrm>
            <a:off x="5093083" y="2331027"/>
            <a:ext cx="1066800" cy="1066800"/>
          </a:xfrm>
          <a:prstGeom prst="rect">
            <a:avLst/>
          </a:prstGeom>
        </p:spPr>
      </p:pic>
      <p:sp>
        <p:nvSpPr>
          <p:cNvPr id="15" name="Bent-Up Arrow 14"/>
          <p:cNvSpPr/>
          <p:nvPr/>
        </p:nvSpPr>
        <p:spPr>
          <a:xfrm rot="16200000" flipH="1">
            <a:off x="6176569" y="2465410"/>
            <a:ext cx="609601" cy="601349"/>
          </a:xfrm>
          <a:prstGeom prst="bentUpArrow">
            <a:avLst>
              <a:gd name="adj1" fmla="val 16438"/>
              <a:gd name="adj2" fmla="val 13207"/>
              <a:gd name="adj3" fmla="val 20158"/>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6" name="Bent-Up Arrow 15"/>
          <p:cNvSpPr/>
          <p:nvPr/>
        </p:nvSpPr>
        <p:spPr>
          <a:xfrm rot="5400000">
            <a:off x="4377114" y="2354922"/>
            <a:ext cx="623370" cy="808563"/>
          </a:xfrm>
          <a:prstGeom prst="bentUpArrow">
            <a:avLst>
              <a:gd name="adj1" fmla="val 16438"/>
              <a:gd name="adj2" fmla="val 13207"/>
              <a:gd name="adj3" fmla="val 20158"/>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grpSp>
        <p:nvGrpSpPr>
          <p:cNvPr id="17" name="Group 65"/>
          <p:cNvGrpSpPr/>
          <p:nvPr/>
        </p:nvGrpSpPr>
        <p:grpSpPr>
          <a:xfrm>
            <a:off x="3634135" y="4117569"/>
            <a:ext cx="1341120" cy="1341120"/>
            <a:chOff x="512152" y="609599"/>
            <a:chExt cx="1341120" cy="1341120"/>
          </a:xfrm>
        </p:grpSpPr>
        <p:sp>
          <p:nvSpPr>
            <p:cNvPr id="18" name="Shape 17"/>
            <p:cNvSpPr/>
            <p:nvPr/>
          </p:nvSpPr>
          <p:spPr>
            <a:xfrm>
              <a:off x="512152" y="609599"/>
              <a:ext cx="1341120" cy="1341120"/>
            </a:xfrm>
            <a:prstGeom prst="gear9">
              <a:avLst/>
            </a:prstGeom>
          </p:spPr>
          <p:style>
            <a:lnRef idx="2">
              <a:schemeClr val="accent4">
                <a:shade val="50000"/>
              </a:schemeClr>
            </a:lnRef>
            <a:fillRef idx="1">
              <a:schemeClr val="accent4"/>
            </a:fillRef>
            <a:effectRef idx="0">
              <a:schemeClr val="accent4"/>
            </a:effectRef>
            <a:fontRef idx="minor">
              <a:schemeClr val="lt1"/>
            </a:fontRef>
          </p:style>
        </p:sp>
        <p:sp>
          <p:nvSpPr>
            <p:cNvPr id="19" name="Shape 4"/>
            <p:cNvSpPr/>
            <p:nvPr/>
          </p:nvSpPr>
          <p:spPr>
            <a:xfrm>
              <a:off x="759070" y="923750"/>
              <a:ext cx="801870" cy="6893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IN" sz="1600" b="1" dirty="0" smtClean="0"/>
                <a:t>Process Queue Service</a:t>
              </a:r>
              <a:endParaRPr lang="en-IN" sz="1600" b="1" kern="1200" dirty="0"/>
            </a:p>
          </p:txBody>
        </p:sp>
      </p:grpSp>
      <p:sp>
        <p:nvSpPr>
          <p:cNvPr id="20" name="Circular Arrow 19"/>
          <p:cNvSpPr/>
          <p:nvPr/>
        </p:nvSpPr>
        <p:spPr>
          <a:xfrm>
            <a:off x="3634135" y="3910400"/>
            <a:ext cx="1649577" cy="1649577"/>
          </a:xfrm>
          <a:prstGeom prst="circularArrow">
            <a:avLst>
              <a:gd name="adj1" fmla="val 4878"/>
              <a:gd name="adj2" fmla="val 312630"/>
              <a:gd name="adj3" fmla="val 2966020"/>
              <a:gd name="adj4" fmla="val 15480945"/>
              <a:gd name="adj5" fmla="val 5691"/>
            </a:avLst>
          </a:prstGeom>
        </p:spPr>
        <p:style>
          <a:lnRef idx="2">
            <a:schemeClr val="accent4">
              <a:shade val="50000"/>
            </a:schemeClr>
          </a:lnRef>
          <a:fillRef idx="1">
            <a:schemeClr val="accent4"/>
          </a:fillRef>
          <a:effectRef idx="0">
            <a:schemeClr val="accent4"/>
          </a:effectRef>
          <a:fontRef idx="minor">
            <a:schemeClr val="lt1"/>
          </a:fontRef>
        </p:style>
      </p:sp>
      <p:pic>
        <p:nvPicPr>
          <p:cNvPr id="21" name="Picture 20" descr="database-27.png"/>
          <p:cNvPicPr>
            <a:picLocks noChangeAspect="1"/>
          </p:cNvPicPr>
          <p:nvPr/>
        </p:nvPicPr>
        <p:blipFill>
          <a:blip r:embed="rId18" cstate="print"/>
          <a:stretch>
            <a:fillRect/>
          </a:stretch>
        </p:blipFill>
        <p:spPr>
          <a:xfrm>
            <a:off x="1579617" y="1264227"/>
            <a:ext cx="1066800" cy="1066800"/>
          </a:xfrm>
          <a:prstGeom prst="rect">
            <a:avLst/>
          </a:prstGeom>
        </p:spPr>
      </p:pic>
      <p:sp>
        <p:nvSpPr>
          <p:cNvPr id="22" name="Up Arrow 21"/>
          <p:cNvSpPr/>
          <p:nvPr/>
        </p:nvSpPr>
        <p:spPr>
          <a:xfrm rot="5400000" flipH="1" flipV="1">
            <a:off x="3040815" y="1403229"/>
            <a:ext cx="198922" cy="987717"/>
          </a:xfrm>
          <a:prstGeom prst="up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pic>
        <p:nvPicPr>
          <p:cNvPr id="23" name="Picture 22" descr="Shopping_icons_vector-14-512.png"/>
          <p:cNvPicPr>
            <a:picLocks noChangeAspect="1"/>
          </p:cNvPicPr>
          <p:nvPr/>
        </p:nvPicPr>
        <p:blipFill>
          <a:blip r:embed="rId19" cstate="print"/>
          <a:stretch>
            <a:fillRect/>
          </a:stretch>
        </p:blipFill>
        <p:spPr>
          <a:xfrm>
            <a:off x="7418617" y="5740837"/>
            <a:ext cx="596788" cy="696026"/>
          </a:xfrm>
          <a:prstGeom prst="rect">
            <a:avLst/>
          </a:prstGeom>
        </p:spPr>
      </p:pic>
      <p:pic>
        <p:nvPicPr>
          <p:cNvPr id="24" name="Picture 23" descr="money bag LPC.png"/>
          <p:cNvPicPr>
            <a:picLocks noChangeAspect="1"/>
          </p:cNvPicPr>
          <p:nvPr/>
        </p:nvPicPr>
        <p:blipFill>
          <a:blip r:embed="rId20" cstate="print"/>
          <a:stretch>
            <a:fillRect/>
          </a:stretch>
        </p:blipFill>
        <p:spPr>
          <a:xfrm>
            <a:off x="8204249" y="4007427"/>
            <a:ext cx="685800" cy="685800"/>
          </a:xfrm>
          <a:prstGeom prst="rect">
            <a:avLst/>
          </a:prstGeom>
        </p:spPr>
      </p:pic>
      <p:pic>
        <p:nvPicPr>
          <p:cNvPr id="25" name="Picture 24" descr="service barring.png"/>
          <p:cNvPicPr>
            <a:picLocks noChangeAspect="1"/>
          </p:cNvPicPr>
          <p:nvPr/>
        </p:nvPicPr>
        <p:blipFill>
          <a:blip r:embed="rId21" cstate="print"/>
          <a:stretch>
            <a:fillRect/>
          </a:stretch>
        </p:blipFill>
        <p:spPr>
          <a:xfrm>
            <a:off x="8724397" y="5761714"/>
            <a:ext cx="1295400" cy="640368"/>
          </a:xfrm>
          <a:prstGeom prst="rect">
            <a:avLst/>
          </a:prstGeom>
        </p:spPr>
      </p:pic>
      <p:pic>
        <p:nvPicPr>
          <p:cNvPr id="26" name="Picture 25" descr="reminder.jpg"/>
          <p:cNvPicPr>
            <a:picLocks noChangeAspect="1"/>
          </p:cNvPicPr>
          <p:nvPr/>
        </p:nvPicPr>
        <p:blipFill>
          <a:blip r:embed="rId22" cstate="print"/>
          <a:srcRect l="16667" r="16667"/>
          <a:stretch>
            <a:fillRect/>
          </a:stretch>
        </p:blipFill>
        <p:spPr>
          <a:xfrm>
            <a:off x="6606390" y="4013824"/>
            <a:ext cx="709964" cy="645422"/>
          </a:xfrm>
          <a:prstGeom prst="rect">
            <a:avLst/>
          </a:prstGeom>
        </p:spPr>
      </p:pic>
      <p:pic>
        <p:nvPicPr>
          <p:cNvPr id="27" name="Picture 26" descr="red letter.jpg"/>
          <p:cNvPicPr>
            <a:picLocks noChangeAspect="1"/>
          </p:cNvPicPr>
          <p:nvPr/>
        </p:nvPicPr>
        <p:blipFill>
          <a:blip r:embed="rId23" cstate="print"/>
          <a:srcRect l="14286" t="5298" r="14286" b="20530"/>
          <a:stretch>
            <a:fillRect/>
          </a:stretch>
        </p:blipFill>
        <p:spPr>
          <a:xfrm>
            <a:off x="9775814" y="3895246"/>
            <a:ext cx="767443" cy="716280"/>
          </a:xfrm>
          <a:prstGeom prst="rect">
            <a:avLst/>
          </a:prstGeom>
        </p:spPr>
      </p:pic>
      <p:sp>
        <p:nvSpPr>
          <p:cNvPr id="28" name="TextBox 27"/>
          <p:cNvSpPr txBox="1"/>
          <p:nvPr/>
        </p:nvSpPr>
        <p:spPr>
          <a:xfrm>
            <a:off x="6504657" y="4688762"/>
            <a:ext cx="914400" cy="461665"/>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Send Reminder</a:t>
            </a:r>
            <a:endParaRPr lang="en-IN" sz="1200" b="1" dirty="0">
              <a:solidFill>
                <a:schemeClr val="accent3">
                  <a:lumMod val="50000"/>
                </a:schemeClr>
              </a:solidFill>
              <a:latin typeface="+mn-lt"/>
            </a:endParaRPr>
          </a:p>
        </p:txBody>
      </p:sp>
      <p:sp>
        <p:nvSpPr>
          <p:cNvPr id="29" name="TextBox 28"/>
          <p:cNvSpPr txBox="1"/>
          <p:nvPr/>
        </p:nvSpPr>
        <p:spPr>
          <a:xfrm>
            <a:off x="7163953" y="6473129"/>
            <a:ext cx="1143000" cy="276999"/>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Soft Call</a:t>
            </a:r>
            <a:endParaRPr lang="en-IN" sz="1200" b="1" dirty="0">
              <a:solidFill>
                <a:schemeClr val="accent3">
                  <a:lumMod val="50000"/>
                </a:schemeClr>
              </a:solidFill>
              <a:latin typeface="+mn-lt"/>
            </a:endParaRPr>
          </a:p>
        </p:txBody>
      </p:sp>
      <p:sp>
        <p:nvSpPr>
          <p:cNvPr id="30" name="TextBox 29"/>
          <p:cNvSpPr txBox="1"/>
          <p:nvPr/>
        </p:nvSpPr>
        <p:spPr>
          <a:xfrm>
            <a:off x="9449953" y="4657246"/>
            <a:ext cx="1447800" cy="461665"/>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Send Dunning Letter</a:t>
            </a:r>
            <a:endParaRPr lang="en-IN" sz="1200" b="1" dirty="0">
              <a:solidFill>
                <a:schemeClr val="accent3">
                  <a:lumMod val="50000"/>
                </a:schemeClr>
              </a:solidFill>
              <a:latin typeface="+mn-lt"/>
            </a:endParaRPr>
          </a:p>
        </p:txBody>
      </p:sp>
      <p:sp>
        <p:nvSpPr>
          <p:cNvPr id="31" name="TextBox 30"/>
          <p:cNvSpPr txBox="1"/>
          <p:nvPr/>
        </p:nvSpPr>
        <p:spPr>
          <a:xfrm>
            <a:off x="7823249" y="4627670"/>
            <a:ext cx="1447800" cy="276999"/>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Black List Customer </a:t>
            </a:r>
            <a:endParaRPr lang="en-IN" sz="1200" b="1" dirty="0">
              <a:solidFill>
                <a:schemeClr val="accent3">
                  <a:lumMod val="50000"/>
                </a:schemeClr>
              </a:solidFill>
              <a:latin typeface="+mn-lt"/>
            </a:endParaRPr>
          </a:p>
        </p:txBody>
      </p:sp>
      <p:cxnSp>
        <p:nvCxnSpPr>
          <p:cNvPr id="32" name="Straight Connector 31"/>
          <p:cNvCxnSpPr/>
          <p:nvPr/>
        </p:nvCxnSpPr>
        <p:spPr>
          <a:xfrm>
            <a:off x="6961857" y="3514246"/>
            <a:ext cx="3190061" cy="8431"/>
          </a:xfrm>
          <a:prstGeom prst="line">
            <a:avLst/>
          </a:prstGeom>
        </p:spPr>
        <p:style>
          <a:lnRef idx="3">
            <a:schemeClr val="accent3"/>
          </a:lnRef>
          <a:fillRef idx="0">
            <a:schemeClr val="accent3"/>
          </a:fillRef>
          <a:effectRef idx="2">
            <a:schemeClr val="accent3"/>
          </a:effectRef>
          <a:fontRef idx="minor">
            <a:schemeClr val="tx1"/>
          </a:fontRef>
        </p:style>
      </p:cxnSp>
      <p:cxnSp>
        <p:nvCxnSpPr>
          <p:cNvPr id="33" name="Straight Arrow Connector 32"/>
          <p:cNvCxnSpPr/>
          <p:nvPr/>
        </p:nvCxnSpPr>
        <p:spPr>
          <a:xfrm rot="5400000">
            <a:off x="6660369" y="4581046"/>
            <a:ext cx="2133600" cy="158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a:xfrm>
            <a:off x="9306991" y="3553650"/>
            <a:ext cx="15087" cy="2189460"/>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cxnSp>
        <p:nvCxnSpPr>
          <p:cNvPr id="35" name="Straight Arrow Connector 34"/>
          <p:cNvCxnSpPr>
            <a:endCxn id="27" idx="0"/>
          </p:cNvCxnSpPr>
          <p:nvPr/>
        </p:nvCxnSpPr>
        <p:spPr>
          <a:xfrm>
            <a:off x="10131848" y="3499317"/>
            <a:ext cx="27688" cy="395929"/>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36" name="TextBox 35"/>
          <p:cNvSpPr txBox="1"/>
          <p:nvPr/>
        </p:nvSpPr>
        <p:spPr>
          <a:xfrm>
            <a:off x="8785863" y="6463205"/>
            <a:ext cx="1447800" cy="276999"/>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Service Barring</a:t>
            </a:r>
            <a:endParaRPr lang="en-IN" sz="1200" b="1" dirty="0">
              <a:solidFill>
                <a:schemeClr val="accent3">
                  <a:lumMod val="50000"/>
                </a:schemeClr>
              </a:solidFill>
              <a:latin typeface="+mn-lt"/>
            </a:endParaRPr>
          </a:p>
        </p:txBody>
      </p:sp>
      <p:sp>
        <p:nvSpPr>
          <p:cNvPr id="37" name="Up Arrow 36"/>
          <p:cNvSpPr/>
          <p:nvPr/>
        </p:nvSpPr>
        <p:spPr>
          <a:xfrm rot="5400000">
            <a:off x="5701042" y="4162419"/>
            <a:ext cx="285816" cy="1048593"/>
          </a:xfrm>
          <a:prstGeom prst="up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38" name="TextBox 37"/>
          <p:cNvSpPr txBox="1"/>
          <p:nvPr/>
        </p:nvSpPr>
        <p:spPr>
          <a:xfrm>
            <a:off x="5223926" y="3388318"/>
            <a:ext cx="914400" cy="461665"/>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Dunning Request</a:t>
            </a:r>
            <a:endParaRPr lang="en-IN" sz="1200" b="1" dirty="0">
              <a:solidFill>
                <a:schemeClr val="accent3">
                  <a:lumMod val="50000"/>
                </a:schemeClr>
              </a:solidFill>
              <a:latin typeface="+mn-lt"/>
            </a:endParaRPr>
          </a:p>
        </p:txBody>
      </p:sp>
      <p:sp>
        <p:nvSpPr>
          <p:cNvPr id="39" name="TextBox 38"/>
          <p:cNvSpPr txBox="1"/>
          <p:nvPr/>
        </p:nvSpPr>
        <p:spPr>
          <a:xfrm>
            <a:off x="1619592" y="2304420"/>
            <a:ext cx="1181053" cy="461665"/>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Dunning Unit &amp; Future Events</a:t>
            </a:r>
            <a:endParaRPr lang="en-IN" sz="1200" b="1" dirty="0">
              <a:solidFill>
                <a:schemeClr val="accent3">
                  <a:lumMod val="50000"/>
                </a:schemeClr>
              </a:solidFill>
              <a:latin typeface="+mn-lt"/>
            </a:endParaRPr>
          </a:p>
        </p:txBody>
      </p:sp>
      <p:sp>
        <p:nvSpPr>
          <p:cNvPr id="40" name="Flowchart: Internal Storage 39"/>
          <p:cNvSpPr/>
          <p:nvPr/>
        </p:nvSpPr>
        <p:spPr>
          <a:xfrm>
            <a:off x="8066584" y="1411248"/>
            <a:ext cx="536313" cy="506793"/>
          </a:xfrm>
          <a:prstGeom prst="flowChartInternalStorage">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7886294" y="1996549"/>
            <a:ext cx="914400" cy="830997"/>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Credit Class &amp; Fetching Criteria</a:t>
            </a:r>
            <a:endParaRPr lang="en-IN" sz="1200" b="1" dirty="0">
              <a:solidFill>
                <a:schemeClr val="accent3">
                  <a:lumMod val="50000"/>
                </a:schemeClr>
              </a:solidFill>
              <a:latin typeface="+mn-lt"/>
            </a:endParaRPr>
          </a:p>
        </p:txBody>
      </p:sp>
      <p:sp>
        <p:nvSpPr>
          <p:cNvPr id="42" name="Flowchart: Internal Storage 41"/>
          <p:cNvSpPr/>
          <p:nvPr/>
        </p:nvSpPr>
        <p:spPr>
          <a:xfrm>
            <a:off x="2898875" y="1654942"/>
            <a:ext cx="536313" cy="506793"/>
          </a:xfrm>
          <a:prstGeom prst="flowChartInternalStorage">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2718585" y="2240243"/>
            <a:ext cx="914400" cy="461665"/>
          </a:xfrm>
          <a:prstGeom prst="rect">
            <a:avLst/>
          </a:prstGeom>
          <a:noFill/>
        </p:spPr>
        <p:txBody>
          <a:bodyPr wrap="square" rtlCol="0">
            <a:spAutoFit/>
          </a:bodyPr>
          <a:lstStyle/>
          <a:p>
            <a:pPr algn="ctr"/>
            <a:r>
              <a:rPr lang="en-IN" sz="1200" b="1" dirty="0" smtClean="0">
                <a:solidFill>
                  <a:schemeClr val="accent3">
                    <a:lumMod val="50000"/>
                  </a:schemeClr>
                </a:solidFill>
              </a:rPr>
              <a:t>Dunning Scenario</a:t>
            </a:r>
            <a:endParaRPr lang="en-IN" sz="1200" b="1" dirty="0">
              <a:solidFill>
                <a:schemeClr val="accent3">
                  <a:lumMod val="50000"/>
                </a:schemeClr>
              </a:solidFill>
              <a:latin typeface="+mn-lt"/>
            </a:endParaRPr>
          </a:p>
        </p:txBody>
      </p:sp>
      <p:sp>
        <p:nvSpPr>
          <p:cNvPr id="44" name="Flowchart: Internal Storage 43"/>
          <p:cNvSpPr/>
          <p:nvPr/>
        </p:nvSpPr>
        <p:spPr>
          <a:xfrm>
            <a:off x="1750741" y="3522677"/>
            <a:ext cx="536313" cy="506793"/>
          </a:xfrm>
          <a:prstGeom prst="flowChartInternalStorage">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1570451" y="4107978"/>
            <a:ext cx="914400" cy="646331"/>
          </a:xfrm>
          <a:prstGeom prst="rect">
            <a:avLst/>
          </a:prstGeom>
          <a:noFill/>
        </p:spPr>
        <p:txBody>
          <a:bodyPr wrap="square" rtlCol="0">
            <a:spAutoFit/>
          </a:bodyPr>
          <a:lstStyle/>
          <a:p>
            <a:pPr algn="ctr"/>
            <a:r>
              <a:rPr lang="en-IN" sz="1200" b="1" dirty="0" smtClean="0">
                <a:solidFill>
                  <a:schemeClr val="accent3">
                    <a:lumMod val="50000"/>
                  </a:schemeClr>
                </a:solidFill>
              </a:rPr>
              <a:t>Matured Actions For Processing</a:t>
            </a:r>
            <a:endParaRPr lang="en-IN" sz="1200" b="1" dirty="0">
              <a:solidFill>
                <a:schemeClr val="accent3">
                  <a:lumMod val="50000"/>
                </a:schemeClr>
              </a:solidFill>
              <a:latin typeface="+mn-lt"/>
            </a:endParaRPr>
          </a:p>
        </p:txBody>
      </p:sp>
      <p:cxnSp>
        <p:nvCxnSpPr>
          <p:cNvPr id="46" name="Straight Arrow Connector 45"/>
          <p:cNvCxnSpPr/>
          <p:nvPr/>
        </p:nvCxnSpPr>
        <p:spPr>
          <a:xfrm>
            <a:off x="7000030" y="3550227"/>
            <a:ext cx="27688" cy="395929"/>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25895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barn(inVertical)">
                                      <p:cBhvr>
                                        <p:cTn id="20" dur="500"/>
                                        <p:tgtEl>
                                          <p:spTgt spid="40"/>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barn(inVertical)">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anim calcmode="lin" valueType="num">
                                      <p:cBhvr>
                                        <p:cTn id="58" dur="1000" fill="hold"/>
                                        <p:tgtEl>
                                          <p:spTgt spid="9"/>
                                        </p:tgtEl>
                                        <p:attrNameLst>
                                          <p:attrName>ppt_x</p:attrName>
                                        </p:attrNameLst>
                                      </p:cBhvr>
                                      <p:tavLst>
                                        <p:tav tm="0">
                                          <p:val>
                                            <p:strVal val="#ppt_x"/>
                                          </p:val>
                                        </p:tav>
                                        <p:tav tm="100000">
                                          <p:val>
                                            <p:strVal val="#ppt_x"/>
                                          </p:val>
                                        </p:tav>
                                      </p:tavLst>
                                    </p:anim>
                                    <p:anim calcmode="lin" valueType="num">
                                      <p:cBhvr>
                                        <p:cTn id="59" dur="1000" fill="hold"/>
                                        <p:tgtEl>
                                          <p:spTgt spid="9"/>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additive="base">
                                        <p:cTn id="69" dur="500" fill="hold"/>
                                        <p:tgtEl>
                                          <p:spTgt spid="16"/>
                                        </p:tgtEl>
                                        <p:attrNameLst>
                                          <p:attrName>ppt_x</p:attrName>
                                        </p:attrNameLst>
                                      </p:cBhvr>
                                      <p:tavLst>
                                        <p:tav tm="0">
                                          <p:val>
                                            <p:strVal val="#ppt_x"/>
                                          </p:val>
                                        </p:tav>
                                        <p:tav tm="100000">
                                          <p:val>
                                            <p:strVal val="#ppt_x"/>
                                          </p:val>
                                        </p:tav>
                                      </p:tavLst>
                                    </p:anim>
                                    <p:anim calcmode="lin" valueType="num">
                                      <p:cBhvr additive="base">
                                        <p:cTn id="7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additive="base">
                                        <p:cTn id="75" dur="500" fill="hold"/>
                                        <p:tgtEl>
                                          <p:spTgt spid="22"/>
                                        </p:tgtEl>
                                        <p:attrNameLst>
                                          <p:attrName>ppt_x</p:attrName>
                                        </p:attrNameLst>
                                      </p:cBhvr>
                                      <p:tavLst>
                                        <p:tav tm="0">
                                          <p:val>
                                            <p:strVal val="#ppt_x"/>
                                          </p:val>
                                        </p:tav>
                                        <p:tav tm="100000">
                                          <p:val>
                                            <p:strVal val="#ppt_x"/>
                                          </p:val>
                                        </p:tav>
                                      </p:tavLst>
                                    </p:anim>
                                    <p:anim calcmode="lin" valueType="num">
                                      <p:cBhvr additive="base">
                                        <p:cTn id="7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6" presetClass="entr" presetSubtype="21" fill="hold" grpId="0" nodeType="click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barn(inVertical)">
                                      <p:cBhvr>
                                        <p:cTn id="81" dur="500"/>
                                        <p:tgtEl>
                                          <p:spTgt spid="42"/>
                                        </p:tgtEl>
                                      </p:cBhvr>
                                    </p:animEffect>
                                  </p:childTnLst>
                                </p:cTn>
                              </p:par>
                              <p:par>
                                <p:cTn id="82" presetID="16" presetClass="entr" presetSubtype="21" fill="hold" grpId="0" nodeType="with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barn(inVertical)">
                                      <p:cBhvr>
                                        <p:cTn id="84" dur="500"/>
                                        <p:tgtEl>
                                          <p:spTgt spid="43"/>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1000"/>
                                        <p:tgtEl>
                                          <p:spTgt spid="21"/>
                                        </p:tgtEl>
                                      </p:cBhvr>
                                    </p:animEffect>
                                    <p:anim calcmode="lin" valueType="num">
                                      <p:cBhvr>
                                        <p:cTn id="90" dur="1000" fill="hold"/>
                                        <p:tgtEl>
                                          <p:spTgt spid="21"/>
                                        </p:tgtEl>
                                        <p:attrNameLst>
                                          <p:attrName>ppt_x</p:attrName>
                                        </p:attrNameLst>
                                      </p:cBhvr>
                                      <p:tavLst>
                                        <p:tav tm="0">
                                          <p:val>
                                            <p:strVal val="#ppt_x"/>
                                          </p:val>
                                        </p:tav>
                                        <p:tav tm="100000">
                                          <p:val>
                                            <p:strVal val="#ppt_x"/>
                                          </p:val>
                                        </p:tav>
                                      </p:tavLst>
                                    </p:anim>
                                    <p:anim calcmode="lin" valueType="num">
                                      <p:cBhvr>
                                        <p:cTn id="91" dur="1000" fill="hold"/>
                                        <p:tgtEl>
                                          <p:spTgt spid="21"/>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fade">
                                      <p:cBhvr>
                                        <p:cTn id="94" dur="1000"/>
                                        <p:tgtEl>
                                          <p:spTgt spid="39"/>
                                        </p:tgtEl>
                                      </p:cBhvr>
                                    </p:animEffect>
                                    <p:anim calcmode="lin" valueType="num">
                                      <p:cBhvr>
                                        <p:cTn id="95" dur="1000" fill="hold"/>
                                        <p:tgtEl>
                                          <p:spTgt spid="39"/>
                                        </p:tgtEl>
                                        <p:attrNameLst>
                                          <p:attrName>ppt_x</p:attrName>
                                        </p:attrNameLst>
                                      </p:cBhvr>
                                      <p:tavLst>
                                        <p:tav tm="0">
                                          <p:val>
                                            <p:strVal val="#ppt_x"/>
                                          </p:val>
                                        </p:tav>
                                        <p:tav tm="100000">
                                          <p:val>
                                            <p:strVal val="#ppt_x"/>
                                          </p:val>
                                        </p:tav>
                                      </p:tavLst>
                                    </p:anim>
                                    <p:anim calcmode="lin" valueType="num">
                                      <p:cBhvr>
                                        <p:cTn id="9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nodeType="clickEffect">
                                  <p:stCondLst>
                                    <p:cond delay="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1000"/>
                                        <p:tgtEl>
                                          <p:spTgt spid="17"/>
                                        </p:tgtEl>
                                      </p:cBhvr>
                                    </p:animEffect>
                                    <p:anim calcmode="lin" valueType="num">
                                      <p:cBhvr>
                                        <p:cTn id="102" dur="1000" fill="hold"/>
                                        <p:tgtEl>
                                          <p:spTgt spid="17"/>
                                        </p:tgtEl>
                                        <p:attrNameLst>
                                          <p:attrName>ppt_x</p:attrName>
                                        </p:attrNameLst>
                                      </p:cBhvr>
                                      <p:tavLst>
                                        <p:tav tm="0">
                                          <p:val>
                                            <p:strVal val="#ppt_x"/>
                                          </p:val>
                                        </p:tav>
                                        <p:tav tm="100000">
                                          <p:val>
                                            <p:strVal val="#ppt_x"/>
                                          </p:val>
                                        </p:tav>
                                      </p:tavLst>
                                    </p:anim>
                                    <p:anim calcmode="lin" valueType="num">
                                      <p:cBhvr>
                                        <p:cTn id="103" dur="1000" fill="hold"/>
                                        <p:tgtEl>
                                          <p:spTgt spid="17"/>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20"/>
                                        </p:tgtEl>
                                        <p:attrNameLst>
                                          <p:attrName>style.visibility</p:attrName>
                                        </p:attrNameLst>
                                      </p:cBhvr>
                                      <p:to>
                                        <p:strVal val="visible"/>
                                      </p:to>
                                    </p:set>
                                    <p:animEffect transition="in" filter="fade">
                                      <p:cBhvr>
                                        <p:cTn id="106" dur="1000"/>
                                        <p:tgtEl>
                                          <p:spTgt spid="20"/>
                                        </p:tgtEl>
                                      </p:cBhvr>
                                    </p:animEffect>
                                    <p:anim calcmode="lin" valueType="num">
                                      <p:cBhvr>
                                        <p:cTn id="107" dur="1000" fill="hold"/>
                                        <p:tgtEl>
                                          <p:spTgt spid="20"/>
                                        </p:tgtEl>
                                        <p:attrNameLst>
                                          <p:attrName>ppt_x</p:attrName>
                                        </p:attrNameLst>
                                      </p:cBhvr>
                                      <p:tavLst>
                                        <p:tav tm="0">
                                          <p:val>
                                            <p:strVal val="#ppt_x"/>
                                          </p:val>
                                        </p:tav>
                                        <p:tav tm="100000">
                                          <p:val>
                                            <p:strVal val="#ppt_x"/>
                                          </p:val>
                                        </p:tav>
                                      </p:tavLst>
                                    </p:anim>
                                    <p:anim calcmode="lin" valueType="num">
                                      <p:cBhvr>
                                        <p:cTn id="10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3"/>
                                        </p:tgtEl>
                                        <p:attrNameLst>
                                          <p:attrName>style.visibility</p:attrName>
                                        </p:attrNameLst>
                                      </p:cBhvr>
                                      <p:to>
                                        <p:strVal val="visible"/>
                                      </p:to>
                                    </p:set>
                                    <p:anim calcmode="lin" valueType="num">
                                      <p:cBhvr additive="base">
                                        <p:cTn id="113" dur="500" fill="hold"/>
                                        <p:tgtEl>
                                          <p:spTgt spid="3"/>
                                        </p:tgtEl>
                                        <p:attrNameLst>
                                          <p:attrName>ppt_x</p:attrName>
                                        </p:attrNameLst>
                                      </p:cBhvr>
                                      <p:tavLst>
                                        <p:tav tm="0">
                                          <p:val>
                                            <p:strVal val="#ppt_x"/>
                                          </p:val>
                                        </p:tav>
                                        <p:tav tm="100000">
                                          <p:val>
                                            <p:strVal val="#ppt_x"/>
                                          </p:val>
                                        </p:tav>
                                      </p:tavLst>
                                    </p:anim>
                                    <p:anim calcmode="lin" valueType="num">
                                      <p:cBhvr additive="base">
                                        <p:cTn id="1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16" presetClass="entr" presetSubtype="21" fill="hold" grpId="0" nodeType="clickEffect">
                                  <p:stCondLst>
                                    <p:cond delay="0"/>
                                  </p:stCondLst>
                                  <p:childTnLst>
                                    <p:set>
                                      <p:cBhvr>
                                        <p:cTn id="118" dur="1" fill="hold">
                                          <p:stCondLst>
                                            <p:cond delay="0"/>
                                          </p:stCondLst>
                                        </p:cTn>
                                        <p:tgtEl>
                                          <p:spTgt spid="44"/>
                                        </p:tgtEl>
                                        <p:attrNameLst>
                                          <p:attrName>style.visibility</p:attrName>
                                        </p:attrNameLst>
                                      </p:cBhvr>
                                      <p:to>
                                        <p:strVal val="visible"/>
                                      </p:to>
                                    </p:set>
                                    <p:animEffect transition="in" filter="barn(inVertical)">
                                      <p:cBhvr>
                                        <p:cTn id="119" dur="500"/>
                                        <p:tgtEl>
                                          <p:spTgt spid="44"/>
                                        </p:tgtEl>
                                      </p:cBhvr>
                                    </p:animEffect>
                                  </p:childTnLst>
                                </p:cTn>
                              </p:par>
                              <p:par>
                                <p:cTn id="120" presetID="16" presetClass="entr" presetSubtype="21" fill="hold" grpId="0" nodeType="withEffect">
                                  <p:stCondLst>
                                    <p:cond delay="0"/>
                                  </p:stCondLst>
                                  <p:childTnLst>
                                    <p:set>
                                      <p:cBhvr>
                                        <p:cTn id="121" dur="1" fill="hold">
                                          <p:stCondLst>
                                            <p:cond delay="0"/>
                                          </p:stCondLst>
                                        </p:cTn>
                                        <p:tgtEl>
                                          <p:spTgt spid="45"/>
                                        </p:tgtEl>
                                        <p:attrNameLst>
                                          <p:attrName>style.visibility</p:attrName>
                                        </p:attrNameLst>
                                      </p:cBhvr>
                                      <p:to>
                                        <p:strVal val="visible"/>
                                      </p:to>
                                    </p:set>
                                    <p:animEffect transition="in" filter="barn(inVertical)">
                                      <p:cBhvr>
                                        <p:cTn id="122" dur="500"/>
                                        <p:tgtEl>
                                          <p:spTgt spid="45"/>
                                        </p:tgtEl>
                                      </p:cBhvr>
                                    </p:animEffect>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grpId="0" nodeType="clickEffect">
                                  <p:stCondLst>
                                    <p:cond delay="0"/>
                                  </p:stCondLst>
                                  <p:childTnLst>
                                    <p:set>
                                      <p:cBhvr>
                                        <p:cTn id="126" dur="1" fill="hold">
                                          <p:stCondLst>
                                            <p:cond delay="0"/>
                                          </p:stCondLst>
                                        </p:cTn>
                                        <p:tgtEl>
                                          <p:spTgt spid="37"/>
                                        </p:tgtEl>
                                        <p:attrNameLst>
                                          <p:attrName>style.visibility</p:attrName>
                                        </p:attrNameLst>
                                      </p:cBhvr>
                                      <p:to>
                                        <p:strVal val="visible"/>
                                      </p:to>
                                    </p:set>
                                    <p:animEffect transition="in" filter="fade">
                                      <p:cBhvr>
                                        <p:cTn id="127" dur="1000"/>
                                        <p:tgtEl>
                                          <p:spTgt spid="37"/>
                                        </p:tgtEl>
                                      </p:cBhvr>
                                    </p:animEffect>
                                    <p:anim calcmode="lin" valueType="num">
                                      <p:cBhvr>
                                        <p:cTn id="128" dur="1000" fill="hold"/>
                                        <p:tgtEl>
                                          <p:spTgt spid="37"/>
                                        </p:tgtEl>
                                        <p:attrNameLst>
                                          <p:attrName>ppt_x</p:attrName>
                                        </p:attrNameLst>
                                      </p:cBhvr>
                                      <p:tavLst>
                                        <p:tav tm="0">
                                          <p:val>
                                            <p:strVal val="#ppt_x"/>
                                          </p:val>
                                        </p:tav>
                                        <p:tav tm="100000">
                                          <p:val>
                                            <p:strVal val="#ppt_x"/>
                                          </p:val>
                                        </p:tav>
                                      </p:tavLst>
                                    </p:anim>
                                    <p:anim calcmode="lin" valueType="num">
                                      <p:cBhvr>
                                        <p:cTn id="12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nodeType="clickEffect">
                                  <p:stCondLst>
                                    <p:cond delay="0"/>
                                  </p:stCondLst>
                                  <p:childTnLst>
                                    <p:set>
                                      <p:cBhvr>
                                        <p:cTn id="133" dur="1" fill="hold">
                                          <p:stCondLst>
                                            <p:cond delay="0"/>
                                          </p:stCondLst>
                                        </p:cTn>
                                        <p:tgtEl>
                                          <p:spTgt spid="26"/>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28"/>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23"/>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29"/>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24"/>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31"/>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25"/>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36"/>
                                        </p:tgtEl>
                                        <p:attrNameLst>
                                          <p:attrName>style.visibility</p:attrName>
                                        </p:attrNameLst>
                                      </p:cBhvr>
                                      <p:to>
                                        <p:strVal val="visible"/>
                                      </p:to>
                                    </p:set>
                                  </p:childTnLst>
                                </p:cTn>
                              </p:par>
                              <p:par>
                                <p:cTn id="148" presetID="1" presetClass="entr" presetSubtype="0" fill="hold" nodeType="withEffect">
                                  <p:stCondLst>
                                    <p:cond delay="0"/>
                                  </p:stCondLst>
                                  <p:childTnLst>
                                    <p:set>
                                      <p:cBhvr>
                                        <p:cTn id="149" dur="1" fill="hold">
                                          <p:stCondLst>
                                            <p:cond delay="0"/>
                                          </p:stCondLst>
                                        </p:cTn>
                                        <p:tgtEl>
                                          <p:spTgt spid="27"/>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30"/>
                                        </p:tgtEl>
                                        <p:attrNameLst>
                                          <p:attrName>style.visibility</p:attrName>
                                        </p:attrNameLst>
                                      </p:cBhvr>
                                      <p:to>
                                        <p:strVal val="visible"/>
                                      </p:to>
                                    </p:set>
                                  </p:childTnLst>
                                </p:cTn>
                              </p:par>
                              <p:par>
                                <p:cTn id="152" presetID="1" presetClass="entr" presetSubtype="0" fill="hold" nodeType="withEffect">
                                  <p:stCondLst>
                                    <p:cond delay="0"/>
                                  </p:stCondLst>
                                  <p:childTnLst>
                                    <p:set>
                                      <p:cBhvr>
                                        <p:cTn id="153" dur="1" fill="hold">
                                          <p:stCondLst>
                                            <p:cond delay="0"/>
                                          </p:stCondLst>
                                        </p:cTn>
                                        <p:tgtEl>
                                          <p:spTgt spid="32"/>
                                        </p:tgtEl>
                                        <p:attrNameLst>
                                          <p:attrName>style.visibility</p:attrName>
                                        </p:attrNameLst>
                                      </p:cBhvr>
                                      <p:to>
                                        <p:strVal val="visible"/>
                                      </p:to>
                                    </p:set>
                                  </p:childTnLst>
                                </p:cTn>
                              </p:par>
                              <p:par>
                                <p:cTn id="154" presetID="1" presetClass="entr" presetSubtype="0" fill="hold" nodeType="withEffect">
                                  <p:stCondLst>
                                    <p:cond delay="0"/>
                                  </p:stCondLst>
                                  <p:childTnLst>
                                    <p:set>
                                      <p:cBhvr>
                                        <p:cTn id="155" dur="1" fill="hold">
                                          <p:stCondLst>
                                            <p:cond delay="0"/>
                                          </p:stCondLst>
                                        </p:cTn>
                                        <p:tgtEl>
                                          <p:spTgt spid="35"/>
                                        </p:tgtEl>
                                        <p:attrNameLst>
                                          <p:attrName>style.visibility</p:attrName>
                                        </p:attrNameLst>
                                      </p:cBhvr>
                                      <p:to>
                                        <p:strVal val="visible"/>
                                      </p:to>
                                    </p:set>
                                  </p:childTnLst>
                                </p:cTn>
                              </p:par>
                              <p:par>
                                <p:cTn id="156" presetID="1" presetClass="entr" presetSubtype="0" fill="hold" nodeType="withEffect">
                                  <p:stCondLst>
                                    <p:cond delay="0"/>
                                  </p:stCondLst>
                                  <p:childTnLst>
                                    <p:set>
                                      <p:cBhvr>
                                        <p:cTn id="157" dur="1" fill="hold">
                                          <p:stCondLst>
                                            <p:cond delay="0"/>
                                          </p:stCondLst>
                                        </p:cTn>
                                        <p:tgtEl>
                                          <p:spTgt spid="34"/>
                                        </p:tgtEl>
                                        <p:attrNameLst>
                                          <p:attrName>style.visibility</p:attrName>
                                        </p:attrNameLst>
                                      </p:cBhvr>
                                      <p:to>
                                        <p:strVal val="visible"/>
                                      </p:to>
                                    </p:set>
                                  </p:childTnLst>
                                </p:cTn>
                              </p:par>
                              <p:par>
                                <p:cTn id="158" presetID="1" presetClass="entr" presetSubtype="0" fill="hold" nodeType="withEffect">
                                  <p:stCondLst>
                                    <p:cond delay="0"/>
                                  </p:stCondLst>
                                  <p:childTnLst>
                                    <p:set>
                                      <p:cBhvr>
                                        <p:cTn id="159" dur="1" fill="hold">
                                          <p:stCondLst>
                                            <p:cond delay="0"/>
                                          </p:stCondLst>
                                        </p:cTn>
                                        <p:tgtEl>
                                          <p:spTgt spid="33"/>
                                        </p:tgtEl>
                                        <p:attrNameLst>
                                          <p:attrName>style.visibility</p:attrName>
                                        </p:attrNameLst>
                                      </p:cBhvr>
                                      <p:to>
                                        <p:strVal val="visible"/>
                                      </p:to>
                                    </p:set>
                                  </p:childTnLst>
                                </p:cTn>
                              </p:par>
                              <p:par>
                                <p:cTn id="160" presetID="1" presetClass="entr" presetSubtype="0" fill="hold" nodeType="withEffect">
                                  <p:stCondLst>
                                    <p:cond delay="0"/>
                                  </p:stCondLst>
                                  <p:childTnLst>
                                    <p:set>
                                      <p:cBhvr>
                                        <p:cTn id="161"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Graphic spid="4" grpId="0">
        <p:bldAsOne/>
      </p:bldGraphic>
      <p:bldGraphic spid="5" grpId="0">
        <p:bldAsOne/>
      </p:bldGraphic>
      <p:bldP spid="8" grpId="0" animBg="1"/>
      <p:bldP spid="15" grpId="0" animBg="1"/>
      <p:bldP spid="16" grpId="0" animBg="1"/>
      <p:bldP spid="22" grpId="0" animBg="1"/>
      <p:bldP spid="28" grpId="0"/>
      <p:bldP spid="29" grpId="0"/>
      <p:bldP spid="30" grpId="0"/>
      <p:bldP spid="31" grpId="0"/>
      <p:bldP spid="36" grpId="0"/>
      <p:bldP spid="37" grpId="0" animBg="1"/>
      <p:bldP spid="38" grpId="0"/>
      <p:bldP spid="39" grpId="0"/>
      <p:bldP spid="40" grpId="0" animBg="1"/>
      <p:bldP spid="41" grpId="0"/>
      <p:bldP spid="42" grpId="0" animBg="1"/>
      <p:bldP spid="43" grpId="0"/>
      <p:bldP spid="44" grpId="0" animBg="1"/>
      <p:bldP spid="45"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Unit Collector Queue Service</a:t>
            </a:r>
            <a:endParaRPr lang="en-IN" sz="3000" dirty="0"/>
          </a:p>
        </p:txBody>
      </p:sp>
      <p:graphicFrame>
        <p:nvGraphicFramePr>
          <p:cNvPr id="3" name="Diagram 2"/>
          <p:cNvGraphicFramePr/>
          <p:nvPr>
            <p:extLst>
              <p:ext uri="{D42A27DB-BD31-4B8C-83A1-F6EECF244321}">
                <p14:modId xmlns:p14="http://schemas.microsoft.com/office/powerpoint/2010/main" val="4099480936"/>
              </p:ext>
            </p:extLst>
          </p:nvPr>
        </p:nvGraphicFramePr>
        <p:xfrm>
          <a:off x="8445215" y="1695641"/>
          <a:ext cx="1476364" cy="1143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url.png"/>
          <p:cNvPicPr>
            <a:picLocks noChangeAspect="1"/>
          </p:cNvPicPr>
          <p:nvPr/>
        </p:nvPicPr>
        <p:blipFill>
          <a:blip r:embed="rId7" cstate="print"/>
          <a:stretch>
            <a:fillRect/>
          </a:stretch>
        </p:blipFill>
        <p:spPr>
          <a:xfrm>
            <a:off x="9412623" y="2229041"/>
            <a:ext cx="926332" cy="926332"/>
          </a:xfrm>
          <a:prstGeom prst="rect">
            <a:avLst/>
          </a:prstGeom>
        </p:spPr>
      </p:pic>
      <p:pic>
        <p:nvPicPr>
          <p:cNvPr id="5" name="Picture 4" descr="database-27.png"/>
          <p:cNvPicPr>
            <a:picLocks noChangeAspect="1"/>
          </p:cNvPicPr>
          <p:nvPr/>
        </p:nvPicPr>
        <p:blipFill>
          <a:blip r:embed="rId8" cstate="print"/>
          <a:stretch>
            <a:fillRect/>
          </a:stretch>
        </p:blipFill>
        <p:spPr>
          <a:xfrm>
            <a:off x="2082851" y="3993573"/>
            <a:ext cx="1066800" cy="1066800"/>
          </a:xfrm>
          <a:prstGeom prst="rect">
            <a:avLst/>
          </a:prstGeom>
        </p:spPr>
      </p:pic>
      <p:sp>
        <p:nvSpPr>
          <p:cNvPr id="6" name="Up Arrow 5"/>
          <p:cNvSpPr/>
          <p:nvPr/>
        </p:nvSpPr>
        <p:spPr>
          <a:xfrm rot="10800000" flipH="1">
            <a:off x="2540051" y="2774373"/>
            <a:ext cx="152400" cy="1066800"/>
          </a:xfrm>
          <a:prstGeom prst="up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sp>
        <p:nvSpPr>
          <p:cNvPr id="7" name="Up Arrow 6"/>
          <p:cNvSpPr/>
          <p:nvPr/>
        </p:nvSpPr>
        <p:spPr>
          <a:xfrm rot="5400000">
            <a:off x="6109855" y="-235527"/>
            <a:ext cx="152400" cy="4038600"/>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8" name="Up Arrow 7"/>
          <p:cNvSpPr/>
          <p:nvPr/>
        </p:nvSpPr>
        <p:spPr>
          <a:xfrm rot="16200000">
            <a:off x="6109855" y="76236"/>
            <a:ext cx="152400" cy="4038600"/>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aphicFrame>
        <p:nvGraphicFramePr>
          <p:cNvPr id="9" name="Table 8"/>
          <p:cNvGraphicFramePr>
            <a:graphicFrameLocks noGrp="1"/>
          </p:cNvGraphicFramePr>
          <p:nvPr>
            <p:extLst>
              <p:ext uri="{D42A27DB-BD31-4B8C-83A1-F6EECF244321}">
                <p14:modId xmlns:p14="http://schemas.microsoft.com/office/powerpoint/2010/main" val="2551245954"/>
              </p:ext>
            </p:extLst>
          </p:nvPr>
        </p:nvGraphicFramePr>
        <p:xfrm>
          <a:off x="5462155" y="3764973"/>
          <a:ext cx="4114800" cy="2570480"/>
        </p:xfrm>
        <a:graphic>
          <a:graphicData uri="http://schemas.openxmlformats.org/drawingml/2006/table">
            <a:tbl>
              <a:tblPr firstRow="1" bandRow="1">
                <a:tableStyleId>{21E4AEA4-8DFA-4A89-87EB-49C32662AFE0}</a:tableStyleId>
              </a:tblPr>
              <a:tblGrid>
                <a:gridCol w="1690007"/>
                <a:gridCol w="2424793"/>
              </a:tblGrid>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smtClean="0"/>
                        <a:t>4. Sample Request details stored</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baseline="0" dirty="0" smtClean="0"/>
                        <a:t>[DUN/REQ/0001]</a:t>
                      </a:r>
                      <a:endParaRPr lang="en-IN" sz="1200" b="1" dirty="0" smtClean="0">
                        <a:solidFill>
                          <a:schemeClr val="bg1"/>
                        </a:solidFill>
                      </a:endParaRPr>
                    </a:p>
                  </a:txBody>
                  <a:tcPr/>
                </a:tc>
                <a:tc hMerge="1">
                  <a:txBody>
                    <a:bodyPr/>
                    <a:lstStyle/>
                    <a:p>
                      <a:endParaRPr lang="en-IN" dirty="0"/>
                    </a:p>
                  </a:txBody>
                  <a:tcPr/>
                </a:tc>
              </a:tr>
              <a:tr h="370840">
                <a:tc>
                  <a:txBody>
                    <a:bodyPr/>
                    <a:lstStyle/>
                    <a:p>
                      <a:r>
                        <a:rPr lang="en-US" sz="1200" dirty="0" smtClean="0"/>
                        <a:t>Billing</a:t>
                      </a:r>
                      <a:r>
                        <a:rPr lang="en-US" sz="1200" baseline="0" dirty="0" smtClean="0"/>
                        <a:t> Account Number</a:t>
                      </a:r>
                      <a:endParaRPr lang="en-IN" sz="1200" dirty="0"/>
                    </a:p>
                  </a:txBody>
                  <a:tcPr/>
                </a:tc>
                <a:tc>
                  <a:txBody>
                    <a:bodyPr/>
                    <a:lstStyle/>
                    <a:p>
                      <a:r>
                        <a:rPr lang="en-US" sz="1200" dirty="0" smtClean="0"/>
                        <a:t>ELITE540446</a:t>
                      </a:r>
                      <a:endParaRPr lang="en-IN" sz="1200" dirty="0"/>
                    </a:p>
                  </a:txBody>
                  <a:tcPr/>
                </a:tc>
              </a:tr>
              <a:tr h="370840">
                <a:tc>
                  <a:txBody>
                    <a:bodyPr/>
                    <a:lstStyle/>
                    <a:p>
                      <a:r>
                        <a:rPr lang="en-IN" sz="1200" dirty="0" smtClean="0"/>
                        <a:t>Contact Details</a:t>
                      </a:r>
                      <a:endParaRPr lang="en-IN" sz="1200" dirty="0"/>
                    </a:p>
                  </a:txBody>
                  <a:tcPr/>
                </a:tc>
                <a:tc>
                  <a:txBody>
                    <a:bodyPr/>
                    <a:lstStyle/>
                    <a:p>
                      <a:r>
                        <a:rPr lang="en-US" sz="1200" dirty="0" smtClean="0">
                          <a:hlinkClick r:id="rId9"/>
                        </a:rPr>
                        <a:t>neha.gupta@ec.com</a:t>
                      </a:r>
                      <a:r>
                        <a:rPr lang="en-US" sz="1200" dirty="0" smtClean="0"/>
                        <a:t>,</a:t>
                      </a:r>
                      <a:r>
                        <a:rPr lang="en-US" sz="1200" baseline="0" dirty="0" smtClean="0"/>
                        <a:t> 09714832085</a:t>
                      </a:r>
                      <a:endParaRPr lang="en-IN" sz="1200" dirty="0"/>
                    </a:p>
                  </a:txBody>
                  <a:tcPr/>
                </a:tc>
              </a:tr>
              <a:tr h="370840">
                <a:tc>
                  <a:txBody>
                    <a:bodyPr/>
                    <a:lstStyle/>
                    <a:p>
                      <a:r>
                        <a:rPr lang="en-IN" sz="1200" dirty="0" smtClean="0"/>
                        <a:t>Debit</a:t>
                      </a:r>
                      <a:r>
                        <a:rPr lang="en-IN" sz="1200" baseline="0" dirty="0" smtClean="0"/>
                        <a:t> Document Number</a:t>
                      </a:r>
                      <a:endParaRPr lang="en-IN" sz="1200" dirty="0"/>
                    </a:p>
                  </a:txBody>
                  <a:tcPr/>
                </a:tc>
                <a:tc>
                  <a:txBody>
                    <a:bodyPr/>
                    <a:lstStyle/>
                    <a:p>
                      <a:r>
                        <a:rPr lang="en-US" sz="1200" dirty="0" smtClean="0"/>
                        <a:t>INV00000000123</a:t>
                      </a:r>
                      <a:endParaRPr lang="en-IN" sz="1200" dirty="0"/>
                    </a:p>
                  </a:txBody>
                  <a:tcPr/>
                </a:tc>
              </a:tr>
              <a:tr h="370840">
                <a:tc>
                  <a:txBody>
                    <a:bodyPr/>
                    <a:lstStyle/>
                    <a:p>
                      <a:r>
                        <a:rPr lang="en-US" sz="1200" dirty="0" smtClean="0"/>
                        <a:t>Outstanding</a:t>
                      </a:r>
                      <a:r>
                        <a:rPr lang="en-US" sz="1200" baseline="0" dirty="0" smtClean="0"/>
                        <a:t> amount details</a:t>
                      </a:r>
                      <a:endParaRPr lang="en-IN" sz="1200" dirty="0"/>
                    </a:p>
                  </a:txBody>
                  <a:tcPr/>
                </a:tc>
                <a:tc>
                  <a:txBody>
                    <a:bodyPr/>
                    <a:lstStyle/>
                    <a:p>
                      <a:pPr>
                        <a:buFont typeface="Arial" pitchFamily="34" charset="0"/>
                        <a:buChar char="•"/>
                      </a:pPr>
                      <a:r>
                        <a:rPr lang="en-US" sz="1200" dirty="0" smtClean="0"/>
                        <a:t>Invoice</a:t>
                      </a:r>
                      <a:r>
                        <a:rPr lang="en-US" sz="1200" baseline="0" dirty="0" smtClean="0"/>
                        <a:t>: 10,000 INR</a:t>
                      </a:r>
                    </a:p>
                    <a:p>
                      <a:pPr>
                        <a:buFont typeface="Arial" pitchFamily="34" charset="0"/>
                        <a:buChar char="•"/>
                      </a:pPr>
                      <a:r>
                        <a:rPr lang="en-US" sz="1200" baseline="0" dirty="0" smtClean="0"/>
                        <a:t>Account: 15,000 INR</a:t>
                      </a:r>
                      <a:endParaRPr lang="en-IN" sz="1200" dirty="0"/>
                    </a:p>
                  </a:txBody>
                  <a:tcPr/>
                </a:tc>
              </a:tr>
              <a:tr h="370840">
                <a:tc>
                  <a:txBody>
                    <a:bodyPr/>
                    <a:lstStyle/>
                    <a:p>
                      <a:r>
                        <a:rPr lang="en-US" sz="1200" dirty="0" smtClean="0"/>
                        <a:t>Debit</a:t>
                      </a:r>
                      <a:r>
                        <a:rPr lang="en-US" sz="1200" baseline="0" dirty="0" smtClean="0"/>
                        <a:t> Document </a:t>
                      </a:r>
                      <a:r>
                        <a:rPr lang="en-US" sz="1200" dirty="0" smtClean="0"/>
                        <a:t>Dates</a:t>
                      </a:r>
                      <a:endParaRPr lang="en-IN" sz="1200" dirty="0"/>
                    </a:p>
                  </a:txBody>
                  <a:tcPr/>
                </a:tc>
                <a:tc>
                  <a:txBody>
                    <a:bodyPr/>
                    <a:lstStyle/>
                    <a:p>
                      <a:pPr>
                        <a:buFont typeface="Arial" pitchFamily="34" charset="0"/>
                        <a:buChar char="•"/>
                      </a:pPr>
                      <a:r>
                        <a:rPr lang="en-US" sz="1200" dirty="0" smtClean="0"/>
                        <a:t>Bill Date: 1</a:t>
                      </a:r>
                      <a:r>
                        <a:rPr lang="en-US" sz="1200" baseline="30000" dirty="0" smtClean="0"/>
                        <a:t>st</a:t>
                      </a:r>
                      <a:r>
                        <a:rPr lang="en-US" sz="1200" dirty="0" smtClean="0"/>
                        <a:t> August,</a:t>
                      </a:r>
                      <a:r>
                        <a:rPr lang="en-US" sz="1200" baseline="0" dirty="0" smtClean="0"/>
                        <a:t> 2014</a:t>
                      </a:r>
                    </a:p>
                    <a:p>
                      <a:pPr>
                        <a:buFont typeface="Arial" pitchFamily="34" charset="0"/>
                        <a:buChar char="•"/>
                      </a:pPr>
                      <a:r>
                        <a:rPr lang="en-US" sz="1200" baseline="0" dirty="0" smtClean="0"/>
                        <a:t>Bill Due Date: 20</a:t>
                      </a:r>
                      <a:r>
                        <a:rPr lang="en-US" sz="1200" baseline="30000" dirty="0" smtClean="0"/>
                        <a:t>th</a:t>
                      </a:r>
                      <a:r>
                        <a:rPr lang="en-US" sz="1200" baseline="0" dirty="0" smtClean="0"/>
                        <a:t> August, 2014</a:t>
                      </a:r>
                      <a:endParaRPr lang="en-IN" sz="1200" dirty="0"/>
                    </a:p>
                  </a:txBody>
                  <a:tcPr/>
                </a:tc>
              </a:tr>
            </a:tbl>
          </a:graphicData>
        </a:graphic>
      </p:graphicFrame>
      <p:sp>
        <p:nvSpPr>
          <p:cNvPr id="11" name="TextBox 10"/>
          <p:cNvSpPr txBox="1"/>
          <p:nvPr/>
        </p:nvSpPr>
        <p:spPr>
          <a:xfrm>
            <a:off x="4166755" y="1423611"/>
            <a:ext cx="3962400" cy="276999"/>
          </a:xfrm>
          <a:prstGeom prst="rect">
            <a:avLst/>
          </a:prstGeom>
          <a:noFill/>
        </p:spPr>
        <p:txBody>
          <a:bodyPr wrap="square" rtlCol="0">
            <a:spAutoFit/>
          </a:bodyPr>
          <a:lstStyle/>
          <a:p>
            <a:pPr algn="ctr"/>
            <a:r>
              <a:rPr lang="en-IN" sz="1200" b="1" dirty="0" smtClean="0">
                <a:solidFill>
                  <a:schemeClr val="accent5">
                    <a:lumMod val="50000"/>
                  </a:schemeClr>
                </a:solidFill>
                <a:latin typeface="+mn-lt"/>
              </a:rPr>
              <a:t>1. Request details for Credit Class run</a:t>
            </a:r>
            <a:endParaRPr lang="en-IN" sz="1200" b="1" dirty="0">
              <a:solidFill>
                <a:schemeClr val="accent5">
                  <a:lumMod val="50000"/>
                </a:schemeClr>
              </a:solidFill>
              <a:latin typeface="+mn-lt"/>
            </a:endParaRPr>
          </a:p>
        </p:txBody>
      </p:sp>
      <p:sp>
        <p:nvSpPr>
          <p:cNvPr id="12" name="TextBox 11"/>
          <p:cNvSpPr txBox="1"/>
          <p:nvPr/>
        </p:nvSpPr>
        <p:spPr>
          <a:xfrm>
            <a:off x="4166755" y="2116374"/>
            <a:ext cx="3962400" cy="276999"/>
          </a:xfrm>
          <a:prstGeom prst="rect">
            <a:avLst/>
          </a:prstGeom>
          <a:noFill/>
        </p:spPr>
        <p:txBody>
          <a:bodyPr wrap="square" rtlCol="0">
            <a:spAutoFit/>
          </a:bodyPr>
          <a:lstStyle/>
          <a:p>
            <a:pPr algn="ctr"/>
            <a:r>
              <a:rPr lang="en-IN" sz="1200" b="1" dirty="0" smtClean="0">
                <a:solidFill>
                  <a:schemeClr val="accent6">
                    <a:lumMod val="50000"/>
                  </a:schemeClr>
                </a:solidFill>
                <a:latin typeface="+mn-lt"/>
              </a:rPr>
              <a:t>2. Sends Outstanding and Account details</a:t>
            </a:r>
            <a:endParaRPr lang="en-IN" sz="1200" b="1" dirty="0">
              <a:solidFill>
                <a:schemeClr val="accent6">
                  <a:lumMod val="50000"/>
                </a:schemeClr>
              </a:solidFill>
              <a:latin typeface="+mn-lt"/>
            </a:endParaRPr>
          </a:p>
        </p:txBody>
      </p:sp>
      <p:sp>
        <p:nvSpPr>
          <p:cNvPr id="13" name="TextBox 12"/>
          <p:cNvSpPr txBox="1"/>
          <p:nvPr/>
        </p:nvSpPr>
        <p:spPr>
          <a:xfrm>
            <a:off x="2692451" y="2857776"/>
            <a:ext cx="2057400" cy="830997"/>
          </a:xfrm>
          <a:prstGeom prst="rect">
            <a:avLst/>
          </a:prstGeom>
          <a:noFill/>
        </p:spPr>
        <p:txBody>
          <a:bodyPr wrap="square" rtlCol="0">
            <a:spAutoFit/>
          </a:bodyPr>
          <a:lstStyle/>
          <a:p>
            <a:r>
              <a:rPr lang="en-IN" sz="1200" b="1" dirty="0" smtClean="0">
                <a:solidFill>
                  <a:schemeClr val="accent4">
                    <a:lumMod val="50000"/>
                  </a:schemeClr>
                </a:solidFill>
                <a:latin typeface="+mn-lt"/>
              </a:rPr>
              <a:t>3. Inserts values for Outstanding and Account details for each request in ‘New’ status</a:t>
            </a:r>
            <a:endParaRPr lang="en-IN" sz="1200" b="1" dirty="0">
              <a:solidFill>
                <a:schemeClr val="accent4">
                  <a:lumMod val="50000"/>
                </a:schemeClr>
              </a:solidFill>
              <a:latin typeface="+mn-lt"/>
            </a:endParaRPr>
          </a:p>
        </p:txBody>
      </p:sp>
      <p:sp>
        <p:nvSpPr>
          <p:cNvPr id="14" name="TextBox 13"/>
          <p:cNvSpPr txBox="1"/>
          <p:nvPr/>
        </p:nvSpPr>
        <p:spPr>
          <a:xfrm>
            <a:off x="1956955" y="4984173"/>
            <a:ext cx="1331844" cy="523220"/>
          </a:xfrm>
          <a:prstGeom prst="rect">
            <a:avLst/>
          </a:prstGeom>
          <a:noFill/>
        </p:spPr>
        <p:txBody>
          <a:bodyPr wrap="square" rtlCol="0">
            <a:spAutoFit/>
          </a:bodyPr>
          <a:lstStyle/>
          <a:p>
            <a:pPr algn="ctr"/>
            <a:r>
              <a:rPr lang="en-IN" sz="1400" b="1" dirty="0" smtClean="0">
                <a:solidFill>
                  <a:schemeClr val="tx2">
                    <a:lumMod val="50000"/>
                  </a:schemeClr>
                </a:solidFill>
                <a:latin typeface="+mn-lt"/>
              </a:rPr>
              <a:t>REQUEST</a:t>
            </a:r>
          </a:p>
          <a:p>
            <a:pPr algn="ctr"/>
            <a:r>
              <a:rPr lang="en-IN" sz="1400" b="1" dirty="0" smtClean="0">
                <a:solidFill>
                  <a:schemeClr val="tx2">
                    <a:lumMod val="50000"/>
                  </a:schemeClr>
                </a:solidFill>
                <a:latin typeface="+mn-lt"/>
              </a:rPr>
              <a:t>MANAGEMENT</a:t>
            </a:r>
            <a:endParaRPr lang="en-IN" sz="1400" b="1" dirty="0">
              <a:solidFill>
                <a:schemeClr val="tx2">
                  <a:lumMod val="50000"/>
                </a:schemeClr>
              </a:solidFill>
              <a:latin typeface="+mn-lt"/>
            </a:endParaRPr>
          </a:p>
        </p:txBody>
      </p:sp>
      <p:sp>
        <p:nvSpPr>
          <p:cNvPr id="15" name="Up Arrow 14"/>
          <p:cNvSpPr/>
          <p:nvPr/>
        </p:nvSpPr>
        <p:spPr>
          <a:xfrm rot="5400000">
            <a:off x="6109855" y="526473"/>
            <a:ext cx="152400" cy="4038600"/>
          </a:xfrm>
          <a:prstGeom prst="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6" name="TextBox 15"/>
          <p:cNvSpPr txBox="1"/>
          <p:nvPr/>
        </p:nvSpPr>
        <p:spPr>
          <a:xfrm>
            <a:off x="4166755" y="2573574"/>
            <a:ext cx="3962400" cy="276999"/>
          </a:xfrm>
          <a:prstGeom prst="rect">
            <a:avLst/>
          </a:prstGeom>
          <a:noFill/>
        </p:spPr>
        <p:txBody>
          <a:bodyPr wrap="square" rtlCol="0">
            <a:spAutoFit/>
          </a:bodyPr>
          <a:lstStyle/>
          <a:p>
            <a:pPr algn="ctr"/>
            <a:r>
              <a:rPr lang="en-IN" sz="1200" b="1" dirty="0" smtClean="0">
                <a:solidFill>
                  <a:schemeClr val="accent2">
                    <a:lumMod val="50000"/>
                  </a:schemeClr>
                </a:solidFill>
                <a:latin typeface="+mn-lt"/>
              </a:rPr>
              <a:t>5. Marks Driving Invoice for Dunning Processing</a:t>
            </a:r>
            <a:endParaRPr lang="en-IN" sz="1200" b="1" dirty="0">
              <a:solidFill>
                <a:schemeClr val="accent2">
                  <a:lumMod val="50000"/>
                </a:schemeClr>
              </a:solidFill>
              <a:latin typeface="+mn-lt"/>
            </a:endParaRPr>
          </a:p>
        </p:txBody>
      </p:sp>
      <p:pic>
        <p:nvPicPr>
          <p:cNvPr id="17" name="Picture 16" descr="animated.gif"/>
          <p:cNvPicPr>
            <a:picLocks noChangeAspect="1"/>
          </p:cNvPicPr>
          <p:nvPr/>
        </p:nvPicPr>
        <p:blipFill>
          <a:blip r:embed="rId10" cstate="print"/>
          <a:stretch>
            <a:fillRect/>
          </a:stretch>
        </p:blipFill>
        <p:spPr>
          <a:xfrm>
            <a:off x="2566555" y="1097973"/>
            <a:ext cx="952500" cy="952500"/>
          </a:xfrm>
          <a:prstGeom prst="rect">
            <a:avLst/>
          </a:prstGeom>
        </p:spPr>
      </p:pic>
      <p:graphicFrame>
        <p:nvGraphicFramePr>
          <p:cNvPr id="18" name="Diagram 17"/>
          <p:cNvGraphicFramePr/>
          <p:nvPr>
            <p:extLst>
              <p:ext uri="{D42A27DB-BD31-4B8C-83A1-F6EECF244321}">
                <p14:modId xmlns:p14="http://schemas.microsoft.com/office/powerpoint/2010/main" val="3230226620"/>
              </p:ext>
            </p:extLst>
          </p:nvPr>
        </p:nvGraphicFramePr>
        <p:xfrm>
          <a:off x="2261755" y="1821873"/>
          <a:ext cx="1676400" cy="8001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9" name="Up Arrow 18"/>
          <p:cNvSpPr/>
          <p:nvPr/>
        </p:nvSpPr>
        <p:spPr>
          <a:xfrm rot="5400000">
            <a:off x="4128655" y="3650673"/>
            <a:ext cx="152400" cy="2057400"/>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20" name="TextBox 19"/>
          <p:cNvSpPr txBox="1"/>
          <p:nvPr/>
        </p:nvSpPr>
        <p:spPr>
          <a:xfrm>
            <a:off x="3176155" y="4166812"/>
            <a:ext cx="2133600" cy="461665"/>
          </a:xfrm>
          <a:prstGeom prst="rect">
            <a:avLst/>
          </a:prstGeom>
          <a:noFill/>
        </p:spPr>
        <p:txBody>
          <a:bodyPr wrap="square" rtlCol="0">
            <a:spAutoFit/>
          </a:bodyPr>
          <a:lstStyle/>
          <a:p>
            <a:pPr algn="ctr"/>
            <a:r>
              <a:rPr lang="en-IN" sz="1200" b="1" dirty="0" smtClean="0">
                <a:solidFill>
                  <a:schemeClr val="accent5">
                    <a:lumMod val="50000"/>
                  </a:schemeClr>
                </a:solidFill>
                <a:latin typeface="+mn-lt"/>
              </a:rPr>
              <a:t>4. Creates Dunning Request with details</a:t>
            </a:r>
            <a:endParaRPr lang="en-IN" sz="1200" b="1" dirty="0">
              <a:solidFill>
                <a:schemeClr val="accent5">
                  <a:lumMod val="50000"/>
                </a:schemeClr>
              </a:solidFill>
              <a:latin typeface="+mn-lt"/>
            </a:endParaRPr>
          </a:p>
        </p:txBody>
      </p:sp>
    </p:spTree>
    <p:extLst>
      <p:ext uri="{BB962C8B-B14F-4D97-AF65-F5344CB8AC3E}">
        <p14:creationId xmlns:p14="http://schemas.microsoft.com/office/powerpoint/2010/main" val="54735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2000" fill="hold"/>
                                        <p:tgtEl>
                                          <p:spTgt spid="18"/>
                                        </p:tgtEl>
                                        <p:attrNameLst>
                                          <p:attrName>ppt_x</p:attrName>
                                        </p:attrNameLst>
                                      </p:cBhvr>
                                      <p:tavLst>
                                        <p:tav tm="0">
                                          <p:val>
                                            <p:strVal val="#ppt_x-.2"/>
                                          </p:val>
                                        </p:tav>
                                        <p:tav tm="100000">
                                          <p:val>
                                            <p:strVal val="#ppt_x"/>
                                          </p:val>
                                        </p:tav>
                                      </p:tavLst>
                                    </p:anim>
                                    <p:anim calcmode="lin" valueType="num">
                                      <p:cBhvr>
                                        <p:cTn id="8" dur="20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9" dur="2000"/>
                                        <p:tgtEl>
                                          <p:spTgt spid="18"/>
                                        </p:tgtEl>
                                      </p:cBhvr>
                                    </p:animEffect>
                                  </p:childTnLst>
                                </p:cTn>
                              </p:par>
                              <p:par>
                                <p:cTn id="10" presetID="29"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2000" fill="hold"/>
                                        <p:tgtEl>
                                          <p:spTgt spid="17"/>
                                        </p:tgtEl>
                                        <p:attrNameLst>
                                          <p:attrName>ppt_x</p:attrName>
                                        </p:attrNameLst>
                                      </p:cBhvr>
                                      <p:tavLst>
                                        <p:tav tm="0">
                                          <p:val>
                                            <p:strVal val="#ppt_x-.2"/>
                                          </p:val>
                                        </p:tav>
                                        <p:tav tm="100000">
                                          <p:val>
                                            <p:strVal val="#ppt_x"/>
                                          </p:val>
                                        </p:tav>
                                      </p:tavLst>
                                    </p:anim>
                                    <p:anim calcmode="lin" valueType="num">
                                      <p:cBhvr>
                                        <p:cTn id="13" dur="20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14" dur="20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9"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2000" fill="hold"/>
                                        <p:tgtEl>
                                          <p:spTgt spid="3"/>
                                        </p:tgtEl>
                                        <p:attrNameLst>
                                          <p:attrName>ppt_x</p:attrName>
                                        </p:attrNameLst>
                                      </p:cBhvr>
                                      <p:tavLst>
                                        <p:tav tm="0">
                                          <p:val>
                                            <p:strVal val="#ppt_x-.2"/>
                                          </p:val>
                                        </p:tav>
                                        <p:tav tm="100000">
                                          <p:val>
                                            <p:strVal val="#ppt_x"/>
                                          </p:val>
                                        </p:tav>
                                      </p:tavLst>
                                    </p:anim>
                                    <p:anim calcmode="lin" valueType="num">
                                      <p:cBhvr>
                                        <p:cTn id="20" dur="20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21" dur="2000"/>
                                        <p:tgtEl>
                                          <p:spTgt spid="3"/>
                                        </p:tgtEl>
                                      </p:cBhvr>
                                    </p:animEffect>
                                  </p:childTnLst>
                                </p:cTn>
                              </p:par>
                              <p:par>
                                <p:cTn id="22" presetID="29"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2000" fill="hold"/>
                                        <p:tgtEl>
                                          <p:spTgt spid="4"/>
                                        </p:tgtEl>
                                        <p:attrNameLst>
                                          <p:attrName>ppt_x</p:attrName>
                                        </p:attrNameLst>
                                      </p:cBhvr>
                                      <p:tavLst>
                                        <p:tav tm="0">
                                          <p:val>
                                            <p:strVal val="#ppt_x-.2"/>
                                          </p:val>
                                        </p:tav>
                                        <p:tav tm="100000">
                                          <p:val>
                                            <p:strVal val="#ppt_x"/>
                                          </p:val>
                                        </p:tav>
                                      </p:tavLst>
                                    </p:anim>
                                    <p:anim calcmode="lin" valueType="num">
                                      <p:cBhvr>
                                        <p:cTn id="25" dur="2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26" dur="20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9"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2000" fill="hold"/>
                                        <p:tgtEl>
                                          <p:spTgt spid="11"/>
                                        </p:tgtEl>
                                        <p:attrNameLst>
                                          <p:attrName>ppt_x</p:attrName>
                                        </p:attrNameLst>
                                      </p:cBhvr>
                                      <p:tavLst>
                                        <p:tav tm="0">
                                          <p:val>
                                            <p:strVal val="#ppt_x-.2"/>
                                          </p:val>
                                        </p:tav>
                                        <p:tav tm="100000">
                                          <p:val>
                                            <p:strVal val="#ppt_x"/>
                                          </p:val>
                                        </p:tav>
                                      </p:tavLst>
                                    </p:anim>
                                    <p:anim calcmode="lin" valueType="num">
                                      <p:cBhvr>
                                        <p:cTn id="32" dur="2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33" dur="2000"/>
                                        <p:tgtEl>
                                          <p:spTgt spid="11"/>
                                        </p:tgtEl>
                                      </p:cBhvr>
                                    </p:animEffect>
                                  </p:childTnLst>
                                </p:cTn>
                              </p:par>
                              <p:par>
                                <p:cTn id="34" presetID="29"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2000" fill="hold"/>
                                        <p:tgtEl>
                                          <p:spTgt spid="7"/>
                                        </p:tgtEl>
                                        <p:attrNameLst>
                                          <p:attrName>ppt_x</p:attrName>
                                        </p:attrNameLst>
                                      </p:cBhvr>
                                      <p:tavLst>
                                        <p:tav tm="0">
                                          <p:val>
                                            <p:strVal val="#ppt_x-.2"/>
                                          </p:val>
                                        </p:tav>
                                        <p:tav tm="100000">
                                          <p:val>
                                            <p:strVal val="#ppt_x"/>
                                          </p:val>
                                        </p:tav>
                                      </p:tavLst>
                                    </p:anim>
                                    <p:anim calcmode="lin" valueType="num">
                                      <p:cBhvr>
                                        <p:cTn id="37" dur="2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38" dur="20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9"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2000" fill="hold"/>
                                        <p:tgtEl>
                                          <p:spTgt spid="8"/>
                                        </p:tgtEl>
                                        <p:attrNameLst>
                                          <p:attrName>ppt_x</p:attrName>
                                        </p:attrNameLst>
                                      </p:cBhvr>
                                      <p:tavLst>
                                        <p:tav tm="0">
                                          <p:val>
                                            <p:strVal val="#ppt_x-.2"/>
                                          </p:val>
                                        </p:tav>
                                        <p:tav tm="100000">
                                          <p:val>
                                            <p:strVal val="#ppt_x"/>
                                          </p:val>
                                        </p:tav>
                                      </p:tavLst>
                                    </p:anim>
                                    <p:anim calcmode="lin" valueType="num">
                                      <p:cBhvr>
                                        <p:cTn id="44" dur="2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45" dur="2000"/>
                                        <p:tgtEl>
                                          <p:spTgt spid="8"/>
                                        </p:tgtEl>
                                      </p:cBhvr>
                                    </p:animEffect>
                                  </p:childTnLst>
                                </p:cTn>
                              </p:par>
                              <p:par>
                                <p:cTn id="46" presetID="29"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p:cTn id="48" dur="2000" fill="hold"/>
                                        <p:tgtEl>
                                          <p:spTgt spid="12"/>
                                        </p:tgtEl>
                                        <p:attrNameLst>
                                          <p:attrName>ppt_x</p:attrName>
                                        </p:attrNameLst>
                                      </p:cBhvr>
                                      <p:tavLst>
                                        <p:tav tm="0">
                                          <p:val>
                                            <p:strVal val="#ppt_x-.2"/>
                                          </p:val>
                                        </p:tav>
                                        <p:tav tm="100000">
                                          <p:val>
                                            <p:strVal val="#ppt_x"/>
                                          </p:val>
                                        </p:tav>
                                      </p:tavLst>
                                    </p:anim>
                                    <p:anim calcmode="lin" valueType="num">
                                      <p:cBhvr>
                                        <p:cTn id="49" dur="2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50" dur="20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9"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p:cTn id="55" dur="2000" fill="hold"/>
                                        <p:tgtEl>
                                          <p:spTgt spid="5"/>
                                        </p:tgtEl>
                                        <p:attrNameLst>
                                          <p:attrName>ppt_x</p:attrName>
                                        </p:attrNameLst>
                                      </p:cBhvr>
                                      <p:tavLst>
                                        <p:tav tm="0">
                                          <p:val>
                                            <p:strVal val="#ppt_x-.2"/>
                                          </p:val>
                                        </p:tav>
                                        <p:tav tm="100000">
                                          <p:val>
                                            <p:strVal val="#ppt_x"/>
                                          </p:val>
                                        </p:tav>
                                      </p:tavLst>
                                    </p:anim>
                                    <p:anim calcmode="lin" valueType="num">
                                      <p:cBhvr>
                                        <p:cTn id="56" dur="2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57" dur="2000"/>
                                        <p:tgtEl>
                                          <p:spTgt spid="5"/>
                                        </p:tgtEl>
                                      </p:cBhvr>
                                    </p:animEffect>
                                  </p:childTnLst>
                                </p:cTn>
                              </p:par>
                              <p:par>
                                <p:cTn id="58" presetID="29"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p:cTn id="60" dur="2000" fill="hold"/>
                                        <p:tgtEl>
                                          <p:spTgt spid="14"/>
                                        </p:tgtEl>
                                        <p:attrNameLst>
                                          <p:attrName>ppt_x</p:attrName>
                                        </p:attrNameLst>
                                      </p:cBhvr>
                                      <p:tavLst>
                                        <p:tav tm="0">
                                          <p:val>
                                            <p:strVal val="#ppt_x-.2"/>
                                          </p:val>
                                        </p:tav>
                                        <p:tav tm="100000">
                                          <p:val>
                                            <p:strVal val="#ppt_x"/>
                                          </p:val>
                                        </p:tav>
                                      </p:tavLst>
                                    </p:anim>
                                    <p:anim calcmode="lin" valueType="num">
                                      <p:cBhvr>
                                        <p:cTn id="61" dur="20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62" dur="20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9"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p:cTn id="67" dur="2000" fill="hold"/>
                                        <p:tgtEl>
                                          <p:spTgt spid="6"/>
                                        </p:tgtEl>
                                        <p:attrNameLst>
                                          <p:attrName>ppt_x</p:attrName>
                                        </p:attrNameLst>
                                      </p:cBhvr>
                                      <p:tavLst>
                                        <p:tav tm="0">
                                          <p:val>
                                            <p:strVal val="#ppt_x-.2"/>
                                          </p:val>
                                        </p:tav>
                                        <p:tav tm="100000">
                                          <p:val>
                                            <p:strVal val="#ppt_x"/>
                                          </p:val>
                                        </p:tav>
                                      </p:tavLst>
                                    </p:anim>
                                    <p:anim calcmode="lin" valueType="num">
                                      <p:cBhvr>
                                        <p:cTn id="68" dur="2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69" dur="2000"/>
                                        <p:tgtEl>
                                          <p:spTgt spid="6"/>
                                        </p:tgtEl>
                                      </p:cBhvr>
                                    </p:animEffect>
                                  </p:childTnLst>
                                </p:cTn>
                              </p:par>
                              <p:par>
                                <p:cTn id="70" presetID="29" presetClass="entr" presetSubtype="0"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 calcmode="lin" valueType="num">
                                      <p:cBhvr>
                                        <p:cTn id="72" dur="2000" fill="hold"/>
                                        <p:tgtEl>
                                          <p:spTgt spid="13"/>
                                        </p:tgtEl>
                                        <p:attrNameLst>
                                          <p:attrName>ppt_x</p:attrName>
                                        </p:attrNameLst>
                                      </p:cBhvr>
                                      <p:tavLst>
                                        <p:tav tm="0">
                                          <p:val>
                                            <p:strVal val="#ppt_x-.2"/>
                                          </p:val>
                                        </p:tav>
                                        <p:tav tm="100000">
                                          <p:val>
                                            <p:strVal val="#ppt_x"/>
                                          </p:val>
                                        </p:tav>
                                      </p:tavLst>
                                    </p:anim>
                                    <p:anim calcmode="lin" valueType="num">
                                      <p:cBhvr>
                                        <p:cTn id="73" dur="20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74" dur="2000"/>
                                        <p:tgtEl>
                                          <p:spTgt spid="13"/>
                                        </p:tgtEl>
                                      </p:cBhvr>
                                    </p:animEffect>
                                  </p:childTnLst>
                                </p:cTn>
                              </p:par>
                            </p:childTnLst>
                          </p:cTn>
                        </p:par>
                      </p:childTnLst>
                    </p:cTn>
                  </p:par>
                  <p:par>
                    <p:cTn id="75" fill="hold">
                      <p:stCondLst>
                        <p:cond delay="indefinite"/>
                      </p:stCondLst>
                      <p:childTnLst>
                        <p:par>
                          <p:cTn id="76" fill="hold">
                            <p:stCondLst>
                              <p:cond delay="0"/>
                            </p:stCondLst>
                            <p:childTnLst>
                              <p:par>
                                <p:cTn id="77" presetID="29" presetClass="entr" presetSubtype="0" fill="hold" grpId="0" nodeType="click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p:cTn id="79" dur="2000" fill="hold"/>
                                        <p:tgtEl>
                                          <p:spTgt spid="20"/>
                                        </p:tgtEl>
                                        <p:attrNameLst>
                                          <p:attrName>ppt_x</p:attrName>
                                        </p:attrNameLst>
                                      </p:cBhvr>
                                      <p:tavLst>
                                        <p:tav tm="0">
                                          <p:val>
                                            <p:strVal val="#ppt_x-.2"/>
                                          </p:val>
                                        </p:tav>
                                        <p:tav tm="100000">
                                          <p:val>
                                            <p:strVal val="#ppt_x"/>
                                          </p:val>
                                        </p:tav>
                                      </p:tavLst>
                                    </p:anim>
                                    <p:anim calcmode="lin" valueType="num">
                                      <p:cBhvr>
                                        <p:cTn id="80" dur="2000" fill="hold"/>
                                        <p:tgtEl>
                                          <p:spTgt spid="20"/>
                                        </p:tgtEl>
                                        <p:attrNameLst>
                                          <p:attrName>ppt_y</p:attrName>
                                        </p:attrNameLst>
                                      </p:cBhvr>
                                      <p:tavLst>
                                        <p:tav tm="0">
                                          <p:val>
                                            <p:strVal val="#ppt_y"/>
                                          </p:val>
                                        </p:tav>
                                        <p:tav tm="100000">
                                          <p:val>
                                            <p:strVal val="#ppt_y"/>
                                          </p:val>
                                        </p:tav>
                                      </p:tavLst>
                                    </p:anim>
                                    <p:animEffect transition="in" filter="wipe(right)" prLst="gradientSize: 0.1">
                                      <p:cBhvr>
                                        <p:cTn id="81" dur="2000"/>
                                        <p:tgtEl>
                                          <p:spTgt spid="20"/>
                                        </p:tgtEl>
                                      </p:cBhvr>
                                    </p:animEffect>
                                  </p:childTnLst>
                                </p:cTn>
                              </p:par>
                              <p:par>
                                <p:cTn id="82" presetID="29" presetClass="entr" presetSubtype="0"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 calcmode="lin" valueType="num">
                                      <p:cBhvr>
                                        <p:cTn id="84" dur="2000" fill="hold"/>
                                        <p:tgtEl>
                                          <p:spTgt spid="19"/>
                                        </p:tgtEl>
                                        <p:attrNameLst>
                                          <p:attrName>ppt_x</p:attrName>
                                        </p:attrNameLst>
                                      </p:cBhvr>
                                      <p:tavLst>
                                        <p:tav tm="0">
                                          <p:val>
                                            <p:strVal val="#ppt_x-.2"/>
                                          </p:val>
                                        </p:tav>
                                        <p:tav tm="100000">
                                          <p:val>
                                            <p:strVal val="#ppt_x"/>
                                          </p:val>
                                        </p:tav>
                                      </p:tavLst>
                                    </p:anim>
                                    <p:anim calcmode="lin" valueType="num">
                                      <p:cBhvr>
                                        <p:cTn id="85" dur="20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86" dur="2000"/>
                                        <p:tgtEl>
                                          <p:spTgt spid="19"/>
                                        </p:tgtEl>
                                      </p:cBhvr>
                                    </p:animEffect>
                                  </p:childTnLst>
                                </p:cTn>
                              </p:par>
                              <p:par>
                                <p:cTn id="87" presetID="29" presetClass="entr" presetSubtype="0" fill="hold" nodeType="withEffect">
                                  <p:stCondLst>
                                    <p:cond delay="0"/>
                                  </p:stCondLst>
                                  <p:childTnLst>
                                    <p:set>
                                      <p:cBhvr>
                                        <p:cTn id="88" dur="1" fill="hold">
                                          <p:stCondLst>
                                            <p:cond delay="0"/>
                                          </p:stCondLst>
                                        </p:cTn>
                                        <p:tgtEl>
                                          <p:spTgt spid="9"/>
                                        </p:tgtEl>
                                        <p:attrNameLst>
                                          <p:attrName>style.visibility</p:attrName>
                                        </p:attrNameLst>
                                      </p:cBhvr>
                                      <p:to>
                                        <p:strVal val="visible"/>
                                      </p:to>
                                    </p:set>
                                    <p:anim calcmode="lin" valueType="num">
                                      <p:cBhvr>
                                        <p:cTn id="89" dur="2000" fill="hold"/>
                                        <p:tgtEl>
                                          <p:spTgt spid="9"/>
                                        </p:tgtEl>
                                        <p:attrNameLst>
                                          <p:attrName>ppt_x</p:attrName>
                                        </p:attrNameLst>
                                      </p:cBhvr>
                                      <p:tavLst>
                                        <p:tav tm="0">
                                          <p:val>
                                            <p:strVal val="#ppt_x-.2"/>
                                          </p:val>
                                        </p:tav>
                                        <p:tav tm="100000">
                                          <p:val>
                                            <p:strVal val="#ppt_x"/>
                                          </p:val>
                                        </p:tav>
                                      </p:tavLst>
                                    </p:anim>
                                    <p:anim calcmode="lin" valueType="num">
                                      <p:cBhvr>
                                        <p:cTn id="90" dur="2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91" dur="2000"/>
                                        <p:tgtEl>
                                          <p:spTgt spid="9"/>
                                        </p:tgtEl>
                                      </p:cBhvr>
                                    </p:animEffect>
                                  </p:childTnLst>
                                </p:cTn>
                              </p:par>
                            </p:childTnLst>
                          </p:cTn>
                        </p:par>
                      </p:childTnLst>
                    </p:cTn>
                  </p:par>
                  <p:par>
                    <p:cTn id="92" fill="hold">
                      <p:stCondLst>
                        <p:cond delay="indefinite"/>
                      </p:stCondLst>
                      <p:childTnLst>
                        <p:par>
                          <p:cTn id="93" fill="hold">
                            <p:stCondLst>
                              <p:cond delay="0"/>
                            </p:stCondLst>
                            <p:childTnLst>
                              <p:par>
                                <p:cTn id="94" presetID="29" presetClass="entr" presetSubtype="0" fill="hold" grpId="0" nodeType="clickEffect">
                                  <p:stCondLst>
                                    <p:cond delay="0"/>
                                  </p:stCondLst>
                                  <p:childTnLst>
                                    <p:set>
                                      <p:cBhvr>
                                        <p:cTn id="95" dur="1" fill="hold">
                                          <p:stCondLst>
                                            <p:cond delay="0"/>
                                          </p:stCondLst>
                                        </p:cTn>
                                        <p:tgtEl>
                                          <p:spTgt spid="15"/>
                                        </p:tgtEl>
                                        <p:attrNameLst>
                                          <p:attrName>style.visibility</p:attrName>
                                        </p:attrNameLst>
                                      </p:cBhvr>
                                      <p:to>
                                        <p:strVal val="visible"/>
                                      </p:to>
                                    </p:set>
                                    <p:anim calcmode="lin" valueType="num">
                                      <p:cBhvr>
                                        <p:cTn id="96" dur="2000" fill="hold"/>
                                        <p:tgtEl>
                                          <p:spTgt spid="15"/>
                                        </p:tgtEl>
                                        <p:attrNameLst>
                                          <p:attrName>ppt_x</p:attrName>
                                        </p:attrNameLst>
                                      </p:cBhvr>
                                      <p:tavLst>
                                        <p:tav tm="0">
                                          <p:val>
                                            <p:strVal val="#ppt_x-.2"/>
                                          </p:val>
                                        </p:tav>
                                        <p:tav tm="100000">
                                          <p:val>
                                            <p:strVal val="#ppt_x"/>
                                          </p:val>
                                        </p:tav>
                                      </p:tavLst>
                                    </p:anim>
                                    <p:anim calcmode="lin" valueType="num">
                                      <p:cBhvr>
                                        <p:cTn id="97" dur="2000" fill="hold"/>
                                        <p:tgtEl>
                                          <p:spTgt spid="15"/>
                                        </p:tgtEl>
                                        <p:attrNameLst>
                                          <p:attrName>ppt_y</p:attrName>
                                        </p:attrNameLst>
                                      </p:cBhvr>
                                      <p:tavLst>
                                        <p:tav tm="0">
                                          <p:val>
                                            <p:strVal val="#ppt_y"/>
                                          </p:val>
                                        </p:tav>
                                        <p:tav tm="100000">
                                          <p:val>
                                            <p:strVal val="#ppt_y"/>
                                          </p:val>
                                        </p:tav>
                                      </p:tavLst>
                                    </p:anim>
                                    <p:animEffect transition="in" filter="wipe(right)" prLst="gradientSize: 0.1">
                                      <p:cBhvr>
                                        <p:cTn id="98" dur="2000"/>
                                        <p:tgtEl>
                                          <p:spTgt spid="15"/>
                                        </p:tgtEl>
                                      </p:cBhvr>
                                    </p:animEffect>
                                  </p:childTnLst>
                                </p:cTn>
                              </p:par>
                              <p:par>
                                <p:cTn id="99" presetID="29" presetClass="entr" presetSubtype="0" fill="hold" grpId="0" nodeType="withEffect">
                                  <p:stCondLst>
                                    <p:cond delay="0"/>
                                  </p:stCondLst>
                                  <p:childTnLst>
                                    <p:set>
                                      <p:cBhvr>
                                        <p:cTn id="100" dur="1" fill="hold">
                                          <p:stCondLst>
                                            <p:cond delay="0"/>
                                          </p:stCondLst>
                                        </p:cTn>
                                        <p:tgtEl>
                                          <p:spTgt spid="16"/>
                                        </p:tgtEl>
                                        <p:attrNameLst>
                                          <p:attrName>style.visibility</p:attrName>
                                        </p:attrNameLst>
                                      </p:cBhvr>
                                      <p:to>
                                        <p:strVal val="visible"/>
                                      </p:to>
                                    </p:set>
                                    <p:anim calcmode="lin" valueType="num">
                                      <p:cBhvr>
                                        <p:cTn id="101" dur="2000" fill="hold"/>
                                        <p:tgtEl>
                                          <p:spTgt spid="16"/>
                                        </p:tgtEl>
                                        <p:attrNameLst>
                                          <p:attrName>ppt_x</p:attrName>
                                        </p:attrNameLst>
                                      </p:cBhvr>
                                      <p:tavLst>
                                        <p:tav tm="0">
                                          <p:val>
                                            <p:strVal val="#ppt_x-.2"/>
                                          </p:val>
                                        </p:tav>
                                        <p:tav tm="100000">
                                          <p:val>
                                            <p:strVal val="#ppt_x"/>
                                          </p:val>
                                        </p:tav>
                                      </p:tavLst>
                                    </p:anim>
                                    <p:anim calcmode="lin" valueType="num">
                                      <p:cBhvr>
                                        <p:cTn id="102" dur="20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10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6" grpId="0" animBg="1"/>
      <p:bldP spid="7" grpId="0" animBg="1"/>
      <p:bldP spid="8" grpId="0" animBg="1"/>
      <p:bldP spid="11" grpId="0"/>
      <p:bldP spid="12" grpId="0"/>
      <p:bldP spid="13" grpId="0"/>
      <p:bldP spid="14" grpId="0"/>
      <p:bldP spid="15" grpId="0" animBg="1"/>
      <p:bldP spid="16" grpId="0"/>
      <p:bldGraphic spid="18" grpId="0">
        <p:bldAsOne/>
      </p:bldGraphic>
      <p:bldP spid="19" grpId="0" animBg="1"/>
      <p:bldP spid="20"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Engine – Request Lifecycle</a:t>
            </a:r>
            <a:endParaRPr lang="en-IN" sz="3000" dirty="0"/>
          </a:p>
        </p:txBody>
      </p:sp>
      <p:sp>
        <p:nvSpPr>
          <p:cNvPr id="3" name="Slide Number Placeholder 4"/>
          <p:cNvSpPr>
            <a:spLocks noGrp="1"/>
          </p:cNvSpPr>
          <p:nvPr>
            <p:ph type="sldNum" sz="quarter" idx="4"/>
          </p:nvPr>
        </p:nvSpPr>
        <p:spPr>
          <a:xfrm>
            <a:off x="7706590" y="6058969"/>
            <a:ext cx="2133600" cy="365125"/>
          </a:xfrm>
          <a:prstGeom prst="rect">
            <a:avLst/>
          </a:prstGeom>
        </p:spPr>
        <p:txBody>
          <a:bodyPr/>
          <a:lstStyle/>
          <a:p>
            <a:pPr>
              <a:defRPr/>
            </a:pPr>
            <a:fld id="{CC1B94A3-130E-4AFF-9A24-BC373EFABB3C}" type="slidenum">
              <a:rPr lang="en-US" smtClean="0"/>
              <a:pPr>
                <a:defRPr/>
              </a:pPr>
              <a:t>147</a:t>
            </a:fld>
            <a:endParaRPr lang="en-US" dirty="0"/>
          </a:p>
        </p:txBody>
      </p:sp>
      <p:sp>
        <p:nvSpPr>
          <p:cNvPr id="4" name="Rounded Rectangle 3"/>
          <p:cNvSpPr/>
          <p:nvPr/>
        </p:nvSpPr>
        <p:spPr>
          <a:xfrm>
            <a:off x="5115790" y="921817"/>
            <a:ext cx="4320000" cy="720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5" name="TextBox 4"/>
          <p:cNvSpPr txBox="1"/>
          <p:nvPr/>
        </p:nvSpPr>
        <p:spPr>
          <a:xfrm>
            <a:off x="5191990" y="861494"/>
            <a:ext cx="4320000" cy="738664"/>
          </a:xfrm>
          <a:prstGeom prst="rect">
            <a:avLst/>
          </a:prstGeom>
          <a:noFill/>
        </p:spPr>
        <p:txBody>
          <a:bodyPr wrap="square" rtlCol="0">
            <a:spAutoFit/>
          </a:bodyPr>
          <a:lstStyle/>
          <a:p>
            <a:pPr algn="ctr"/>
            <a:r>
              <a:rPr lang="en-IN" sz="1800" b="1" dirty="0" smtClean="0">
                <a:solidFill>
                  <a:schemeClr val="bg1"/>
                </a:solidFill>
                <a:latin typeface="+mn-lt"/>
              </a:rPr>
              <a:t>New</a:t>
            </a:r>
          </a:p>
          <a:p>
            <a:pPr>
              <a:buFont typeface="Arial" pitchFamily="34" charset="0"/>
              <a:buChar char="•"/>
            </a:pPr>
            <a:r>
              <a:rPr lang="en-US" sz="1200" b="1" dirty="0" smtClean="0">
                <a:solidFill>
                  <a:schemeClr val="bg1"/>
                </a:solidFill>
                <a:latin typeface="+mn-lt"/>
              </a:rPr>
              <a:t> Available for creation of Dunning Unit</a:t>
            </a:r>
          </a:p>
          <a:p>
            <a:pPr>
              <a:buFont typeface="Arial" pitchFamily="34" charset="0"/>
              <a:buChar char="•"/>
            </a:pPr>
            <a:r>
              <a:rPr lang="en-US" sz="1200" b="1" dirty="0" smtClean="0">
                <a:solidFill>
                  <a:schemeClr val="bg1"/>
                </a:solidFill>
                <a:latin typeface="+mn-lt"/>
              </a:rPr>
              <a:t> Contains information of Billing Account and eligible Invoice</a:t>
            </a:r>
            <a:endParaRPr lang="en-IN" sz="1200" b="1" dirty="0" smtClean="0">
              <a:solidFill>
                <a:schemeClr val="bg1"/>
              </a:solidFill>
              <a:latin typeface="+mn-lt"/>
            </a:endParaRPr>
          </a:p>
        </p:txBody>
      </p:sp>
      <p:sp>
        <p:nvSpPr>
          <p:cNvPr id="6" name="Rounded Rectangle 5"/>
          <p:cNvSpPr/>
          <p:nvPr/>
        </p:nvSpPr>
        <p:spPr>
          <a:xfrm>
            <a:off x="5115790" y="1970294"/>
            <a:ext cx="4320000" cy="720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
        <p:nvSpPr>
          <p:cNvPr id="7" name="TextBox 6"/>
          <p:cNvSpPr txBox="1"/>
          <p:nvPr/>
        </p:nvSpPr>
        <p:spPr>
          <a:xfrm>
            <a:off x="5191990" y="1906208"/>
            <a:ext cx="4320000" cy="738664"/>
          </a:xfrm>
          <a:prstGeom prst="rect">
            <a:avLst/>
          </a:prstGeom>
          <a:noFill/>
        </p:spPr>
        <p:txBody>
          <a:bodyPr wrap="square" rtlCol="0">
            <a:spAutoFit/>
          </a:bodyPr>
          <a:lstStyle/>
          <a:p>
            <a:pPr algn="ctr"/>
            <a:r>
              <a:rPr lang="en-IN" sz="1800" b="1" dirty="0" smtClean="0">
                <a:solidFill>
                  <a:schemeClr val="bg1"/>
                </a:solidFill>
                <a:latin typeface="+mn-lt"/>
              </a:rPr>
              <a:t>In-Process</a:t>
            </a:r>
            <a:endParaRPr lang="en-IN" sz="1600" b="1" dirty="0" smtClean="0">
              <a:solidFill>
                <a:schemeClr val="bg1"/>
              </a:solidFill>
              <a:latin typeface="+mn-lt"/>
            </a:endParaRPr>
          </a:p>
          <a:p>
            <a:pPr>
              <a:buFont typeface="Arial" pitchFamily="34" charset="0"/>
              <a:buChar char="•"/>
            </a:pPr>
            <a:r>
              <a:rPr lang="en-IN" sz="1200" b="1" dirty="0" smtClean="0">
                <a:solidFill>
                  <a:schemeClr val="bg1"/>
                </a:solidFill>
                <a:latin typeface="+mn-lt"/>
              </a:rPr>
              <a:t> Implied that Request is in process state for Entry Queue Service processing for the creation of Dunning Unit</a:t>
            </a:r>
            <a:endParaRPr lang="en-IN" sz="1200" b="1" dirty="0">
              <a:solidFill>
                <a:schemeClr val="bg1"/>
              </a:solidFill>
              <a:latin typeface="+mn-lt"/>
            </a:endParaRPr>
          </a:p>
        </p:txBody>
      </p:sp>
      <p:sp>
        <p:nvSpPr>
          <p:cNvPr id="8" name="Rounded Rectangle 7"/>
          <p:cNvSpPr/>
          <p:nvPr/>
        </p:nvSpPr>
        <p:spPr>
          <a:xfrm>
            <a:off x="5191990" y="2960894"/>
            <a:ext cx="4320000" cy="720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9" name="TextBox 8"/>
          <p:cNvSpPr txBox="1"/>
          <p:nvPr/>
        </p:nvSpPr>
        <p:spPr>
          <a:xfrm>
            <a:off x="5215390" y="2995094"/>
            <a:ext cx="4320000" cy="553998"/>
          </a:xfrm>
          <a:prstGeom prst="rect">
            <a:avLst/>
          </a:prstGeom>
          <a:noFill/>
        </p:spPr>
        <p:txBody>
          <a:bodyPr wrap="square" rtlCol="0">
            <a:spAutoFit/>
          </a:bodyPr>
          <a:lstStyle/>
          <a:p>
            <a:pPr algn="ctr"/>
            <a:r>
              <a:rPr lang="en-IN" sz="1800" b="1" dirty="0" smtClean="0">
                <a:solidFill>
                  <a:schemeClr val="bg1"/>
                </a:solidFill>
                <a:latin typeface="+mn-lt"/>
              </a:rPr>
              <a:t>Failed</a:t>
            </a:r>
            <a:endParaRPr lang="en-IN" sz="1600" b="1" dirty="0" smtClean="0">
              <a:solidFill>
                <a:schemeClr val="bg1"/>
              </a:solidFill>
              <a:latin typeface="+mn-lt"/>
            </a:endParaRPr>
          </a:p>
          <a:p>
            <a:pPr algn="just">
              <a:buFont typeface="Arial" pitchFamily="34" charset="0"/>
              <a:buChar char="•"/>
            </a:pPr>
            <a:r>
              <a:rPr lang="en-IN" sz="1200" dirty="0" smtClean="0">
                <a:solidFill>
                  <a:schemeClr val="bg1"/>
                </a:solidFill>
                <a:latin typeface="+mn-lt"/>
              </a:rPr>
              <a:t> Failure while executing operation for creation of Dunning Unit.</a:t>
            </a:r>
            <a:endParaRPr lang="en-IN" sz="1200" dirty="0">
              <a:solidFill>
                <a:schemeClr val="bg1"/>
              </a:solidFill>
              <a:latin typeface="+mn-lt"/>
            </a:endParaRPr>
          </a:p>
        </p:txBody>
      </p:sp>
      <p:sp>
        <p:nvSpPr>
          <p:cNvPr id="11" name="Rounded Rectangle 10"/>
          <p:cNvSpPr/>
          <p:nvPr/>
        </p:nvSpPr>
        <p:spPr>
          <a:xfrm>
            <a:off x="5191990" y="3985694"/>
            <a:ext cx="4320000" cy="720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12" name="TextBox 11"/>
          <p:cNvSpPr txBox="1"/>
          <p:nvPr/>
        </p:nvSpPr>
        <p:spPr>
          <a:xfrm>
            <a:off x="5191990" y="3985694"/>
            <a:ext cx="4320000" cy="738664"/>
          </a:xfrm>
          <a:prstGeom prst="rect">
            <a:avLst/>
          </a:prstGeom>
          <a:noFill/>
        </p:spPr>
        <p:txBody>
          <a:bodyPr wrap="square" rtlCol="0">
            <a:spAutoFit/>
          </a:bodyPr>
          <a:lstStyle/>
          <a:p>
            <a:pPr algn="ctr"/>
            <a:r>
              <a:rPr lang="en-IN" sz="1800" b="1" dirty="0" smtClean="0">
                <a:solidFill>
                  <a:schemeClr val="bg1"/>
                </a:solidFill>
                <a:latin typeface="+mn-lt"/>
              </a:rPr>
              <a:t>Marked-For-Reprocess</a:t>
            </a:r>
          </a:p>
          <a:p>
            <a:pPr algn="just">
              <a:buFont typeface="Arial" pitchFamily="34" charset="0"/>
              <a:buChar char="•"/>
            </a:pPr>
            <a:r>
              <a:rPr lang="en-IN" sz="1200" dirty="0" smtClean="0">
                <a:solidFill>
                  <a:schemeClr val="bg1"/>
                </a:solidFill>
                <a:latin typeface="+mn-lt"/>
              </a:rPr>
              <a:t> Request marked for re-processing through manual intervention and further to be used for Entry Queue Service</a:t>
            </a:r>
            <a:endParaRPr lang="en-IN" sz="1200" dirty="0">
              <a:solidFill>
                <a:schemeClr val="bg1"/>
              </a:solidFill>
              <a:latin typeface="+mn-lt"/>
            </a:endParaRPr>
          </a:p>
        </p:txBody>
      </p:sp>
      <p:sp>
        <p:nvSpPr>
          <p:cNvPr id="13" name="Rounded Rectangle 12"/>
          <p:cNvSpPr/>
          <p:nvPr/>
        </p:nvSpPr>
        <p:spPr>
          <a:xfrm>
            <a:off x="5191990" y="4976294"/>
            <a:ext cx="4320000" cy="720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14" name="TextBox 13"/>
          <p:cNvSpPr txBox="1"/>
          <p:nvPr/>
        </p:nvSpPr>
        <p:spPr>
          <a:xfrm>
            <a:off x="5191990" y="4976294"/>
            <a:ext cx="4320000" cy="738664"/>
          </a:xfrm>
          <a:prstGeom prst="rect">
            <a:avLst/>
          </a:prstGeom>
          <a:noFill/>
        </p:spPr>
        <p:txBody>
          <a:bodyPr wrap="square" rtlCol="0">
            <a:spAutoFit/>
          </a:bodyPr>
          <a:lstStyle/>
          <a:p>
            <a:pPr algn="ctr"/>
            <a:r>
              <a:rPr lang="en-IN" sz="1800" b="1" dirty="0" smtClean="0">
                <a:solidFill>
                  <a:schemeClr val="bg1"/>
                </a:solidFill>
                <a:latin typeface="+mn-lt"/>
              </a:rPr>
              <a:t>Completed</a:t>
            </a:r>
            <a:endParaRPr lang="en-IN" sz="1600" b="1" dirty="0" smtClean="0">
              <a:solidFill>
                <a:schemeClr val="bg1"/>
              </a:solidFill>
              <a:latin typeface="+mn-lt"/>
            </a:endParaRPr>
          </a:p>
          <a:p>
            <a:pPr algn="just">
              <a:buFont typeface="Arial" pitchFamily="34" charset="0"/>
              <a:buChar char="•"/>
            </a:pPr>
            <a:r>
              <a:rPr lang="en-IN" sz="1200" dirty="0" smtClean="0">
                <a:solidFill>
                  <a:schemeClr val="bg1"/>
                </a:solidFill>
                <a:latin typeface="+mn-lt"/>
              </a:rPr>
              <a:t> End of life cycle of Dunning Request when Dunning Unit is created successfully.</a:t>
            </a:r>
            <a:endParaRPr lang="en-IN" sz="1200" dirty="0">
              <a:solidFill>
                <a:schemeClr val="bg1"/>
              </a:solidFill>
              <a:latin typeface="+mn-lt"/>
            </a:endParaRPr>
          </a:p>
        </p:txBody>
      </p:sp>
      <p:cxnSp>
        <p:nvCxnSpPr>
          <p:cNvPr id="15" name="Elbow Connector 14"/>
          <p:cNvCxnSpPr>
            <a:stCxn id="6" idx="1"/>
            <a:endCxn id="13" idx="1"/>
          </p:cNvCxnSpPr>
          <p:nvPr/>
        </p:nvCxnSpPr>
        <p:spPr>
          <a:xfrm rot="10800000" flipH="1" flipV="1">
            <a:off x="5115790" y="2330294"/>
            <a:ext cx="76200" cy="3006000"/>
          </a:xfrm>
          <a:prstGeom prst="bentConnector3">
            <a:avLst>
              <a:gd name="adj1" fmla="val -568966"/>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Elbow Connector 15"/>
          <p:cNvCxnSpPr>
            <a:stCxn id="11" idx="3"/>
            <a:endCxn id="6" idx="3"/>
          </p:cNvCxnSpPr>
          <p:nvPr/>
        </p:nvCxnSpPr>
        <p:spPr>
          <a:xfrm flipH="1" flipV="1">
            <a:off x="9435790" y="2330294"/>
            <a:ext cx="76200" cy="2015400"/>
          </a:xfrm>
          <a:prstGeom prst="bentConnector3">
            <a:avLst>
              <a:gd name="adj1" fmla="val -300000"/>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a:xfrm>
            <a:off x="3515590" y="1253121"/>
            <a:ext cx="10668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8" name="Straight Arrow Connector 17"/>
          <p:cNvCxnSpPr/>
          <p:nvPr/>
        </p:nvCxnSpPr>
        <p:spPr>
          <a:xfrm rot="10800000">
            <a:off x="3515590" y="5788677"/>
            <a:ext cx="1080052" cy="158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19" name="Picture 18" descr="letter 1.png"/>
          <p:cNvPicPr>
            <a:picLocks noChangeAspect="1"/>
          </p:cNvPicPr>
          <p:nvPr/>
        </p:nvPicPr>
        <p:blipFill>
          <a:blip r:embed="rId2" cstate="print"/>
          <a:stretch>
            <a:fillRect/>
          </a:stretch>
        </p:blipFill>
        <p:spPr>
          <a:xfrm>
            <a:off x="2143990" y="948321"/>
            <a:ext cx="609600" cy="609600"/>
          </a:xfrm>
          <a:prstGeom prst="rect">
            <a:avLst/>
          </a:prstGeom>
        </p:spPr>
      </p:pic>
      <p:pic>
        <p:nvPicPr>
          <p:cNvPr id="20" name="Picture 19" descr="letter 1.png"/>
          <p:cNvPicPr>
            <a:picLocks noChangeAspect="1"/>
          </p:cNvPicPr>
          <p:nvPr/>
        </p:nvPicPr>
        <p:blipFill>
          <a:blip r:embed="rId2" cstate="print"/>
          <a:stretch>
            <a:fillRect/>
          </a:stretch>
        </p:blipFill>
        <p:spPr>
          <a:xfrm>
            <a:off x="2143990" y="5493817"/>
            <a:ext cx="609600" cy="609600"/>
          </a:xfrm>
          <a:prstGeom prst="rect">
            <a:avLst/>
          </a:prstGeom>
        </p:spPr>
      </p:pic>
      <p:sp>
        <p:nvSpPr>
          <p:cNvPr id="21" name="TextBox 20"/>
          <p:cNvSpPr txBox="1"/>
          <p:nvPr/>
        </p:nvSpPr>
        <p:spPr>
          <a:xfrm>
            <a:off x="1741498" y="1557921"/>
            <a:ext cx="1456040" cy="307777"/>
          </a:xfrm>
          <a:prstGeom prst="rect">
            <a:avLst/>
          </a:prstGeom>
          <a:noFill/>
        </p:spPr>
        <p:txBody>
          <a:bodyPr wrap="none" rtlCol="0">
            <a:spAutoFit/>
          </a:bodyPr>
          <a:lstStyle/>
          <a:p>
            <a:pPr algn="ctr"/>
            <a:r>
              <a:rPr lang="en-IN" sz="1400" b="1" dirty="0" smtClean="0">
                <a:latin typeface="+mn-lt"/>
              </a:rPr>
              <a:t>Dunning Request</a:t>
            </a:r>
            <a:endParaRPr lang="en-IN" sz="1400" b="1" dirty="0">
              <a:latin typeface="+mn-lt"/>
            </a:endParaRPr>
          </a:p>
        </p:txBody>
      </p:sp>
      <p:sp>
        <p:nvSpPr>
          <p:cNvPr id="22" name="TextBox 21"/>
          <p:cNvSpPr txBox="1"/>
          <p:nvPr/>
        </p:nvSpPr>
        <p:spPr>
          <a:xfrm>
            <a:off x="1741498" y="6116317"/>
            <a:ext cx="1456040" cy="307777"/>
          </a:xfrm>
          <a:prstGeom prst="rect">
            <a:avLst/>
          </a:prstGeom>
          <a:noFill/>
        </p:spPr>
        <p:txBody>
          <a:bodyPr wrap="none" rtlCol="0">
            <a:spAutoFit/>
          </a:bodyPr>
          <a:lstStyle/>
          <a:p>
            <a:pPr algn="ctr"/>
            <a:r>
              <a:rPr lang="en-IN" sz="1400" b="1" dirty="0" smtClean="0">
                <a:latin typeface="+mn-lt"/>
              </a:rPr>
              <a:t>Dunning Request</a:t>
            </a:r>
            <a:endParaRPr lang="en-IN" sz="1400" b="1" dirty="0">
              <a:latin typeface="+mn-lt"/>
            </a:endParaRPr>
          </a:p>
        </p:txBody>
      </p:sp>
      <p:sp>
        <p:nvSpPr>
          <p:cNvPr id="23" name="TextBox 22"/>
          <p:cNvSpPr txBox="1"/>
          <p:nvPr/>
        </p:nvSpPr>
        <p:spPr>
          <a:xfrm>
            <a:off x="3760828" y="921817"/>
            <a:ext cx="579710" cy="307777"/>
          </a:xfrm>
          <a:prstGeom prst="rect">
            <a:avLst/>
          </a:prstGeom>
          <a:noFill/>
        </p:spPr>
        <p:txBody>
          <a:bodyPr wrap="none" rtlCol="0">
            <a:spAutoFit/>
          </a:bodyPr>
          <a:lstStyle/>
          <a:p>
            <a:pPr algn="ctr"/>
            <a:r>
              <a:rPr lang="en-IN" sz="1400" b="1" dirty="0" smtClean="0">
                <a:latin typeface="+mn-lt"/>
              </a:rPr>
              <a:t>Entry</a:t>
            </a:r>
            <a:endParaRPr lang="en-IN" sz="1400" b="1" dirty="0">
              <a:latin typeface="+mn-lt"/>
            </a:endParaRPr>
          </a:p>
        </p:txBody>
      </p:sp>
      <p:sp>
        <p:nvSpPr>
          <p:cNvPr id="24" name="TextBox 23"/>
          <p:cNvSpPr txBox="1"/>
          <p:nvPr/>
        </p:nvSpPr>
        <p:spPr>
          <a:xfrm>
            <a:off x="3591790" y="5887717"/>
            <a:ext cx="461986" cy="307777"/>
          </a:xfrm>
          <a:prstGeom prst="rect">
            <a:avLst/>
          </a:prstGeom>
          <a:noFill/>
        </p:spPr>
        <p:txBody>
          <a:bodyPr wrap="none" rtlCol="0">
            <a:spAutoFit/>
          </a:bodyPr>
          <a:lstStyle/>
          <a:p>
            <a:pPr algn="ctr"/>
            <a:r>
              <a:rPr lang="en-IN" sz="1400" b="1" dirty="0" smtClean="0">
                <a:latin typeface="+mn-lt"/>
              </a:rPr>
              <a:t>Exit</a:t>
            </a:r>
            <a:endParaRPr lang="en-IN" sz="1400" b="1" dirty="0">
              <a:latin typeface="+mn-lt"/>
            </a:endParaRPr>
          </a:p>
        </p:txBody>
      </p:sp>
      <p:sp>
        <p:nvSpPr>
          <p:cNvPr id="25" name="Rounded Rectangle 24"/>
          <p:cNvSpPr/>
          <p:nvPr/>
        </p:nvSpPr>
        <p:spPr>
          <a:xfrm>
            <a:off x="5268190" y="5932694"/>
            <a:ext cx="4320000" cy="720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26" name="TextBox 25"/>
          <p:cNvSpPr txBox="1"/>
          <p:nvPr/>
        </p:nvSpPr>
        <p:spPr>
          <a:xfrm>
            <a:off x="5191990" y="5932694"/>
            <a:ext cx="4320000" cy="738664"/>
          </a:xfrm>
          <a:prstGeom prst="rect">
            <a:avLst/>
          </a:prstGeom>
          <a:noFill/>
        </p:spPr>
        <p:txBody>
          <a:bodyPr wrap="square" rtlCol="0">
            <a:spAutoFit/>
          </a:bodyPr>
          <a:lstStyle/>
          <a:p>
            <a:pPr algn="ctr"/>
            <a:r>
              <a:rPr lang="en-IN" sz="1800" b="1" dirty="0" smtClean="0">
                <a:solidFill>
                  <a:schemeClr val="bg1"/>
                </a:solidFill>
                <a:latin typeface="+mn-lt"/>
              </a:rPr>
              <a:t>Rejected</a:t>
            </a:r>
            <a:endParaRPr lang="en-IN" sz="1600" b="1" dirty="0" smtClean="0">
              <a:solidFill>
                <a:schemeClr val="bg1"/>
              </a:solidFill>
              <a:latin typeface="+mn-lt"/>
            </a:endParaRPr>
          </a:p>
          <a:p>
            <a:pPr algn="just">
              <a:buFont typeface="Arial" pitchFamily="34" charset="0"/>
              <a:buChar char="•"/>
            </a:pPr>
            <a:r>
              <a:rPr lang="en-IN" sz="1200" dirty="0" smtClean="0">
                <a:solidFill>
                  <a:schemeClr val="bg1"/>
                </a:solidFill>
                <a:latin typeface="+mn-lt"/>
              </a:rPr>
              <a:t> End of life cycle of Dunning Request when manually rejected Dunning Request </a:t>
            </a:r>
            <a:endParaRPr lang="en-IN" sz="1200" dirty="0">
              <a:solidFill>
                <a:schemeClr val="bg1"/>
              </a:solidFill>
              <a:latin typeface="+mn-lt"/>
            </a:endParaRPr>
          </a:p>
        </p:txBody>
      </p:sp>
      <p:cxnSp>
        <p:nvCxnSpPr>
          <p:cNvPr id="27" name="Shape 46"/>
          <p:cNvCxnSpPr>
            <a:stCxn id="8" idx="1"/>
            <a:endCxn id="25" idx="1"/>
          </p:cNvCxnSpPr>
          <p:nvPr/>
        </p:nvCxnSpPr>
        <p:spPr>
          <a:xfrm rot="10800000" flipH="1" flipV="1">
            <a:off x="5191990" y="3320894"/>
            <a:ext cx="76200" cy="2971800"/>
          </a:xfrm>
          <a:prstGeom prst="bentConnector3">
            <a:avLst>
              <a:gd name="adj1" fmla="val -300000"/>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8" name="Elbow Connector 27"/>
          <p:cNvCxnSpPr>
            <a:stCxn id="4" idx="3"/>
            <a:endCxn id="25" idx="3"/>
          </p:cNvCxnSpPr>
          <p:nvPr/>
        </p:nvCxnSpPr>
        <p:spPr>
          <a:xfrm>
            <a:off x="9435790" y="1281817"/>
            <a:ext cx="152400" cy="5010877"/>
          </a:xfrm>
          <a:prstGeom prst="bentConnector3">
            <a:avLst>
              <a:gd name="adj1" fmla="val 343104"/>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9" name="Elbow Connector 28"/>
          <p:cNvCxnSpPr/>
          <p:nvPr/>
        </p:nvCxnSpPr>
        <p:spPr>
          <a:xfrm rot="10800000">
            <a:off x="4125190" y="5814494"/>
            <a:ext cx="990600" cy="609600"/>
          </a:xfrm>
          <a:prstGeom prst="bentConnector3">
            <a:avLst>
              <a:gd name="adj1" fmla="val 100110"/>
            </a:avLst>
          </a:prstGeom>
          <a:ln>
            <a:tailEnd type="arrow"/>
          </a:ln>
        </p:spPr>
        <p:style>
          <a:lnRef idx="3">
            <a:schemeClr val="dk1"/>
          </a:lnRef>
          <a:fillRef idx="0">
            <a:schemeClr val="dk1"/>
          </a:fillRef>
          <a:effectRef idx="2">
            <a:schemeClr val="dk1"/>
          </a:effectRef>
          <a:fontRef idx="minor">
            <a:schemeClr val="tx1"/>
          </a:fontRef>
        </p:style>
      </p:cxnSp>
      <p:cxnSp>
        <p:nvCxnSpPr>
          <p:cNvPr id="30" name="Straight Arrow Connector 29"/>
          <p:cNvCxnSpPr>
            <a:stCxn id="5" idx="2"/>
            <a:endCxn id="7" idx="0"/>
          </p:cNvCxnSpPr>
          <p:nvPr/>
        </p:nvCxnSpPr>
        <p:spPr>
          <a:xfrm>
            <a:off x="7351990" y="1600158"/>
            <a:ext cx="0" cy="30605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1" name="Straight Arrow Connector 30"/>
          <p:cNvCxnSpPr>
            <a:stCxn id="7" idx="2"/>
          </p:cNvCxnSpPr>
          <p:nvPr/>
        </p:nvCxnSpPr>
        <p:spPr>
          <a:xfrm flipH="1">
            <a:off x="7325590" y="2644872"/>
            <a:ext cx="26400" cy="35022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2" name="Straight Arrow Connector 31"/>
          <p:cNvCxnSpPr>
            <a:endCxn id="12" idx="0"/>
          </p:cNvCxnSpPr>
          <p:nvPr/>
        </p:nvCxnSpPr>
        <p:spPr>
          <a:xfrm>
            <a:off x="7325590" y="3680894"/>
            <a:ext cx="26400" cy="3048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5664361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Entry Queue Service</a:t>
            </a:r>
            <a:endParaRPr lang="en-IN" sz="3000" dirty="0"/>
          </a:p>
        </p:txBody>
      </p:sp>
      <p:pic>
        <p:nvPicPr>
          <p:cNvPr id="3" name="Picture 2" descr="animated.gif"/>
          <p:cNvPicPr>
            <a:picLocks noChangeAspect="1"/>
          </p:cNvPicPr>
          <p:nvPr/>
        </p:nvPicPr>
        <p:blipFill>
          <a:blip r:embed="rId2" cstate="print"/>
          <a:stretch>
            <a:fillRect/>
          </a:stretch>
        </p:blipFill>
        <p:spPr>
          <a:xfrm>
            <a:off x="5181600" y="1963882"/>
            <a:ext cx="952500" cy="952500"/>
          </a:xfrm>
          <a:prstGeom prst="rect">
            <a:avLst/>
          </a:prstGeom>
        </p:spPr>
      </p:pic>
      <p:pic>
        <p:nvPicPr>
          <p:cNvPr id="4" name="Picture 3" descr="database-27.png"/>
          <p:cNvPicPr>
            <a:picLocks noChangeAspect="1"/>
          </p:cNvPicPr>
          <p:nvPr/>
        </p:nvPicPr>
        <p:blipFill>
          <a:blip r:embed="rId3" cstate="print"/>
          <a:stretch>
            <a:fillRect/>
          </a:stretch>
        </p:blipFill>
        <p:spPr>
          <a:xfrm>
            <a:off x="1497496" y="2687782"/>
            <a:ext cx="1066800" cy="1066800"/>
          </a:xfrm>
          <a:prstGeom prst="rect">
            <a:avLst/>
          </a:prstGeom>
        </p:spPr>
      </p:pic>
      <p:graphicFrame>
        <p:nvGraphicFramePr>
          <p:cNvPr id="5" name="Diagram 4"/>
          <p:cNvGraphicFramePr/>
          <p:nvPr>
            <p:extLst>
              <p:ext uri="{D42A27DB-BD31-4B8C-83A1-F6EECF244321}">
                <p14:modId xmlns:p14="http://schemas.microsoft.com/office/powerpoint/2010/main" val="506439696"/>
              </p:ext>
            </p:extLst>
          </p:nvPr>
        </p:nvGraphicFramePr>
        <p:xfrm>
          <a:off x="4876800" y="2687782"/>
          <a:ext cx="1524000" cy="685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descr="Data-Database-icon.png"/>
          <p:cNvPicPr>
            <a:picLocks noChangeAspect="1"/>
          </p:cNvPicPr>
          <p:nvPr/>
        </p:nvPicPr>
        <p:blipFill>
          <a:blip r:embed="rId9" cstate="print"/>
          <a:stretch>
            <a:fillRect/>
          </a:stretch>
        </p:blipFill>
        <p:spPr>
          <a:xfrm>
            <a:off x="8794516" y="2459182"/>
            <a:ext cx="1066800" cy="1066800"/>
          </a:xfrm>
          <a:prstGeom prst="rect">
            <a:avLst/>
          </a:prstGeom>
        </p:spPr>
      </p:pic>
      <p:sp>
        <p:nvSpPr>
          <p:cNvPr id="7" name="Up Arrow 6"/>
          <p:cNvSpPr/>
          <p:nvPr/>
        </p:nvSpPr>
        <p:spPr>
          <a:xfrm rot="5400000">
            <a:off x="7581900" y="1963882"/>
            <a:ext cx="152400" cy="2362200"/>
          </a:xfrm>
          <a:prstGeom prst="up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8" name="Up Arrow 7"/>
          <p:cNvSpPr/>
          <p:nvPr/>
        </p:nvSpPr>
        <p:spPr>
          <a:xfrm rot="16200000">
            <a:off x="3568147" y="1988731"/>
            <a:ext cx="152401" cy="2312503"/>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graphicFrame>
        <p:nvGraphicFramePr>
          <p:cNvPr id="9" name="Table 8"/>
          <p:cNvGraphicFramePr>
            <a:graphicFrameLocks noGrp="1"/>
          </p:cNvGraphicFramePr>
          <p:nvPr>
            <p:extLst>
              <p:ext uri="{D42A27DB-BD31-4B8C-83A1-F6EECF244321}">
                <p14:modId xmlns:p14="http://schemas.microsoft.com/office/powerpoint/2010/main" val="3026073852"/>
              </p:ext>
            </p:extLst>
          </p:nvPr>
        </p:nvGraphicFramePr>
        <p:xfrm>
          <a:off x="8229600" y="3489538"/>
          <a:ext cx="2238693" cy="1940560"/>
        </p:xfrm>
        <a:graphic>
          <a:graphicData uri="http://schemas.openxmlformats.org/drawingml/2006/table">
            <a:tbl>
              <a:tblPr firstRow="1" bandRow="1">
                <a:tableStyleId>{21E4AEA4-8DFA-4A89-87EB-49C32662AFE0}</a:tableStyleId>
              </a:tblPr>
              <a:tblGrid>
                <a:gridCol w="718820"/>
                <a:gridCol w="1519873"/>
              </a:tblGrid>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smtClean="0"/>
                        <a:t>3. Sample Unit details stored</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baseline="0" dirty="0" smtClean="0"/>
                        <a:t>[DUN001]</a:t>
                      </a:r>
                      <a:endParaRPr lang="en-IN" sz="1200" b="1" dirty="0" smtClean="0">
                        <a:solidFill>
                          <a:schemeClr val="bg1"/>
                        </a:solidFill>
                      </a:endParaRPr>
                    </a:p>
                  </a:txBody>
                  <a:tcPr/>
                </a:tc>
                <a:tc hMerge="1">
                  <a:txBody>
                    <a:bodyPr/>
                    <a:lstStyle/>
                    <a:p>
                      <a:endParaRPr lang="en-IN" dirty="0"/>
                    </a:p>
                  </a:txBody>
                  <a:tcPr/>
                </a:tc>
              </a:tr>
              <a:tr h="370840">
                <a:tc>
                  <a:txBody>
                    <a:bodyPr/>
                    <a:lstStyle/>
                    <a:p>
                      <a:r>
                        <a:rPr lang="en-IN" sz="1200" dirty="0" smtClean="0"/>
                        <a:t>1</a:t>
                      </a:r>
                      <a:r>
                        <a:rPr lang="en-IN" sz="1200" baseline="30000" dirty="0" smtClean="0"/>
                        <a:t>st</a:t>
                      </a:r>
                      <a:r>
                        <a:rPr lang="en-IN" sz="1200" dirty="0" smtClean="0"/>
                        <a:t> Jan</a:t>
                      </a:r>
                      <a:endParaRPr lang="en-IN" sz="1200" dirty="0"/>
                    </a:p>
                  </a:txBody>
                  <a:tcPr/>
                </a:tc>
                <a:tc>
                  <a:txBody>
                    <a:bodyPr/>
                    <a:lstStyle/>
                    <a:p>
                      <a:r>
                        <a:rPr lang="en-IN" sz="1200" dirty="0" smtClean="0"/>
                        <a:t>Send Reminder</a:t>
                      </a:r>
                      <a:endParaRPr lang="en-IN" sz="1200" dirty="0"/>
                    </a:p>
                  </a:txBody>
                  <a:tcPr/>
                </a:tc>
              </a:tr>
              <a:tr h="370840">
                <a:tc>
                  <a:txBody>
                    <a:bodyPr/>
                    <a:lstStyle/>
                    <a:p>
                      <a:r>
                        <a:rPr lang="en-IN" sz="1200" dirty="0" smtClean="0"/>
                        <a:t>20</a:t>
                      </a:r>
                      <a:r>
                        <a:rPr lang="en-IN" sz="1200" baseline="30000" dirty="0" smtClean="0"/>
                        <a:t>th</a:t>
                      </a:r>
                      <a:r>
                        <a:rPr lang="en-IN" sz="1200" dirty="0" smtClean="0"/>
                        <a:t> Jan</a:t>
                      </a:r>
                      <a:endParaRPr lang="en-IN" sz="1200" dirty="0"/>
                    </a:p>
                  </a:txBody>
                  <a:tcPr/>
                </a:tc>
                <a:tc>
                  <a:txBody>
                    <a:bodyPr/>
                    <a:lstStyle/>
                    <a:p>
                      <a:r>
                        <a:rPr lang="en-IN" sz="1200" dirty="0" smtClean="0"/>
                        <a:t>Late</a:t>
                      </a:r>
                      <a:r>
                        <a:rPr lang="en-IN" sz="1200" baseline="0" dirty="0" smtClean="0"/>
                        <a:t> Payment Charge</a:t>
                      </a:r>
                      <a:endParaRPr lang="en-IN" sz="1200" dirty="0"/>
                    </a:p>
                  </a:txBody>
                  <a:tcPr/>
                </a:tc>
              </a:tr>
              <a:tr h="370840">
                <a:tc>
                  <a:txBody>
                    <a:bodyPr/>
                    <a:lstStyle/>
                    <a:p>
                      <a:r>
                        <a:rPr lang="en-IN" sz="1200" dirty="0" smtClean="0"/>
                        <a:t>10</a:t>
                      </a:r>
                      <a:r>
                        <a:rPr lang="en-IN" sz="1200" baseline="30000" dirty="0" smtClean="0"/>
                        <a:t>th</a:t>
                      </a:r>
                      <a:r>
                        <a:rPr lang="en-IN" sz="1200" dirty="0" smtClean="0"/>
                        <a:t> Feb</a:t>
                      </a:r>
                      <a:endParaRPr lang="en-IN" sz="1200" dirty="0"/>
                    </a:p>
                  </a:txBody>
                  <a:tcPr/>
                </a:tc>
                <a:tc>
                  <a:txBody>
                    <a:bodyPr/>
                    <a:lstStyle/>
                    <a:p>
                      <a:r>
                        <a:rPr lang="en-IN" sz="1200" dirty="0" smtClean="0"/>
                        <a:t>Send Dunning</a:t>
                      </a:r>
                      <a:r>
                        <a:rPr lang="en-IN" sz="1200" baseline="0" dirty="0" smtClean="0"/>
                        <a:t> </a:t>
                      </a:r>
                      <a:r>
                        <a:rPr lang="en-IN" sz="1200" dirty="0" smtClean="0"/>
                        <a:t>Letter</a:t>
                      </a:r>
                      <a:endParaRPr lang="en-IN" sz="1200" dirty="0"/>
                    </a:p>
                  </a:txBody>
                  <a:tcPr/>
                </a:tc>
              </a:tr>
              <a:tr h="370840">
                <a:tc>
                  <a:txBody>
                    <a:bodyPr/>
                    <a:lstStyle/>
                    <a:p>
                      <a:r>
                        <a:rPr lang="en-IN" sz="1200" dirty="0" smtClean="0"/>
                        <a:t>28</a:t>
                      </a:r>
                      <a:r>
                        <a:rPr lang="en-IN" sz="1200" baseline="30000" dirty="0" smtClean="0"/>
                        <a:t>th</a:t>
                      </a:r>
                      <a:r>
                        <a:rPr lang="en-IN" sz="1200" dirty="0" smtClean="0"/>
                        <a:t> Feb</a:t>
                      </a:r>
                      <a:endParaRPr lang="en-IN" sz="1200" dirty="0"/>
                    </a:p>
                  </a:txBody>
                  <a:tcPr/>
                </a:tc>
                <a:tc>
                  <a:txBody>
                    <a:bodyPr/>
                    <a:lstStyle/>
                    <a:p>
                      <a:r>
                        <a:rPr lang="en-IN" sz="1200" dirty="0" smtClean="0"/>
                        <a:t>Send To OCA</a:t>
                      </a:r>
                      <a:endParaRPr lang="en-IN" sz="1200" dirty="0"/>
                    </a:p>
                  </a:txBody>
                  <a:tcPr/>
                </a:tc>
              </a:tr>
            </a:tbl>
          </a:graphicData>
        </a:graphic>
      </p:graphicFrame>
      <p:sp>
        <p:nvSpPr>
          <p:cNvPr id="11" name="TextBox 10"/>
          <p:cNvSpPr txBox="1"/>
          <p:nvPr/>
        </p:nvSpPr>
        <p:spPr>
          <a:xfrm>
            <a:off x="1371600" y="3678382"/>
            <a:ext cx="1331844" cy="523220"/>
          </a:xfrm>
          <a:prstGeom prst="rect">
            <a:avLst/>
          </a:prstGeom>
          <a:noFill/>
        </p:spPr>
        <p:txBody>
          <a:bodyPr wrap="square" rtlCol="0">
            <a:spAutoFit/>
          </a:bodyPr>
          <a:lstStyle/>
          <a:p>
            <a:pPr algn="ctr"/>
            <a:r>
              <a:rPr lang="en-IN" sz="1400" b="1" dirty="0" smtClean="0">
                <a:solidFill>
                  <a:schemeClr val="tx2">
                    <a:lumMod val="50000"/>
                  </a:schemeClr>
                </a:solidFill>
                <a:latin typeface="+mn-lt"/>
              </a:rPr>
              <a:t>REQUEST</a:t>
            </a:r>
          </a:p>
          <a:p>
            <a:pPr algn="ctr"/>
            <a:r>
              <a:rPr lang="en-IN" sz="1400" b="1" dirty="0" smtClean="0">
                <a:solidFill>
                  <a:schemeClr val="tx2">
                    <a:lumMod val="50000"/>
                  </a:schemeClr>
                </a:solidFill>
                <a:latin typeface="+mn-lt"/>
              </a:rPr>
              <a:t>MANAGEMENT</a:t>
            </a:r>
            <a:endParaRPr lang="en-IN" sz="1400" b="1" dirty="0">
              <a:solidFill>
                <a:schemeClr val="tx2">
                  <a:lumMod val="50000"/>
                </a:schemeClr>
              </a:solidFill>
              <a:latin typeface="+mn-lt"/>
            </a:endParaRPr>
          </a:p>
        </p:txBody>
      </p:sp>
      <p:sp>
        <p:nvSpPr>
          <p:cNvPr id="12" name="TextBox 11"/>
          <p:cNvSpPr txBox="1"/>
          <p:nvPr/>
        </p:nvSpPr>
        <p:spPr>
          <a:xfrm>
            <a:off x="8660296" y="2012162"/>
            <a:ext cx="1331844" cy="523220"/>
          </a:xfrm>
          <a:prstGeom prst="rect">
            <a:avLst/>
          </a:prstGeom>
          <a:noFill/>
        </p:spPr>
        <p:txBody>
          <a:bodyPr wrap="square" rtlCol="0">
            <a:spAutoFit/>
          </a:bodyPr>
          <a:lstStyle/>
          <a:p>
            <a:pPr algn="ctr"/>
            <a:r>
              <a:rPr lang="en-IN" sz="1400" b="1" dirty="0" smtClean="0">
                <a:solidFill>
                  <a:schemeClr val="tx1">
                    <a:lumMod val="85000"/>
                    <a:lumOff val="15000"/>
                  </a:schemeClr>
                </a:solidFill>
                <a:latin typeface="+mn-lt"/>
              </a:rPr>
              <a:t>UNIT</a:t>
            </a:r>
          </a:p>
          <a:p>
            <a:pPr algn="ctr"/>
            <a:r>
              <a:rPr lang="en-IN" sz="1400" b="1" dirty="0" smtClean="0">
                <a:solidFill>
                  <a:schemeClr val="tx1">
                    <a:lumMod val="85000"/>
                    <a:lumOff val="15000"/>
                  </a:schemeClr>
                </a:solidFill>
                <a:latin typeface="+mn-lt"/>
              </a:rPr>
              <a:t>MANAGEMENT</a:t>
            </a:r>
            <a:endParaRPr lang="en-IN" sz="1400" b="1" dirty="0">
              <a:solidFill>
                <a:schemeClr val="tx1">
                  <a:lumMod val="85000"/>
                  <a:lumOff val="15000"/>
                </a:schemeClr>
              </a:solidFill>
              <a:latin typeface="+mn-lt"/>
            </a:endParaRPr>
          </a:p>
        </p:txBody>
      </p:sp>
      <p:sp>
        <p:nvSpPr>
          <p:cNvPr id="13" name="TextBox 12"/>
          <p:cNvSpPr txBox="1"/>
          <p:nvPr/>
        </p:nvSpPr>
        <p:spPr>
          <a:xfrm>
            <a:off x="2345636" y="2638086"/>
            <a:ext cx="2590800" cy="461665"/>
          </a:xfrm>
          <a:prstGeom prst="rect">
            <a:avLst/>
          </a:prstGeom>
          <a:noFill/>
        </p:spPr>
        <p:txBody>
          <a:bodyPr wrap="square" rtlCol="0">
            <a:spAutoFit/>
          </a:bodyPr>
          <a:lstStyle/>
          <a:p>
            <a:pPr algn="ctr"/>
            <a:r>
              <a:rPr lang="en-IN" sz="1200" b="1" dirty="0" smtClean="0">
                <a:solidFill>
                  <a:schemeClr val="accent1">
                    <a:lumMod val="50000"/>
                  </a:schemeClr>
                </a:solidFill>
                <a:latin typeface="+mn-lt"/>
              </a:rPr>
              <a:t>1. Fetches details for ‘New’ and ‘Marked-For-Reprocess’ statuses</a:t>
            </a:r>
            <a:endParaRPr lang="en-IN" sz="1200" b="1" dirty="0">
              <a:solidFill>
                <a:schemeClr val="accent1">
                  <a:lumMod val="50000"/>
                </a:schemeClr>
              </a:solidFill>
              <a:latin typeface="+mn-lt"/>
            </a:endParaRPr>
          </a:p>
        </p:txBody>
      </p:sp>
      <p:sp>
        <p:nvSpPr>
          <p:cNvPr id="14" name="TextBox 13"/>
          <p:cNvSpPr txBox="1"/>
          <p:nvPr/>
        </p:nvSpPr>
        <p:spPr>
          <a:xfrm>
            <a:off x="6400800" y="2079623"/>
            <a:ext cx="2590800" cy="1015663"/>
          </a:xfrm>
          <a:prstGeom prst="rect">
            <a:avLst/>
          </a:prstGeom>
          <a:noFill/>
        </p:spPr>
        <p:txBody>
          <a:bodyPr wrap="square" rtlCol="0">
            <a:spAutoFit/>
          </a:bodyPr>
          <a:lstStyle/>
          <a:p>
            <a:r>
              <a:rPr lang="en-IN" sz="1200" b="1" dirty="0" smtClean="0">
                <a:solidFill>
                  <a:schemeClr val="accent3">
                    <a:lumMod val="50000"/>
                  </a:schemeClr>
                </a:solidFill>
                <a:latin typeface="+mn-lt"/>
              </a:rPr>
              <a:t>2. Inserts Unit details for associated Dunning Scenario as below:</a:t>
            </a:r>
          </a:p>
          <a:p>
            <a:pPr>
              <a:buFont typeface="Arial" pitchFamily="34" charset="0"/>
              <a:buChar char="•"/>
            </a:pPr>
            <a:r>
              <a:rPr lang="en-IN" sz="1200" b="1" dirty="0" smtClean="0">
                <a:solidFill>
                  <a:schemeClr val="accent3">
                    <a:lumMod val="50000"/>
                  </a:schemeClr>
                </a:solidFill>
                <a:latin typeface="+mn-lt"/>
              </a:rPr>
              <a:t> Unit status – New</a:t>
            </a:r>
          </a:p>
          <a:p>
            <a:pPr>
              <a:buFont typeface="Arial" pitchFamily="34" charset="0"/>
              <a:buChar char="•"/>
            </a:pPr>
            <a:r>
              <a:rPr lang="en-IN" sz="1200" b="1" dirty="0" smtClean="0">
                <a:solidFill>
                  <a:schemeClr val="accent3">
                    <a:lumMod val="50000"/>
                  </a:schemeClr>
                </a:solidFill>
                <a:latin typeface="+mn-lt"/>
              </a:rPr>
              <a:t> Action status – To-be-Triggered</a:t>
            </a:r>
          </a:p>
          <a:p>
            <a:pPr>
              <a:buFont typeface="Arial" pitchFamily="34" charset="0"/>
              <a:buChar char="•"/>
            </a:pPr>
            <a:r>
              <a:rPr lang="en-IN" sz="1200" b="1" dirty="0" smtClean="0">
                <a:solidFill>
                  <a:schemeClr val="accent3">
                    <a:lumMod val="50000"/>
                  </a:schemeClr>
                </a:solidFill>
                <a:latin typeface="+mn-lt"/>
              </a:rPr>
              <a:t> Future Action status - Pending</a:t>
            </a:r>
            <a:endParaRPr lang="en-IN" sz="1200" b="1" dirty="0">
              <a:solidFill>
                <a:schemeClr val="accent3">
                  <a:lumMod val="50000"/>
                </a:schemeClr>
              </a:solidFill>
              <a:latin typeface="+mn-lt"/>
            </a:endParaRPr>
          </a:p>
        </p:txBody>
      </p:sp>
      <p:sp>
        <p:nvSpPr>
          <p:cNvPr id="15" name="Bent-Up Arrow 14"/>
          <p:cNvSpPr/>
          <p:nvPr/>
        </p:nvSpPr>
        <p:spPr>
          <a:xfrm rot="16200000" flipH="1">
            <a:off x="3905252" y="2135331"/>
            <a:ext cx="419098" cy="3048000"/>
          </a:xfrm>
          <a:prstGeom prst="bentUpArrow">
            <a:avLst>
              <a:gd name="adj1" fmla="val 16438"/>
              <a:gd name="adj2" fmla="val 20889"/>
              <a:gd name="adj3" fmla="val 20158"/>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6" name="TextBox 15"/>
          <p:cNvSpPr txBox="1"/>
          <p:nvPr/>
        </p:nvSpPr>
        <p:spPr>
          <a:xfrm>
            <a:off x="2667000" y="3830782"/>
            <a:ext cx="2895600" cy="646331"/>
          </a:xfrm>
          <a:prstGeom prst="rect">
            <a:avLst/>
          </a:prstGeom>
          <a:noFill/>
        </p:spPr>
        <p:txBody>
          <a:bodyPr wrap="square" rtlCol="0">
            <a:spAutoFit/>
          </a:bodyPr>
          <a:lstStyle/>
          <a:p>
            <a:pPr algn="ctr"/>
            <a:r>
              <a:rPr lang="en-IN" sz="1200" b="1" dirty="0" smtClean="0">
                <a:solidFill>
                  <a:schemeClr val="accent2">
                    <a:lumMod val="50000"/>
                  </a:schemeClr>
                </a:solidFill>
                <a:latin typeface="+mn-lt"/>
              </a:rPr>
              <a:t>4. Marks status change as ‘Completed’ for successful operation and ‘Failed’ for failure execution</a:t>
            </a:r>
            <a:endParaRPr lang="en-IN" sz="1200" b="1" dirty="0">
              <a:solidFill>
                <a:schemeClr val="accent2">
                  <a:lumMod val="50000"/>
                </a:schemeClr>
              </a:solidFill>
              <a:latin typeface="+mn-lt"/>
            </a:endParaRPr>
          </a:p>
        </p:txBody>
      </p:sp>
    </p:spTree>
    <p:extLst>
      <p:ext uri="{BB962C8B-B14F-4D97-AF65-F5344CB8AC3E}">
        <p14:creationId xmlns:p14="http://schemas.microsoft.com/office/powerpoint/2010/main" val="327560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ppt_x</p:attrName>
                                        </p:attrNameLst>
                                      </p:cBhvr>
                                      <p:tavLst>
                                        <p:tav tm="0">
                                          <p:val>
                                            <p:strVal val="#ppt_x"/>
                                          </p:val>
                                        </p:tav>
                                        <p:tav tm="100000">
                                          <p:val>
                                            <p:strVal val="#ppt_x"/>
                                          </p:val>
                                        </p:tav>
                                      </p:tavLst>
                                    </p:anim>
                                    <p:anim calcmode="lin" valueType="num">
                                      <p:cBhvr>
                                        <p:cTn id="9" dur="2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anim calcmode="lin" valueType="num">
                                      <p:cBhvr>
                                        <p:cTn id="13" dur="2000" fill="hold"/>
                                        <p:tgtEl>
                                          <p:spTgt spid="11"/>
                                        </p:tgtEl>
                                        <p:attrNameLst>
                                          <p:attrName>ppt_x</p:attrName>
                                        </p:attrNameLst>
                                      </p:cBhvr>
                                      <p:tavLst>
                                        <p:tav tm="0">
                                          <p:val>
                                            <p:strVal val="#ppt_x"/>
                                          </p:val>
                                        </p:tav>
                                        <p:tav tm="100000">
                                          <p:val>
                                            <p:strVal val="#ppt_x"/>
                                          </p:val>
                                        </p:tav>
                                      </p:tavLst>
                                    </p:anim>
                                    <p:anim calcmode="lin" valueType="num">
                                      <p:cBhvr>
                                        <p:cTn id="14" dur="2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slide(fromBottom)">
                                      <p:cBhvr>
                                        <p:cTn id="19" dur="2000"/>
                                        <p:tgtEl>
                                          <p:spTgt spid="5"/>
                                        </p:tgtEl>
                                      </p:cBhvr>
                                    </p:animEffect>
                                  </p:childTnLst>
                                </p:cTn>
                              </p:par>
                              <p:par>
                                <p:cTn id="20" presetID="12"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slide(fromBottom)">
                                      <p:cBhvr>
                                        <p:cTn id="22" dur="2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slide(fromBottom)">
                                      <p:cBhvr>
                                        <p:cTn id="27" dur="1000"/>
                                        <p:tgtEl>
                                          <p:spTgt spid="8"/>
                                        </p:tgtEl>
                                      </p:cBhvr>
                                    </p:animEffect>
                                  </p:childTnLst>
                                </p:cTn>
                              </p:par>
                              <p:par>
                                <p:cTn id="28" presetID="42"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9"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2000" fill="hold"/>
                                        <p:tgtEl>
                                          <p:spTgt spid="14"/>
                                        </p:tgtEl>
                                        <p:attrNameLst>
                                          <p:attrName>ppt_x</p:attrName>
                                        </p:attrNameLst>
                                      </p:cBhvr>
                                      <p:tavLst>
                                        <p:tav tm="0">
                                          <p:val>
                                            <p:strVal val="#ppt_x-.2"/>
                                          </p:val>
                                        </p:tav>
                                        <p:tav tm="100000">
                                          <p:val>
                                            <p:strVal val="#ppt_x"/>
                                          </p:val>
                                        </p:tav>
                                      </p:tavLst>
                                    </p:anim>
                                    <p:anim calcmode="lin" valueType="num">
                                      <p:cBhvr>
                                        <p:cTn id="38" dur="20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39" dur="2000"/>
                                        <p:tgtEl>
                                          <p:spTgt spid="14"/>
                                        </p:tgtEl>
                                      </p:cBhvr>
                                    </p:animEffect>
                                  </p:childTnLst>
                                </p:cTn>
                              </p:par>
                              <p:par>
                                <p:cTn id="40" presetID="29"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2000" fill="hold"/>
                                        <p:tgtEl>
                                          <p:spTgt spid="7"/>
                                        </p:tgtEl>
                                        <p:attrNameLst>
                                          <p:attrName>ppt_x</p:attrName>
                                        </p:attrNameLst>
                                      </p:cBhvr>
                                      <p:tavLst>
                                        <p:tav tm="0">
                                          <p:val>
                                            <p:strVal val="#ppt_x-.2"/>
                                          </p:val>
                                        </p:tav>
                                        <p:tav tm="100000">
                                          <p:val>
                                            <p:strVal val="#ppt_x"/>
                                          </p:val>
                                        </p:tav>
                                      </p:tavLst>
                                    </p:anim>
                                    <p:anim calcmode="lin" valueType="num">
                                      <p:cBhvr>
                                        <p:cTn id="43" dur="2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44" dur="2000"/>
                                        <p:tgtEl>
                                          <p:spTgt spid="7"/>
                                        </p:tgtEl>
                                      </p:cBhvr>
                                    </p:animEffect>
                                  </p:childTnLst>
                                </p:cTn>
                              </p:par>
                              <p:par>
                                <p:cTn id="45" presetID="29"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2000" fill="hold"/>
                                        <p:tgtEl>
                                          <p:spTgt spid="6"/>
                                        </p:tgtEl>
                                        <p:attrNameLst>
                                          <p:attrName>ppt_x</p:attrName>
                                        </p:attrNameLst>
                                      </p:cBhvr>
                                      <p:tavLst>
                                        <p:tav tm="0">
                                          <p:val>
                                            <p:strVal val="#ppt_x-.2"/>
                                          </p:val>
                                        </p:tav>
                                        <p:tav tm="100000">
                                          <p:val>
                                            <p:strVal val="#ppt_x"/>
                                          </p:val>
                                        </p:tav>
                                      </p:tavLst>
                                    </p:anim>
                                    <p:anim calcmode="lin" valueType="num">
                                      <p:cBhvr>
                                        <p:cTn id="48" dur="2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49" dur="2000"/>
                                        <p:tgtEl>
                                          <p:spTgt spid="6"/>
                                        </p:tgtEl>
                                      </p:cBhvr>
                                    </p:animEffect>
                                  </p:childTnLst>
                                </p:cTn>
                              </p:par>
                              <p:par>
                                <p:cTn id="50" presetID="29"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p:cTn id="52" dur="2000" fill="hold"/>
                                        <p:tgtEl>
                                          <p:spTgt spid="12"/>
                                        </p:tgtEl>
                                        <p:attrNameLst>
                                          <p:attrName>ppt_x</p:attrName>
                                        </p:attrNameLst>
                                      </p:cBhvr>
                                      <p:tavLst>
                                        <p:tav tm="0">
                                          <p:val>
                                            <p:strVal val="#ppt_x-.2"/>
                                          </p:val>
                                        </p:tav>
                                        <p:tav tm="100000">
                                          <p:val>
                                            <p:strVal val="#ppt_x"/>
                                          </p:val>
                                        </p:tav>
                                      </p:tavLst>
                                    </p:anim>
                                    <p:anim calcmode="lin" valueType="num">
                                      <p:cBhvr>
                                        <p:cTn id="53" dur="2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54" dur="2000"/>
                                        <p:tgtEl>
                                          <p:spTgt spid="12"/>
                                        </p:tgtEl>
                                      </p:cBhvr>
                                    </p:animEffect>
                                  </p:childTnLst>
                                </p:cTn>
                              </p:par>
                            </p:childTnLst>
                          </p:cTn>
                        </p:par>
                        <p:par>
                          <p:cTn id="55" fill="hold">
                            <p:stCondLst>
                              <p:cond delay="2000"/>
                            </p:stCondLst>
                            <p:childTnLst>
                              <p:par>
                                <p:cTn id="56" presetID="47" presetClass="entr" presetSubtype="0" fill="hold" nodeType="after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1000"/>
                                        <p:tgtEl>
                                          <p:spTgt spid="9"/>
                                        </p:tgtEl>
                                      </p:cBhvr>
                                    </p:animEffect>
                                    <p:anim calcmode="lin" valueType="num">
                                      <p:cBhvr>
                                        <p:cTn id="59" dur="1000" fill="hold"/>
                                        <p:tgtEl>
                                          <p:spTgt spid="9"/>
                                        </p:tgtEl>
                                        <p:attrNameLst>
                                          <p:attrName>ppt_x</p:attrName>
                                        </p:attrNameLst>
                                      </p:cBhvr>
                                      <p:tavLst>
                                        <p:tav tm="0">
                                          <p:val>
                                            <p:strVal val="#ppt_x"/>
                                          </p:val>
                                        </p:tav>
                                        <p:tav tm="100000">
                                          <p:val>
                                            <p:strVal val="#ppt_x"/>
                                          </p:val>
                                        </p:tav>
                                      </p:tavLst>
                                    </p:anim>
                                    <p:anim calcmode="lin" valueType="num">
                                      <p:cBhvr>
                                        <p:cTn id="6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1000"/>
                                        <p:tgtEl>
                                          <p:spTgt spid="15"/>
                                        </p:tgtEl>
                                      </p:cBhvr>
                                    </p:animEffect>
                                    <p:anim calcmode="lin" valueType="num">
                                      <p:cBhvr>
                                        <p:cTn id="66" dur="1000" fill="hold"/>
                                        <p:tgtEl>
                                          <p:spTgt spid="15"/>
                                        </p:tgtEl>
                                        <p:attrNameLst>
                                          <p:attrName>ppt_x</p:attrName>
                                        </p:attrNameLst>
                                      </p:cBhvr>
                                      <p:tavLst>
                                        <p:tav tm="0">
                                          <p:val>
                                            <p:strVal val="#ppt_x"/>
                                          </p:val>
                                        </p:tav>
                                        <p:tav tm="100000">
                                          <p:val>
                                            <p:strVal val="#ppt_x"/>
                                          </p:val>
                                        </p:tav>
                                      </p:tavLst>
                                    </p:anim>
                                    <p:anim calcmode="lin" valueType="num">
                                      <p:cBhvr>
                                        <p:cTn id="67" dur="1000" fill="hold"/>
                                        <p:tgtEl>
                                          <p:spTgt spid="15"/>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1000"/>
                                        <p:tgtEl>
                                          <p:spTgt spid="16"/>
                                        </p:tgtEl>
                                      </p:cBhvr>
                                    </p:animEffect>
                                    <p:anim calcmode="lin" valueType="num">
                                      <p:cBhvr>
                                        <p:cTn id="71" dur="1000" fill="hold"/>
                                        <p:tgtEl>
                                          <p:spTgt spid="16"/>
                                        </p:tgtEl>
                                        <p:attrNameLst>
                                          <p:attrName>ppt_x</p:attrName>
                                        </p:attrNameLst>
                                      </p:cBhvr>
                                      <p:tavLst>
                                        <p:tav tm="0">
                                          <p:val>
                                            <p:strVal val="#ppt_x"/>
                                          </p:val>
                                        </p:tav>
                                        <p:tav tm="100000">
                                          <p:val>
                                            <p:strVal val="#ppt_x"/>
                                          </p:val>
                                        </p:tav>
                                      </p:tavLst>
                                    </p:anim>
                                    <p:anim calcmode="lin" valueType="num">
                                      <p:cBhvr>
                                        <p:cTn id="7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7" grpId="0" animBg="1"/>
      <p:bldP spid="8" grpId="0" animBg="1"/>
      <p:bldP spid="11" grpId="0"/>
      <p:bldP spid="12" grpId="0"/>
      <p:bldP spid="13" grpId="0"/>
      <p:bldP spid="14" grpId="0"/>
      <p:bldP spid="15" grpId="0" animBg="1"/>
      <p:bldP spid="16"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Engine – Unit Lifecycle</a:t>
            </a:r>
            <a:endParaRPr lang="en-IN" sz="3000" dirty="0"/>
          </a:p>
        </p:txBody>
      </p:sp>
      <p:sp>
        <p:nvSpPr>
          <p:cNvPr id="3" name="Rounded Rectangle 2"/>
          <p:cNvSpPr/>
          <p:nvPr/>
        </p:nvSpPr>
        <p:spPr>
          <a:xfrm>
            <a:off x="4883727" y="990600"/>
            <a:ext cx="4320000" cy="82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dirty="0"/>
          </a:p>
        </p:txBody>
      </p:sp>
      <p:sp>
        <p:nvSpPr>
          <p:cNvPr id="4" name="TextBox 3"/>
          <p:cNvSpPr txBox="1"/>
          <p:nvPr/>
        </p:nvSpPr>
        <p:spPr>
          <a:xfrm>
            <a:off x="4883727" y="1013936"/>
            <a:ext cx="4320000" cy="738664"/>
          </a:xfrm>
          <a:prstGeom prst="rect">
            <a:avLst/>
          </a:prstGeom>
          <a:noFill/>
        </p:spPr>
        <p:txBody>
          <a:bodyPr wrap="square" rtlCol="0">
            <a:spAutoFit/>
          </a:bodyPr>
          <a:lstStyle/>
          <a:p>
            <a:pPr algn="ctr"/>
            <a:r>
              <a:rPr lang="en-IN" sz="1800" b="1" dirty="0" smtClean="0">
                <a:solidFill>
                  <a:schemeClr val="bg1"/>
                </a:solidFill>
                <a:latin typeface="+mn-lt"/>
              </a:rPr>
              <a:t>New</a:t>
            </a:r>
            <a:endParaRPr lang="en-IN" sz="1600" b="1" dirty="0" smtClean="0">
              <a:solidFill>
                <a:schemeClr val="bg1"/>
              </a:solidFill>
              <a:latin typeface="+mn-lt"/>
            </a:endParaRPr>
          </a:p>
          <a:p>
            <a:pPr algn="just">
              <a:buFont typeface="Arial" pitchFamily="34" charset="0"/>
              <a:buChar char="•"/>
            </a:pPr>
            <a:r>
              <a:rPr lang="en-IN" sz="1200" dirty="0" smtClean="0">
                <a:solidFill>
                  <a:schemeClr val="bg1"/>
                </a:solidFill>
                <a:latin typeface="+mn-lt"/>
              </a:rPr>
              <a:t> Dunning Unit created newly in system.</a:t>
            </a:r>
          </a:p>
          <a:p>
            <a:pPr algn="just">
              <a:buFont typeface="Arial" pitchFamily="34" charset="0"/>
              <a:buChar char="•"/>
            </a:pPr>
            <a:r>
              <a:rPr lang="en-IN" sz="1200" dirty="0" smtClean="0">
                <a:solidFill>
                  <a:schemeClr val="bg1"/>
                </a:solidFill>
              </a:rPr>
              <a:t> Awaits for processing by Process Queue execution.</a:t>
            </a:r>
            <a:endParaRPr lang="en-IN" sz="1200" dirty="0">
              <a:solidFill>
                <a:schemeClr val="bg1"/>
              </a:solidFill>
            </a:endParaRPr>
          </a:p>
        </p:txBody>
      </p:sp>
      <p:sp>
        <p:nvSpPr>
          <p:cNvPr id="5" name="Rounded Rectangle 4"/>
          <p:cNvSpPr/>
          <p:nvPr/>
        </p:nvSpPr>
        <p:spPr>
          <a:xfrm>
            <a:off x="4883727" y="2256000"/>
            <a:ext cx="4320000" cy="792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6" name="TextBox 5"/>
          <p:cNvSpPr txBox="1"/>
          <p:nvPr/>
        </p:nvSpPr>
        <p:spPr>
          <a:xfrm>
            <a:off x="4883727" y="2307848"/>
            <a:ext cx="4320000" cy="892552"/>
          </a:xfrm>
          <a:prstGeom prst="rect">
            <a:avLst/>
          </a:prstGeom>
          <a:noFill/>
        </p:spPr>
        <p:txBody>
          <a:bodyPr wrap="square" rtlCol="0">
            <a:spAutoFit/>
          </a:bodyPr>
          <a:lstStyle/>
          <a:p>
            <a:pPr algn="ctr"/>
            <a:r>
              <a:rPr lang="en-IN" sz="1600" b="1" dirty="0" smtClean="0">
                <a:solidFill>
                  <a:schemeClr val="bg1"/>
                </a:solidFill>
                <a:latin typeface="+mn-lt"/>
              </a:rPr>
              <a:t>In-Process</a:t>
            </a:r>
          </a:p>
          <a:p>
            <a:pPr algn="just">
              <a:buFont typeface="Arial" pitchFamily="34" charset="0"/>
              <a:buChar char="•"/>
            </a:pPr>
            <a:r>
              <a:rPr lang="en-IN" sz="1200" dirty="0" smtClean="0">
                <a:solidFill>
                  <a:schemeClr val="bg1"/>
                </a:solidFill>
              </a:rPr>
              <a:t> Dunning Actions are initiated for execution on Dunning Unit for processing of Dunning Actions and the related attributes.</a:t>
            </a:r>
          </a:p>
          <a:p>
            <a:pPr algn="just"/>
            <a:endParaRPr lang="en-IN" sz="1200" dirty="0">
              <a:solidFill>
                <a:schemeClr val="bg1"/>
              </a:solidFill>
              <a:latin typeface="+mn-lt"/>
            </a:endParaRPr>
          </a:p>
        </p:txBody>
      </p:sp>
      <p:sp>
        <p:nvSpPr>
          <p:cNvPr id="7" name="Rounded Rectangle 6"/>
          <p:cNvSpPr/>
          <p:nvPr/>
        </p:nvSpPr>
        <p:spPr>
          <a:xfrm>
            <a:off x="4883727" y="3366052"/>
            <a:ext cx="4320000" cy="82494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8" name="TextBox 7"/>
          <p:cNvSpPr txBox="1"/>
          <p:nvPr/>
        </p:nvSpPr>
        <p:spPr>
          <a:xfrm>
            <a:off x="4959927" y="3352800"/>
            <a:ext cx="4320000" cy="892552"/>
          </a:xfrm>
          <a:prstGeom prst="rect">
            <a:avLst/>
          </a:prstGeom>
          <a:noFill/>
        </p:spPr>
        <p:txBody>
          <a:bodyPr wrap="square" rtlCol="0">
            <a:spAutoFit/>
          </a:bodyPr>
          <a:lstStyle/>
          <a:p>
            <a:pPr algn="ctr"/>
            <a:r>
              <a:rPr lang="en-IN" sz="1600" b="1" dirty="0" smtClean="0">
                <a:solidFill>
                  <a:schemeClr val="bg1"/>
                </a:solidFill>
                <a:latin typeface="+mn-lt"/>
              </a:rPr>
              <a:t>On-Hold</a:t>
            </a:r>
          </a:p>
          <a:p>
            <a:pPr algn="just">
              <a:buFont typeface="Arial" pitchFamily="34" charset="0"/>
              <a:buChar char="•"/>
            </a:pPr>
            <a:r>
              <a:rPr lang="en-IN" sz="1200" dirty="0" smtClean="0">
                <a:solidFill>
                  <a:schemeClr val="bg1"/>
                </a:solidFill>
              </a:rPr>
              <a:t>Under any exception scenario or manual intervention by Staff to put entity on-hold for Grace duration.</a:t>
            </a:r>
          </a:p>
          <a:p>
            <a:pPr algn="just">
              <a:buFont typeface="Arial" pitchFamily="34" charset="0"/>
              <a:buChar char="•"/>
            </a:pPr>
            <a:r>
              <a:rPr lang="en-US" sz="1200" dirty="0" smtClean="0">
                <a:solidFill>
                  <a:schemeClr val="bg1"/>
                </a:solidFill>
              </a:rPr>
              <a:t>Dunning Actions are kept Pending for processing.</a:t>
            </a:r>
            <a:endParaRPr lang="en-IN" sz="1200" dirty="0">
              <a:solidFill>
                <a:schemeClr val="bg1"/>
              </a:solidFill>
            </a:endParaRPr>
          </a:p>
        </p:txBody>
      </p:sp>
      <p:sp>
        <p:nvSpPr>
          <p:cNvPr id="9" name="Rounded Rectangle 8"/>
          <p:cNvSpPr/>
          <p:nvPr/>
        </p:nvSpPr>
        <p:spPr>
          <a:xfrm>
            <a:off x="4883727" y="4648200"/>
            <a:ext cx="4320000" cy="792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dirty="0"/>
          </a:p>
        </p:txBody>
      </p:sp>
      <p:sp>
        <p:nvSpPr>
          <p:cNvPr id="11" name="Rounded Rectangle 10"/>
          <p:cNvSpPr/>
          <p:nvPr/>
        </p:nvSpPr>
        <p:spPr>
          <a:xfrm>
            <a:off x="4883727" y="5791200"/>
            <a:ext cx="4320000" cy="720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dirty="0"/>
          </a:p>
        </p:txBody>
      </p:sp>
      <p:sp>
        <p:nvSpPr>
          <p:cNvPr id="12" name="TextBox 11"/>
          <p:cNvSpPr txBox="1"/>
          <p:nvPr/>
        </p:nvSpPr>
        <p:spPr>
          <a:xfrm>
            <a:off x="4883727" y="5757000"/>
            <a:ext cx="4320000" cy="707886"/>
          </a:xfrm>
          <a:prstGeom prst="rect">
            <a:avLst/>
          </a:prstGeom>
          <a:noFill/>
        </p:spPr>
        <p:txBody>
          <a:bodyPr wrap="square" rtlCol="0">
            <a:spAutoFit/>
          </a:bodyPr>
          <a:lstStyle/>
          <a:p>
            <a:pPr algn="ctr"/>
            <a:r>
              <a:rPr lang="en-IN" sz="1600" b="1" dirty="0" smtClean="0">
                <a:solidFill>
                  <a:schemeClr val="bg1"/>
                </a:solidFill>
                <a:latin typeface="+mn-lt"/>
              </a:rPr>
              <a:t>Deleted</a:t>
            </a:r>
            <a:endParaRPr lang="en-IN" sz="1800" b="1" dirty="0" smtClean="0">
              <a:solidFill>
                <a:schemeClr val="bg1"/>
              </a:solidFill>
              <a:latin typeface="+mn-lt"/>
            </a:endParaRPr>
          </a:p>
          <a:p>
            <a:pPr algn="just">
              <a:buFont typeface="Arial" pitchFamily="34" charset="0"/>
              <a:buChar char="•"/>
            </a:pPr>
            <a:r>
              <a:rPr lang="en-IN" sz="1200" dirty="0" smtClean="0">
                <a:solidFill>
                  <a:schemeClr val="bg1"/>
                </a:solidFill>
                <a:latin typeface="+mn-lt"/>
              </a:rPr>
              <a:t> </a:t>
            </a:r>
            <a:r>
              <a:rPr lang="en-IN" sz="1200" dirty="0" smtClean="0">
                <a:solidFill>
                  <a:schemeClr val="bg1"/>
                </a:solidFill>
              </a:rPr>
              <a:t> Dunning Unit been wrongly generated in the system, not required to be kept for tracking on screen.</a:t>
            </a:r>
          </a:p>
        </p:txBody>
      </p:sp>
      <p:cxnSp>
        <p:nvCxnSpPr>
          <p:cNvPr id="13" name="Straight Arrow Connector 12"/>
          <p:cNvCxnSpPr>
            <a:stCxn id="3" idx="2"/>
            <a:endCxn id="5" idx="0"/>
          </p:cNvCxnSpPr>
          <p:nvPr/>
        </p:nvCxnSpPr>
        <p:spPr>
          <a:xfrm>
            <a:off x="7043727" y="1818600"/>
            <a:ext cx="0" cy="4374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a:xfrm>
            <a:off x="3470327" y="1371600"/>
            <a:ext cx="10668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rot="10800000">
            <a:off x="3359727" y="6086060"/>
            <a:ext cx="1080052" cy="158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16" name="Picture 15" descr="letter 1.png"/>
          <p:cNvPicPr>
            <a:picLocks noChangeAspect="1"/>
          </p:cNvPicPr>
          <p:nvPr/>
        </p:nvPicPr>
        <p:blipFill>
          <a:blip r:embed="rId2" cstate="print"/>
          <a:stretch>
            <a:fillRect/>
          </a:stretch>
        </p:blipFill>
        <p:spPr>
          <a:xfrm>
            <a:off x="2098727" y="1066800"/>
            <a:ext cx="609600" cy="609600"/>
          </a:xfrm>
          <a:prstGeom prst="rect">
            <a:avLst/>
          </a:prstGeom>
        </p:spPr>
      </p:pic>
      <p:pic>
        <p:nvPicPr>
          <p:cNvPr id="17" name="Picture 16" descr="letter 1.png"/>
          <p:cNvPicPr>
            <a:picLocks noChangeAspect="1"/>
          </p:cNvPicPr>
          <p:nvPr/>
        </p:nvPicPr>
        <p:blipFill>
          <a:blip r:embed="rId2" cstate="print"/>
          <a:stretch>
            <a:fillRect/>
          </a:stretch>
        </p:blipFill>
        <p:spPr>
          <a:xfrm>
            <a:off x="1988127" y="5638800"/>
            <a:ext cx="609600" cy="609600"/>
          </a:xfrm>
          <a:prstGeom prst="rect">
            <a:avLst/>
          </a:prstGeom>
        </p:spPr>
      </p:pic>
      <p:sp>
        <p:nvSpPr>
          <p:cNvPr id="18" name="TextBox 17"/>
          <p:cNvSpPr txBox="1"/>
          <p:nvPr/>
        </p:nvSpPr>
        <p:spPr>
          <a:xfrm>
            <a:off x="1835727" y="1676400"/>
            <a:ext cx="1173719" cy="307777"/>
          </a:xfrm>
          <a:prstGeom prst="rect">
            <a:avLst/>
          </a:prstGeom>
          <a:noFill/>
        </p:spPr>
        <p:txBody>
          <a:bodyPr wrap="none" rtlCol="0">
            <a:spAutoFit/>
          </a:bodyPr>
          <a:lstStyle/>
          <a:p>
            <a:pPr algn="ctr"/>
            <a:r>
              <a:rPr lang="en-IN" sz="1400" b="1" dirty="0" smtClean="0">
                <a:latin typeface="+mn-lt"/>
              </a:rPr>
              <a:t>Dunning Unit</a:t>
            </a:r>
            <a:endParaRPr lang="en-IN" sz="1400" b="1" dirty="0">
              <a:latin typeface="+mn-lt"/>
            </a:endParaRPr>
          </a:p>
        </p:txBody>
      </p:sp>
      <p:sp>
        <p:nvSpPr>
          <p:cNvPr id="19" name="TextBox 18"/>
          <p:cNvSpPr txBox="1"/>
          <p:nvPr/>
        </p:nvSpPr>
        <p:spPr>
          <a:xfrm>
            <a:off x="1727726" y="6248400"/>
            <a:ext cx="1173719" cy="307777"/>
          </a:xfrm>
          <a:prstGeom prst="rect">
            <a:avLst/>
          </a:prstGeom>
          <a:noFill/>
        </p:spPr>
        <p:txBody>
          <a:bodyPr wrap="none" rtlCol="0">
            <a:spAutoFit/>
          </a:bodyPr>
          <a:lstStyle/>
          <a:p>
            <a:pPr algn="ctr"/>
            <a:r>
              <a:rPr lang="en-IN" sz="1400" b="1" dirty="0" smtClean="0">
                <a:latin typeface="+mn-lt"/>
              </a:rPr>
              <a:t>Dunning Unit</a:t>
            </a:r>
            <a:endParaRPr lang="en-IN" sz="1400" b="1" dirty="0">
              <a:latin typeface="+mn-lt"/>
            </a:endParaRPr>
          </a:p>
        </p:txBody>
      </p:sp>
      <p:sp>
        <p:nvSpPr>
          <p:cNvPr id="20" name="TextBox 19"/>
          <p:cNvSpPr txBox="1"/>
          <p:nvPr/>
        </p:nvSpPr>
        <p:spPr>
          <a:xfrm>
            <a:off x="3604965" y="1063823"/>
            <a:ext cx="579710" cy="307777"/>
          </a:xfrm>
          <a:prstGeom prst="rect">
            <a:avLst/>
          </a:prstGeom>
          <a:noFill/>
        </p:spPr>
        <p:txBody>
          <a:bodyPr wrap="none" rtlCol="0">
            <a:spAutoFit/>
          </a:bodyPr>
          <a:lstStyle/>
          <a:p>
            <a:r>
              <a:rPr lang="en-IN" sz="1400" b="1" dirty="0" smtClean="0">
                <a:latin typeface="+mn-lt"/>
              </a:rPr>
              <a:t>Entry</a:t>
            </a:r>
            <a:endParaRPr lang="en-IN" sz="1400" b="1" dirty="0">
              <a:latin typeface="+mn-lt"/>
            </a:endParaRPr>
          </a:p>
        </p:txBody>
      </p:sp>
      <p:sp>
        <p:nvSpPr>
          <p:cNvPr id="21" name="TextBox 20"/>
          <p:cNvSpPr txBox="1"/>
          <p:nvPr/>
        </p:nvSpPr>
        <p:spPr>
          <a:xfrm>
            <a:off x="3664527" y="6079067"/>
            <a:ext cx="461986" cy="307777"/>
          </a:xfrm>
          <a:prstGeom prst="rect">
            <a:avLst/>
          </a:prstGeom>
          <a:noFill/>
        </p:spPr>
        <p:txBody>
          <a:bodyPr wrap="none" rtlCol="0">
            <a:spAutoFit/>
          </a:bodyPr>
          <a:lstStyle/>
          <a:p>
            <a:r>
              <a:rPr lang="en-IN" sz="1400" b="1" dirty="0" smtClean="0">
                <a:latin typeface="+mn-lt"/>
              </a:rPr>
              <a:t>Exit</a:t>
            </a:r>
            <a:endParaRPr lang="en-IN" sz="1400" b="1" dirty="0">
              <a:latin typeface="+mn-lt"/>
            </a:endParaRPr>
          </a:p>
        </p:txBody>
      </p:sp>
      <p:cxnSp>
        <p:nvCxnSpPr>
          <p:cNvPr id="22" name="Straight Arrow Connector 21"/>
          <p:cNvCxnSpPr>
            <a:stCxn id="7" idx="2"/>
            <a:endCxn id="9" idx="0"/>
          </p:cNvCxnSpPr>
          <p:nvPr/>
        </p:nvCxnSpPr>
        <p:spPr>
          <a:xfrm>
            <a:off x="7043727" y="4191000"/>
            <a:ext cx="0" cy="4572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3" name="Straight Arrow Connector 22"/>
          <p:cNvCxnSpPr>
            <a:stCxn id="5" idx="2"/>
            <a:endCxn id="7" idx="0"/>
          </p:cNvCxnSpPr>
          <p:nvPr/>
        </p:nvCxnSpPr>
        <p:spPr>
          <a:xfrm>
            <a:off x="7043727" y="3048000"/>
            <a:ext cx="0" cy="318052"/>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cxnSp>
        <p:nvCxnSpPr>
          <p:cNvPr id="24" name="Straight Arrow Connector 23"/>
          <p:cNvCxnSpPr>
            <a:stCxn id="9" idx="2"/>
            <a:endCxn id="11" idx="0"/>
          </p:cNvCxnSpPr>
          <p:nvPr/>
        </p:nvCxnSpPr>
        <p:spPr>
          <a:xfrm>
            <a:off x="7043727" y="5440200"/>
            <a:ext cx="0" cy="3510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5" name="Elbow Connector 24"/>
          <p:cNvCxnSpPr>
            <a:stCxn id="3" idx="3"/>
            <a:endCxn id="11" idx="3"/>
          </p:cNvCxnSpPr>
          <p:nvPr/>
        </p:nvCxnSpPr>
        <p:spPr>
          <a:xfrm>
            <a:off x="9203727" y="1404600"/>
            <a:ext cx="12700" cy="4746600"/>
          </a:xfrm>
          <a:prstGeom prst="bentConnector3">
            <a:avLst>
              <a:gd name="adj1" fmla="val 6144829"/>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6" name="Elbow Connector 25"/>
          <p:cNvCxnSpPr>
            <a:stCxn id="5" idx="3"/>
            <a:endCxn id="9" idx="3"/>
          </p:cNvCxnSpPr>
          <p:nvPr/>
        </p:nvCxnSpPr>
        <p:spPr>
          <a:xfrm>
            <a:off x="9203727" y="2652000"/>
            <a:ext cx="12700" cy="2392200"/>
          </a:xfrm>
          <a:prstGeom prst="bentConnector3">
            <a:avLst>
              <a:gd name="adj1" fmla="val 1800000"/>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7" name="Elbow Connector 26"/>
          <p:cNvCxnSpPr/>
          <p:nvPr/>
        </p:nvCxnSpPr>
        <p:spPr>
          <a:xfrm>
            <a:off x="9225539" y="3733800"/>
            <a:ext cx="1588" cy="2247900"/>
          </a:xfrm>
          <a:prstGeom prst="bentConnector3">
            <a:avLst>
              <a:gd name="adj1" fmla="val 3275492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8" name="Elbow Connector 27"/>
          <p:cNvCxnSpPr>
            <a:stCxn id="5" idx="1"/>
            <a:endCxn id="11" idx="1"/>
          </p:cNvCxnSpPr>
          <p:nvPr/>
        </p:nvCxnSpPr>
        <p:spPr>
          <a:xfrm rot="10800000" flipV="1">
            <a:off x="4883727" y="2652000"/>
            <a:ext cx="12700" cy="3499200"/>
          </a:xfrm>
          <a:prstGeom prst="bentConnector3">
            <a:avLst>
              <a:gd name="adj1" fmla="val 1800000"/>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9" name="Shape 63"/>
          <p:cNvCxnSpPr>
            <a:stCxn id="9" idx="1"/>
            <a:endCxn id="21" idx="0"/>
          </p:cNvCxnSpPr>
          <p:nvPr/>
        </p:nvCxnSpPr>
        <p:spPr>
          <a:xfrm rot="10800000" flipV="1">
            <a:off x="3895521" y="5044199"/>
            <a:ext cx="988207" cy="1034867"/>
          </a:xfrm>
          <a:prstGeom prst="bentConnector2">
            <a:avLst/>
          </a:prstGeom>
          <a:ln>
            <a:tailEnd type="arrow"/>
          </a:ln>
        </p:spPr>
        <p:style>
          <a:lnRef idx="3">
            <a:schemeClr val="dk1"/>
          </a:lnRef>
          <a:fillRef idx="0">
            <a:schemeClr val="dk1"/>
          </a:fillRef>
          <a:effectRef idx="2">
            <a:schemeClr val="dk1"/>
          </a:effectRef>
          <a:fontRef idx="minor">
            <a:schemeClr val="tx1"/>
          </a:fontRef>
        </p:style>
      </p:cxnSp>
      <p:sp>
        <p:nvSpPr>
          <p:cNvPr id="30" name="TextBox 29"/>
          <p:cNvSpPr txBox="1"/>
          <p:nvPr/>
        </p:nvSpPr>
        <p:spPr>
          <a:xfrm>
            <a:off x="4883727" y="4561582"/>
            <a:ext cx="4267200" cy="1077218"/>
          </a:xfrm>
          <a:prstGeom prst="rect">
            <a:avLst/>
          </a:prstGeom>
          <a:noFill/>
        </p:spPr>
        <p:txBody>
          <a:bodyPr wrap="square" rtlCol="0">
            <a:spAutoFit/>
          </a:bodyPr>
          <a:lstStyle/>
          <a:p>
            <a:pPr algn="ctr"/>
            <a:r>
              <a:rPr lang="en-IN" sz="1600" b="1" dirty="0" smtClean="0">
                <a:solidFill>
                  <a:schemeClr val="bg1"/>
                </a:solidFill>
                <a:latin typeface="+mn-lt"/>
              </a:rPr>
              <a:t>Closed</a:t>
            </a:r>
          </a:p>
          <a:p>
            <a:pPr algn="just">
              <a:buFont typeface="Arial" pitchFamily="34" charset="0"/>
              <a:buChar char="•"/>
            </a:pPr>
            <a:r>
              <a:rPr lang="en-IN" sz="1200" dirty="0" smtClean="0">
                <a:solidFill>
                  <a:schemeClr val="bg1"/>
                </a:solidFill>
                <a:latin typeface="+mn-lt"/>
              </a:rPr>
              <a:t>  Implies End of Life cycle on successful completion of all the scheduled Dunning Actions or an exemption scenario like Full Payment.</a:t>
            </a:r>
          </a:p>
          <a:p>
            <a:endParaRPr lang="en-IN" sz="1200" dirty="0">
              <a:latin typeface="+mn-lt"/>
            </a:endParaRPr>
          </a:p>
        </p:txBody>
      </p:sp>
    </p:spTree>
    <p:extLst>
      <p:ext uri="{BB962C8B-B14F-4D97-AF65-F5344CB8AC3E}">
        <p14:creationId xmlns:p14="http://schemas.microsoft.com/office/powerpoint/2010/main" val="23817019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Master Data Configuration</a:t>
            </a:r>
            <a:endParaRPr lang="en-US" dirty="0"/>
          </a:p>
        </p:txBody>
      </p:sp>
      <p:sp>
        <p:nvSpPr>
          <p:cNvPr id="3" name="Content Placeholder 2"/>
          <p:cNvSpPr>
            <a:spLocks noGrp="1"/>
          </p:cNvSpPr>
          <p:nvPr>
            <p:ph idx="4294967295"/>
          </p:nvPr>
        </p:nvSpPr>
        <p:spPr>
          <a:xfrm>
            <a:off x="348335" y="909119"/>
            <a:ext cx="11204013" cy="5658187"/>
          </a:xfrm>
        </p:spPr>
        <p:txBody>
          <a:bodyPr/>
          <a:lstStyle/>
          <a:p>
            <a:pPr algn="just">
              <a:lnSpc>
                <a:spcPct val="150000"/>
              </a:lnSpc>
              <a:spcBef>
                <a:spcPct val="20000"/>
              </a:spcBef>
            </a:pPr>
            <a:r>
              <a:rPr lang="en-US" dirty="0">
                <a:solidFill>
                  <a:schemeClr val="tx1"/>
                </a:solidFill>
              </a:rPr>
              <a:t>Holiday Management</a:t>
            </a:r>
          </a:p>
          <a:p>
            <a:pPr lvl="1" algn="just">
              <a:lnSpc>
                <a:spcPct val="150000"/>
              </a:lnSpc>
              <a:spcBef>
                <a:spcPct val="20000"/>
              </a:spcBef>
            </a:pPr>
            <a:r>
              <a:rPr lang="en-US" dirty="0">
                <a:solidFill>
                  <a:schemeClr val="tx1"/>
                </a:solidFill>
              </a:rPr>
              <a:t>Configure list of holidays considered by the Operator</a:t>
            </a:r>
          </a:p>
          <a:p>
            <a:pPr lvl="1" algn="just">
              <a:lnSpc>
                <a:spcPct val="150000"/>
              </a:lnSpc>
              <a:spcBef>
                <a:spcPct val="20000"/>
              </a:spcBef>
            </a:pPr>
            <a:r>
              <a:rPr lang="en-US" dirty="0">
                <a:solidFill>
                  <a:schemeClr val="tx1"/>
                </a:solidFill>
              </a:rPr>
              <a:t>Only one entity of List of holidays can be configured for a holiday year</a:t>
            </a:r>
          </a:p>
          <a:p>
            <a:pPr lvl="1" algn="just">
              <a:lnSpc>
                <a:spcPct val="150000"/>
              </a:lnSpc>
              <a:spcBef>
                <a:spcPct val="20000"/>
              </a:spcBef>
            </a:pPr>
            <a:r>
              <a:rPr lang="en-US" dirty="0">
                <a:solidFill>
                  <a:schemeClr val="tx1"/>
                </a:solidFill>
              </a:rPr>
              <a:t>Applied in various module. </a:t>
            </a:r>
          </a:p>
          <a:p>
            <a:pPr lvl="2" algn="just">
              <a:lnSpc>
                <a:spcPct val="150000"/>
              </a:lnSpc>
              <a:spcBef>
                <a:spcPct val="20000"/>
              </a:spcBef>
            </a:pPr>
            <a:r>
              <a:rPr lang="en-US" dirty="0">
                <a:solidFill>
                  <a:schemeClr val="tx1"/>
                </a:solidFill>
              </a:rPr>
              <a:t>Payment Due Date can be preponed or postponed if it falls on a holiday</a:t>
            </a:r>
          </a:p>
          <a:p>
            <a:pPr lvl="2" algn="just">
              <a:lnSpc>
                <a:spcPct val="150000"/>
              </a:lnSpc>
              <a:spcBef>
                <a:spcPct val="20000"/>
              </a:spcBef>
            </a:pPr>
            <a:r>
              <a:rPr lang="en-US" dirty="0">
                <a:solidFill>
                  <a:schemeClr val="tx1"/>
                </a:solidFill>
              </a:rPr>
              <a:t>Dunning Action may avoid being performed on a holiday</a:t>
            </a:r>
            <a:endParaRPr lang="en-US" sz="2000" dirty="0">
              <a:solidFill>
                <a:schemeClr val="tx1"/>
              </a:solidFill>
            </a:endParaRPr>
          </a:p>
          <a:p>
            <a:pPr algn="just">
              <a:lnSpc>
                <a:spcPct val="150000"/>
              </a:lnSpc>
              <a:spcBef>
                <a:spcPct val="20000"/>
              </a:spcBef>
            </a:pPr>
            <a:r>
              <a:rPr lang="en-US" dirty="0">
                <a:solidFill>
                  <a:schemeClr val="tx1"/>
                </a:solidFill>
              </a:rPr>
              <a:t>Image Management</a:t>
            </a:r>
          </a:p>
          <a:p>
            <a:pPr lvl="1" algn="just">
              <a:lnSpc>
                <a:spcPct val="150000"/>
              </a:lnSpc>
              <a:spcBef>
                <a:spcPct val="20000"/>
              </a:spcBef>
            </a:pPr>
            <a:r>
              <a:rPr lang="en-US" dirty="0">
                <a:solidFill>
                  <a:schemeClr val="tx1"/>
                </a:solidFill>
              </a:rPr>
              <a:t>Upload an image into the system</a:t>
            </a:r>
          </a:p>
          <a:p>
            <a:pPr lvl="1" algn="just">
              <a:lnSpc>
                <a:spcPct val="150000"/>
              </a:lnSpc>
              <a:spcBef>
                <a:spcPct val="20000"/>
              </a:spcBef>
            </a:pPr>
            <a:r>
              <a:rPr lang="en-US" dirty="0">
                <a:solidFill>
                  <a:schemeClr val="tx1"/>
                </a:solidFill>
              </a:rPr>
              <a:t>Uploaded images can be used only in Notification and/or Reminder Templates</a:t>
            </a:r>
          </a:p>
          <a:p>
            <a:pPr lvl="1" algn="just">
              <a:lnSpc>
                <a:spcPct val="150000"/>
              </a:lnSpc>
              <a:spcBef>
                <a:spcPct val="20000"/>
              </a:spcBef>
            </a:pPr>
            <a:r>
              <a:rPr lang="en-US" dirty="0">
                <a:solidFill>
                  <a:schemeClr val="tx1"/>
                </a:solidFill>
              </a:rPr>
              <a:t>Ideally a PNG or JPEG file is uploaded</a:t>
            </a:r>
          </a:p>
          <a:p>
            <a:pPr lvl="1" algn="just">
              <a:lnSpc>
                <a:spcPct val="150000"/>
              </a:lnSpc>
              <a:spcBef>
                <a:spcPct val="20000"/>
              </a:spcBef>
            </a:pPr>
            <a:r>
              <a:rPr lang="en-US" dirty="0">
                <a:solidFill>
                  <a:schemeClr val="tx1"/>
                </a:solidFill>
              </a:rPr>
              <a:t>Applicable when sending any Email notifications/Reminders on various events</a:t>
            </a:r>
          </a:p>
        </p:txBody>
      </p:sp>
      <p:sp>
        <p:nvSpPr>
          <p:cNvPr id="4" name="Slide Number Placeholder 3"/>
          <p:cNvSpPr>
            <a:spLocks noGrp="1"/>
          </p:cNvSpPr>
          <p:nvPr>
            <p:ph type="sldNum" sz="quarter" idx="4"/>
          </p:nvPr>
        </p:nvSpPr>
        <p:spPr/>
        <p:txBody>
          <a:bodyPr/>
          <a:lstStyle/>
          <a:p>
            <a:fld id="{DB290E97-9747-4422-823B-B7ED9D75BA90}" type="slidenum">
              <a:rPr lang="en-US" smtClean="0"/>
              <a:pPr/>
              <a:t>15</a:t>
            </a:fld>
            <a:endParaRPr lang="en-US" dirty="0"/>
          </a:p>
        </p:txBody>
      </p:sp>
    </p:spTree>
    <p:extLst>
      <p:ext uri="{BB962C8B-B14F-4D97-AF65-F5344CB8AC3E}">
        <p14:creationId xmlns:p14="http://schemas.microsoft.com/office/powerpoint/2010/main" val="369263623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Engine – Action Lifecycle</a:t>
            </a:r>
            <a:endParaRPr lang="en-IN" sz="3000" dirty="0"/>
          </a:p>
        </p:txBody>
      </p:sp>
      <p:sp>
        <p:nvSpPr>
          <p:cNvPr id="3" name="Slide Number Placeholder 4"/>
          <p:cNvSpPr>
            <a:spLocks noGrp="1"/>
          </p:cNvSpPr>
          <p:nvPr>
            <p:ph type="sldNum" sz="quarter" idx="4"/>
          </p:nvPr>
        </p:nvSpPr>
        <p:spPr>
          <a:xfrm>
            <a:off x="7532914" y="6073775"/>
            <a:ext cx="2133600" cy="365125"/>
          </a:xfrm>
          <a:prstGeom prst="rect">
            <a:avLst/>
          </a:prstGeom>
        </p:spPr>
        <p:txBody>
          <a:bodyPr/>
          <a:lstStyle/>
          <a:p>
            <a:pPr>
              <a:defRPr/>
            </a:pPr>
            <a:fld id="{CC1B94A3-130E-4AFF-9A24-BC373EFABB3C}" type="slidenum">
              <a:rPr lang="en-US" smtClean="0"/>
              <a:pPr>
                <a:defRPr/>
              </a:pPr>
              <a:t>150</a:t>
            </a:fld>
            <a:endParaRPr lang="en-US" dirty="0"/>
          </a:p>
        </p:txBody>
      </p:sp>
      <p:sp>
        <p:nvSpPr>
          <p:cNvPr id="4" name="Rounded Rectangle 3"/>
          <p:cNvSpPr/>
          <p:nvPr/>
        </p:nvSpPr>
        <p:spPr>
          <a:xfrm>
            <a:off x="4942114" y="936623"/>
            <a:ext cx="4320000" cy="720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sp>
        <p:nvSpPr>
          <p:cNvPr id="5" name="TextBox 4"/>
          <p:cNvSpPr txBox="1"/>
          <p:nvPr/>
        </p:nvSpPr>
        <p:spPr>
          <a:xfrm>
            <a:off x="5018314" y="952500"/>
            <a:ext cx="4320000" cy="646331"/>
          </a:xfrm>
          <a:prstGeom prst="rect">
            <a:avLst/>
          </a:prstGeom>
          <a:noFill/>
        </p:spPr>
        <p:txBody>
          <a:bodyPr wrap="square" rtlCol="0">
            <a:spAutoFit/>
          </a:bodyPr>
          <a:lstStyle/>
          <a:p>
            <a:pPr algn="ctr"/>
            <a:r>
              <a:rPr lang="en-IN" b="1" dirty="0" smtClean="0">
                <a:solidFill>
                  <a:schemeClr val="bg1"/>
                </a:solidFill>
              </a:rPr>
              <a:t>To-be-Triggered</a:t>
            </a:r>
          </a:p>
          <a:p>
            <a:pPr algn="just">
              <a:buFont typeface="Arial" pitchFamily="34" charset="0"/>
              <a:buChar char="•"/>
            </a:pPr>
            <a:r>
              <a:rPr lang="en-IN" dirty="0" smtClean="0">
                <a:solidFill>
                  <a:schemeClr val="bg1"/>
                </a:solidFill>
              </a:rPr>
              <a:t>  </a:t>
            </a:r>
            <a:r>
              <a:rPr lang="en-IN" sz="1200" dirty="0" smtClean="0">
                <a:solidFill>
                  <a:schemeClr val="bg1"/>
                </a:solidFill>
              </a:rPr>
              <a:t>Dunning Actions that are not initiated for execution</a:t>
            </a:r>
            <a:endParaRPr lang="en-IN" sz="1200" dirty="0">
              <a:solidFill>
                <a:schemeClr val="bg1"/>
              </a:solidFill>
            </a:endParaRPr>
          </a:p>
        </p:txBody>
      </p:sp>
      <p:sp>
        <p:nvSpPr>
          <p:cNvPr id="6" name="Rounded Rectangle 5"/>
          <p:cNvSpPr/>
          <p:nvPr/>
        </p:nvSpPr>
        <p:spPr>
          <a:xfrm>
            <a:off x="4983678" y="1985100"/>
            <a:ext cx="4320000" cy="720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7" name="TextBox 6"/>
          <p:cNvSpPr txBox="1"/>
          <p:nvPr/>
        </p:nvSpPr>
        <p:spPr>
          <a:xfrm>
            <a:off x="4726114" y="1982569"/>
            <a:ext cx="4752000" cy="646331"/>
          </a:xfrm>
          <a:prstGeom prst="rect">
            <a:avLst/>
          </a:prstGeom>
          <a:noFill/>
        </p:spPr>
        <p:txBody>
          <a:bodyPr wrap="square" rtlCol="0">
            <a:spAutoFit/>
          </a:bodyPr>
          <a:lstStyle/>
          <a:p>
            <a:pPr algn="ctr"/>
            <a:r>
              <a:rPr lang="en-IN" b="1" dirty="0" smtClean="0">
                <a:solidFill>
                  <a:schemeClr val="bg1"/>
                </a:solidFill>
              </a:rPr>
              <a:t>Initiated</a:t>
            </a:r>
          </a:p>
          <a:p>
            <a:pPr algn="just">
              <a:buFont typeface="Arial" pitchFamily="34" charset="0"/>
              <a:buChar char="•"/>
            </a:pPr>
            <a:r>
              <a:rPr lang="en-IN" dirty="0" smtClean="0">
                <a:solidFill>
                  <a:schemeClr val="bg1"/>
                </a:solidFill>
              </a:rPr>
              <a:t>  </a:t>
            </a:r>
            <a:r>
              <a:rPr lang="en-IN" sz="1200" dirty="0" smtClean="0">
                <a:solidFill>
                  <a:schemeClr val="bg1"/>
                </a:solidFill>
              </a:rPr>
              <a:t>Dunning Actions that are initiated by Process Queue execution </a:t>
            </a:r>
            <a:endParaRPr lang="en-IN" sz="1200" dirty="0">
              <a:solidFill>
                <a:schemeClr val="bg1"/>
              </a:solidFill>
            </a:endParaRPr>
          </a:p>
        </p:txBody>
      </p:sp>
      <p:sp>
        <p:nvSpPr>
          <p:cNvPr id="8" name="Rounded Rectangle 7"/>
          <p:cNvSpPr/>
          <p:nvPr/>
        </p:nvSpPr>
        <p:spPr>
          <a:xfrm>
            <a:off x="5018314" y="2975700"/>
            <a:ext cx="4320000" cy="720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9" name="TextBox 8"/>
          <p:cNvSpPr txBox="1"/>
          <p:nvPr/>
        </p:nvSpPr>
        <p:spPr>
          <a:xfrm>
            <a:off x="5041714" y="2911614"/>
            <a:ext cx="4320000" cy="707886"/>
          </a:xfrm>
          <a:prstGeom prst="rect">
            <a:avLst/>
          </a:prstGeom>
          <a:noFill/>
        </p:spPr>
        <p:txBody>
          <a:bodyPr wrap="square" rtlCol="0">
            <a:spAutoFit/>
          </a:bodyPr>
          <a:lstStyle/>
          <a:p>
            <a:pPr algn="ctr"/>
            <a:r>
              <a:rPr lang="en-IN" sz="1600" b="1" dirty="0" smtClean="0">
                <a:solidFill>
                  <a:schemeClr val="bg1"/>
                </a:solidFill>
              </a:rPr>
              <a:t>Waiting-For-Response</a:t>
            </a:r>
          </a:p>
          <a:p>
            <a:pPr algn="just">
              <a:buFont typeface="Arial" pitchFamily="34" charset="0"/>
              <a:buChar char="•"/>
            </a:pPr>
            <a:r>
              <a:rPr lang="en-IN" sz="1200" dirty="0" smtClean="0">
                <a:solidFill>
                  <a:schemeClr val="bg1"/>
                </a:solidFill>
              </a:rPr>
              <a:t> When Staff does not respond to particular Action  for manual Action type;  this requires manual intervention to change status</a:t>
            </a:r>
            <a:endParaRPr lang="en-IN" sz="1200" dirty="0">
              <a:solidFill>
                <a:schemeClr val="bg1"/>
              </a:solidFill>
            </a:endParaRPr>
          </a:p>
        </p:txBody>
      </p:sp>
      <p:sp>
        <p:nvSpPr>
          <p:cNvPr id="11" name="Rounded Rectangle 10"/>
          <p:cNvSpPr/>
          <p:nvPr/>
        </p:nvSpPr>
        <p:spPr>
          <a:xfrm>
            <a:off x="5018314" y="4000500"/>
            <a:ext cx="4320000" cy="720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dirty="0"/>
          </a:p>
        </p:txBody>
      </p:sp>
      <p:sp>
        <p:nvSpPr>
          <p:cNvPr id="12" name="TextBox 11"/>
          <p:cNvSpPr txBox="1"/>
          <p:nvPr/>
        </p:nvSpPr>
        <p:spPr>
          <a:xfrm>
            <a:off x="5018314" y="4000500"/>
            <a:ext cx="4320000" cy="707886"/>
          </a:xfrm>
          <a:prstGeom prst="rect">
            <a:avLst/>
          </a:prstGeom>
          <a:noFill/>
        </p:spPr>
        <p:txBody>
          <a:bodyPr wrap="square" rtlCol="0">
            <a:spAutoFit/>
          </a:bodyPr>
          <a:lstStyle/>
          <a:p>
            <a:pPr algn="ctr"/>
            <a:r>
              <a:rPr lang="en-IN" sz="1600" b="1" dirty="0" smtClean="0">
                <a:solidFill>
                  <a:schemeClr val="bg1"/>
                </a:solidFill>
              </a:rPr>
              <a:t>Completed</a:t>
            </a:r>
          </a:p>
          <a:p>
            <a:pPr algn="just">
              <a:buFont typeface="Arial" pitchFamily="34" charset="0"/>
              <a:buChar char="•"/>
            </a:pPr>
            <a:r>
              <a:rPr lang="en-IN" sz="1200" dirty="0" smtClean="0">
                <a:solidFill>
                  <a:schemeClr val="bg1"/>
                </a:solidFill>
              </a:rPr>
              <a:t> On successful execution of a particular Dunning Action, its status changes to ‘Completed’</a:t>
            </a:r>
            <a:endParaRPr lang="en-IN" sz="1200" dirty="0">
              <a:solidFill>
                <a:schemeClr val="bg1"/>
              </a:solidFill>
            </a:endParaRPr>
          </a:p>
        </p:txBody>
      </p:sp>
      <p:sp>
        <p:nvSpPr>
          <p:cNvPr id="13" name="Rounded Rectangle 12"/>
          <p:cNvSpPr/>
          <p:nvPr/>
        </p:nvSpPr>
        <p:spPr>
          <a:xfrm>
            <a:off x="5018314" y="4991100"/>
            <a:ext cx="4320000" cy="720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dirty="0"/>
          </a:p>
        </p:txBody>
      </p:sp>
      <p:sp>
        <p:nvSpPr>
          <p:cNvPr id="14" name="TextBox 13"/>
          <p:cNvSpPr txBox="1"/>
          <p:nvPr/>
        </p:nvSpPr>
        <p:spPr>
          <a:xfrm>
            <a:off x="5094514" y="5046702"/>
            <a:ext cx="4320000" cy="553998"/>
          </a:xfrm>
          <a:prstGeom prst="rect">
            <a:avLst/>
          </a:prstGeom>
          <a:noFill/>
        </p:spPr>
        <p:txBody>
          <a:bodyPr wrap="square" rtlCol="0">
            <a:spAutoFit/>
          </a:bodyPr>
          <a:lstStyle/>
          <a:p>
            <a:pPr algn="ctr"/>
            <a:r>
              <a:rPr lang="en-IN" b="1" dirty="0" smtClean="0">
                <a:solidFill>
                  <a:schemeClr val="bg1"/>
                </a:solidFill>
              </a:rPr>
              <a:t>Processing Failure</a:t>
            </a:r>
          </a:p>
          <a:p>
            <a:pPr algn="just">
              <a:buFont typeface="Arial" pitchFamily="34" charset="0"/>
              <a:buChar char="•"/>
            </a:pPr>
            <a:r>
              <a:rPr lang="en-IN" sz="1200" dirty="0" smtClean="0">
                <a:solidFill>
                  <a:schemeClr val="bg1"/>
                </a:solidFill>
              </a:rPr>
              <a:t> Failure while executing any Dunning Action</a:t>
            </a:r>
            <a:endParaRPr lang="en-IN" sz="1200" dirty="0">
              <a:solidFill>
                <a:schemeClr val="bg1"/>
              </a:solidFill>
            </a:endParaRPr>
          </a:p>
        </p:txBody>
      </p:sp>
      <p:cxnSp>
        <p:nvCxnSpPr>
          <p:cNvPr id="15" name="Elbow Connector 14"/>
          <p:cNvCxnSpPr>
            <a:stCxn id="6" idx="1"/>
            <a:endCxn id="13" idx="1"/>
          </p:cNvCxnSpPr>
          <p:nvPr/>
        </p:nvCxnSpPr>
        <p:spPr>
          <a:xfrm rot="10800000" flipH="1" flipV="1">
            <a:off x="4983678" y="2345100"/>
            <a:ext cx="34636" cy="3006000"/>
          </a:xfrm>
          <a:prstGeom prst="bentConnector3">
            <a:avLst>
              <a:gd name="adj1" fmla="val -660007"/>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a:off x="3341914" y="1267927"/>
            <a:ext cx="10668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10800000">
            <a:off x="3341914" y="5803483"/>
            <a:ext cx="1080052" cy="158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18" name="Picture 17" descr="letter 1.png"/>
          <p:cNvPicPr>
            <a:picLocks noChangeAspect="1"/>
          </p:cNvPicPr>
          <p:nvPr/>
        </p:nvPicPr>
        <p:blipFill>
          <a:blip r:embed="rId2" cstate="print"/>
          <a:stretch>
            <a:fillRect/>
          </a:stretch>
        </p:blipFill>
        <p:spPr>
          <a:xfrm>
            <a:off x="1970314" y="963127"/>
            <a:ext cx="609600" cy="609600"/>
          </a:xfrm>
          <a:prstGeom prst="rect">
            <a:avLst/>
          </a:prstGeom>
        </p:spPr>
      </p:pic>
      <p:pic>
        <p:nvPicPr>
          <p:cNvPr id="19" name="Picture 18" descr="letter 1.png"/>
          <p:cNvPicPr>
            <a:picLocks noChangeAspect="1"/>
          </p:cNvPicPr>
          <p:nvPr/>
        </p:nvPicPr>
        <p:blipFill>
          <a:blip r:embed="rId2" cstate="print"/>
          <a:stretch>
            <a:fillRect/>
          </a:stretch>
        </p:blipFill>
        <p:spPr>
          <a:xfrm>
            <a:off x="1970314" y="5508623"/>
            <a:ext cx="609600" cy="609600"/>
          </a:xfrm>
          <a:prstGeom prst="rect">
            <a:avLst/>
          </a:prstGeom>
        </p:spPr>
      </p:pic>
      <p:sp>
        <p:nvSpPr>
          <p:cNvPr id="20" name="TextBox 19"/>
          <p:cNvSpPr txBox="1"/>
          <p:nvPr/>
        </p:nvSpPr>
        <p:spPr>
          <a:xfrm>
            <a:off x="1627229" y="1572727"/>
            <a:ext cx="1337226" cy="307777"/>
          </a:xfrm>
          <a:prstGeom prst="rect">
            <a:avLst/>
          </a:prstGeom>
          <a:noFill/>
        </p:spPr>
        <p:txBody>
          <a:bodyPr wrap="none" rtlCol="0">
            <a:spAutoFit/>
          </a:bodyPr>
          <a:lstStyle/>
          <a:p>
            <a:pPr algn="ctr"/>
            <a:r>
              <a:rPr lang="en-IN" sz="1400" b="1" dirty="0" smtClean="0">
                <a:latin typeface="+mn-lt"/>
              </a:rPr>
              <a:t>Dunning Action</a:t>
            </a:r>
            <a:endParaRPr lang="en-IN" sz="1400" b="1" dirty="0">
              <a:latin typeface="+mn-lt"/>
            </a:endParaRPr>
          </a:p>
        </p:txBody>
      </p:sp>
      <p:sp>
        <p:nvSpPr>
          <p:cNvPr id="21" name="TextBox 20"/>
          <p:cNvSpPr txBox="1"/>
          <p:nvPr/>
        </p:nvSpPr>
        <p:spPr>
          <a:xfrm>
            <a:off x="1627229" y="6131123"/>
            <a:ext cx="1337226" cy="307777"/>
          </a:xfrm>
          <a:prstGeom prst="rect">
            <a:avLst/>
          </a:prstGeom>
          <a:noFill/>
        </p:spPr>
        <p:txBody>
          <a:bodyPr wrap="none" rtlCol="0">
            <a:spAutoFit/>
          </a:bodyPr>
          <a:lstStyle/>
          <a:p>
            <a:pPr algn="ctr"/>
            <a:r>
              <a:rPr lang="en-IN" sz="1400" b="1" dirty="0" smtClean="0">
                <a:latin typeface="+mn-lt"/>
              </a:rPr>
              <a:t>Dunning Action</a:t>
            </a:r>
            <a:endParaRPr lang="en-IN" sz="1400" b="1" dirty="0">
              <a:latin typeface="+mn-lt"/>
            </a:endParaRPr>
          </a:p>
        </p:txBody>
      </p:sp>
      <p:sp>
        <p:nvSpPr>
          <p:cNvPr id="22" name="TextBox 21"/>
          <p:cNvSpPr txBox="1"/>
          <p:nvPr/>
        </p:nvSpPr>
        <p:spPr>
          <a:xfrm>
            <a:off x="3587152" y="936623"/>
            <a:ext cx="579710" cy="307777"/>
          </a:xfrm>
          <a:prstGeom prst="rect">
            <a:avLst/>
          </a:prstGeom>
          <a:noFill/>
        </p:spPr>
        <p:txBody>
          <a:bodyPr wrap="none" rtlCol="0">
            <a:spAutoFit/>
          </a:bodyPr>
          <a:lstStyle/>
          <a:p>
            <a:pPr algn="ctr"/>
            <a:r>
              <a:rPr lang="en-IN" sz="1400" b="1" dirty="0" smtClean="0">
                <a:latin typeface="+mn-lt"/>
              </a:rPr>
              <a:t>Entry</a:t>
            </a:r>
            <a:endParaRPr lang="en-IN" sz="1400" b="1" dirty="0">
              <a:latin typeface="+mn-lt"/>
            </a:endParaRPr>
          </a:p>
        </p:txBody>
      </p:sp>
      <p:sp>
        <p:nvSpPr>
          <p:cNvPr id="23" name="TextBox 22"/>
          <p:cNvSpPr txBox="1"/>
          <p:nvPr/>
        </p:nvSpPr>
        <p:spPr>
          <a:xfrm>
            <a:off x="3418114" y="5902523"/>
            <a:ext cx="461986" cy="307777"/>
          </a:xfrm>
          <a:prstGeom prst="rect">
            <a:avLst/>
          </a:prstGeom>
          <a:noFill/>
        </p:spPr>
        <p:txBody>
          <a:bodyPr wrap="none" rtlCol="0">
            <a:spAutoFit/>
          </a:bodyPr>
          <a:lstStyle/>
          <a:p>
            <a:pPr algn="ctr"/>
            <a:r>
              <a:rPr lang="en-IN" sz="1400" b="1" dirty="0" smtClean="0">
                <a:latin typeface="+mn-lt"/>
              </a:rPr>
              <a:t>Exit</a:t>
            </a:r>
            <a:endParaRPr lang="en-IN" sz="1400" b="1" dirty="0">
              <a:latin typeface="+mn-lt"/>
            </a:endParaRPr>
          </a:p>
        </p:txBody>
      </p:sp>
      <p:sp>
        <p:nvSpPr>
          <p:cNvPr id="24" name="Rounded Rectangle 23"/>
          <p:cNvSpPr/>
          <p:nvPr/>
        </p:nvSpPr>
        <p:spPr>
          <a:xfrm>
            <a:off x="5094514" y="5947500"/>
            <a:ext cx="4320000" cy="720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sp>
        <p:nvSpPr>
          <p:cNvPr id="25" name="TextBox 24"/>
          <p:cNvSpPr txBox="1"/>
          <p:nvPr/>
        </p:nvSpPr>
        <p:spPr>
          <a:xfrm>
            <a:off x="5018314" y="5947500"/>
            <a:ext cx="4320000" cy="553998"/>
          </a:xfrm>
          <a:prstGeom prst="rect">
            <a:avLst/>
          </a:prstGeom>
          <a:noFill/>
        </p:spPr>
        <p:txBody>
          <a:bodyPr wrap="square" rtlCol="0">
            <a:spAutoFit/>
          </a:bodyPr>
          <a:lstStyle/>
          <a:p>
            <a:pPr algn="ctr"/>
            <a:r>
              <a:rPr lang="en-IN" b="1" dirty="0" smtClean="0">
                <a:solidFill>
                  <a:schemeClr val="bg1"/>
                </a:solidFill>
              </a:rPr>
              <a:t>Reverted</a:t>
            </a:r>
          </a:p>
          <a:p>
            <a:pPr algn="just">
              <a:buFont typeface="Arial" pitchFamily="34" charset="0"/>
              <a:buChar char="•"/>
            </a:pPr>
            <a:r>
              <a:rPr lang="en-IN" sz="1200" dirty="0" smtClean="0">
                <a:solidFill>
                  <a:schemeClr val="bg1"/>
                </a:solidFill>
              </a:rPr>
              <a:t> Dunning Action for which Reversal Action has been requested.</a:t>
            </a:r>
            <a:endParaRPr lang="en-IN" sz="1200" dirty="0">
              <a:solidFill>
                <a:schemeClr val="bg1"/>
              </a:solidFill>
            </a:endParaRPr>
          </a:p>
        </p:txBody>
      </p:sp>
      <p:cxnSp>
        <p:nvCxnSpPr>
          <p:cNvPr id="26" name="Elbow Connector 25"/>
          <p:cNvCxnSpPr/>
          <p:nvPr/>
        </p:nvCxnSpPr>
        <p:spPr>
          <a:xfrm rot="10800000">
            <a:off x="3799114" y="5905496"/>
            <a:ext cx="1143000" cy="533403"/>
          </a:xfrm>
          <a:prstGeom prst="bentConnector3">
            <a:avLst>
              <a:gd name="adj1" fmla="val 94138"/>
            </a:avLst>
          </a:prstGeom>
          <a:ln>
            <a:tailEnd type="arrow"/>
          </a:ln>
        </p:spPr>
        <p:style>
          <a:lnRef idx="3">
            <a:schemeClr val="dk1"/>
          </a:lnRef>
          <a:fillRef idx="0">
            <a:schemeClr val="dk1"/>
          </a:fillRef>
          <a:effectRef idx="2">
            <a:schemeClr val="dk1"/>
          </a:effectRef>
          <a:fontRef idx="minor">
            <a:schemeClr val="tx1"/>
          </a:fontRef>
        </p:style>
      </p:cxnSp>
      <p:cxnSp>
        <p:nvCxnSpPr>
          <p:cNvPr id="27" name="Straight Arrow Connector 26"/>
          <p:cNvCxnSpPr>
            <a:stCxn id="4" idx="2"/>
            <a:endCxn id="7" idx="0"/>
          </p:cNvCxnSpPr>
          <p:nvPr/>
        </p:nvCxnSpPr>
        <p:spPr>
          <a:xfrm>
            <a:off x="7102114" y="1656623"/>
            <a:ext cx="0" cy="32594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8" name="Straight Arrow Connector 27"/>
          <p:cNvCxnSpPr>
            <a:stCxn id="6" idx="2"/>
          </p:cNvCxnSpPr>
          <p:nvPr/>
        </p:nvCxnSpPr>
        <p:spPr>
          <a:xfrm>
            <a:off x="7143678" y="2705100"/>
            <a:ext cx="8236" cy="3048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9" name="Straight Arrow Connector 28"/>
          <p:cNvCxnSpPr>
            <a:stCxn id="8" idx="2"/>
            <a:endCxn id="12" idx="0"/>
          </p:cNvCxnSpPr>
          <p:nvPr/>
        </p:nvCxnSpPr>
        <p:spPr>
          <a:xfrm>
            <a:off x="7178314" y="3695700"/>
            <a:ext cx="0" cy="3048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0" name="Straight Arrow Connector 29"/>
          <p:cNvCxnSpPr>
            <a:stCxn id="12" idx="2"/>
            <a:endCxn id="13" idx="0"/>
          </p:cNvCxnSpPr>
          <p:nvPr/>
        </p:nvCxnSpPr>
        <p:spPr>
          <a:xfrm>
            <a:off x="7178314" y="4708386"/>
            <a:ext cx="0" cy="282714"/>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31" name="Elbow Connector 30"/>
          <p:cNvCxnSpPr>
            <a:endCxn id="12" idx="3"/>
          </p:cNvCxnSpPr>
          <p:nvPr/>
        </p:nvCxnSpPr>
        <p:spPr>
          <a:xfrm rot="16200000" flipH="1">
            <a:off x="8315087" y="3331216"/>
            <a:ext cx="1993654" cy="52800"/>
          </a:xfrm>
          <a:prstGeom prst="bentConnector4">
            <a:avLst>
              <a:gd name="adj1" fmla="val -1466"/>
              <a:gd name="adj2" fmla="val 53295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2" name="Elbow Connector 31"/>
          <p:cNvCxnSpPr/>
          <p:nvPr/>
        </p:nvCxnSpPr>
        <p:spPr>
          <a:xfrm flipH="1" flipV="1">
            <a:off x="9285514" y="3314700"/>
            <a:ext cx="76200" cy="2015400"/>
          </a:xfrm>
          <a:prstGeom prst="bentConnector3">
            <a:avLst>
              <a:gd name="adj1" fmla="val -677143"/>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33" name="Shape 46"/>
          <p:cNvCxnSpPr/>
          <p:nvPr/>
        </p:nvCxnSpPr>
        <p:spPr>
          <a:xfrm rot="10800000" flipH="1" flipV="1">
            <a:off x="5018314" y="4354442"/>
            <a:ext cx="76200" cy="1953057"/>
          </a:xfrm>
          <a:prstGeom prst="bentConnector4">
            <a:avLst>
              <a:gd name="adj1" fmla="val -300000"/>
              <a:gd name="adj2" fmla="val 100529"/>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262326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Engine – Reversal Action Lifecycle</a:t>
            </a:r>
            <a:endParaRPr lang="en-IN" sz="3000" dirty="0"/>
          </a:p>
        </p:txBody>
      </p:sp>
      <p:sp>
        <p:nvSpPr>
          <p:cNvPr id="3" name="Rounded Rectangle 2"/>
          <p:cNvSpPr/>
          <p:nvPr/>
        </p:nvSpPr>
        <p:spPr>
          <a:xfrm>
            <a:off x="4554682" y="1003342"/>
            <a:ext cx="4320000" cy="792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4" name="TextBox 3"/>
          <p:cNvSpPr txBox="1"/>
          <p:nvPr/>
        </p:nvSpPr>
        <p:spPr>
          <a:xfrm>
            <a:off x="4630882" y="966355"/>
            <a:ext cx="4320000" cy="923330"/>
          </a:xfrm>
          <a:prstGeom prst="rect">
            <a:avLst/>
          </a:prstGeom>
          <a:noFill/>
        </p:spPr>
        <p:txBody>
          <a:bodyPr wrap="square" rtlCol="0">
            <a:spAutoFit/>
          </a:bodyPr>
          <a:lstStyle/>
          <a:p>
            <a:pPr algn="ctr"/>
            <a:r>
              <a:rPr lang="en-IN" sz="1800" b="1" dirty="0" smtClean="0">
                <a:solidFill>
                  <a:schemeClr val="bg1"/>
                </a:solidFill>
                <a:latin typeface="+mn-lt"/>
              </a:rPr>
              <a:t>To be Triggered</a:t>
            </a:r>
          </a:p>
          <a:p>
            <a:pPr algn="just">
              <a:buFont typeface="Arial" pitchFamily="34" charset="0"/>
              <a:buChar char="•"/>
            </a:pPr>
            <a:r>
              <a:rPr lang="en-GB" sz="1200" dirty="0" smtClean="0">
                <a:solidFill>
                  <a:schemeClr val="bg1"/>
                </a:solidFill>
              </a:rPr>
              <a:t>At time when Entry Queue Service executes, Reversal Actions are created by default in </a:t>
            </a:r>
            <a:r>
              <a:rPr lang="en-GB" sz="1200" b="1" dirty="0" smtClean="0">
                <a:solidFill>
                  <a:schemeClr val="bg1"/>
                </a:solidFill>
              </a:rPr>
              <a:t>To Be Triggered</a:t>
            </a:r>
            <a:r>
              <a:rPr lang="en-GB" sz="1200" dirty="0" smtClean="0">
                <a:solidFill>
                  <a:schemeClr val="bg1"/>
                </a:solidFill>
              </a:rPr>
              <a:t> status and awaits initiation from Staff to be processed.</a:t>
            </a:r>
            <a:r>
              <a:rPr lang="en-IN" sz="1200" b="1" dirty="0" smtClean="0">
                <a:solidFill>
                  <a:schemeClr val="bg1"/>
                </a:solidFill>
              </a:rPr>
              <a:t> </a:t>
            </a:r>
            <a:endParaRPr lang="en-IN" sz="1200" b="1" dirty="0">
              <a:solidFill>
                <a:schemeClr val="bg1"/>
              </a:solidFill>
            </a:endParaRPr>
          </a:p>
        </p:txBody>
      </p:sp>
      <p:sp>
        <p:nvSpPr>
          <p:cNvPr id="5" name="Rounded Rectangle 4"/>
          <p:cNvSpPr/>
          <p:nvPr/>
        </p:nvSpPr>
        <p:spPr>
          <a:xfrm>
            <a:off x="4554682" y="2109355"/>
            <a:ext cx="4320000" cy="792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
        <p:nvSpPr>
          <p:cNvPr id="6" name="TextBox 5"/>
          <p:cNvSpPr txBox="1"/>
          <p:nvPr/>
        </p:nvSpPr>
        <p:spPr>
          <a:xfrm>
            <a:off x="4554682" y="2143555"/>
            <a:ext cx="4320000" cy="738664"/>
          </a:xfrm>
          <a:prstGeom prst="rect">
            <a:avLst/>
          </a:prstGeom>
          <a:noFill/>
        </p:spPr>
        <p:txBody>
          <a:bodyPr wrap="square" rtlCol="0">
            <a:spAutoFit/>
          </a:bodyPr>
          <a:lstStyle/>
          <a:p>
            <a:pPr algn="ctr"/>
            <a:r>
              <a:rPr lang="en-IN" sz="1800" b="1" dirty="0" smtClean="0">
                <a:solidFill>
                  <a:schemeClr val="bg1"/>
                </a:solidFill>
                <a:latin typeface="+mn-lt"/>
              </a:rPr>
              <a:t>Initiated</a:t>
            </a:r>
            <a:endParaRPr lang="en-IN" sz="1600" b="1" dirty="0" smtClean="0">
              <a:solidFill>
                <a:schemeClr val="bg1"/>
              </a:solidFill>
              <a:latin typeface="+mn-lt"/>
            </a:endParaRPr>
          </a:p>
          <a:p>
            <a:pPr algn="just">
              <a:buFont typeface="Arial" pitchFamily="34" charset="0"/>
              <a:buChar char="•"/>
            </a:pPr>
            <a:r>
              <a:rPr lang="en-GB" sz="1200" dirty="0" smtClean="0">
                <a:solidFill>
                  <a:schemeClr val="bg1"/>
                </a:solidFill>
              </a:rPr>
              <a:t> Status of the action item which has been initiated by Internal Staff to revert any Dunning Action.</a:t>
            </a:r>
            <a:r>
              <a:rPr lang="en-IN" sz="1200" b="1" dirty="0" smtClean="0">
                <a:solidFill>
                  <a:schemeClr val="bg1"/>
                </a:solidFill>
              </a:rPr>
              <a:t> </a:t>
            </a:r>
          </a:p>
        </p:txBody>
      </p:sp>
      <p:sp>
        <p:nvSpPr>
          <p:cNvPr id="7" name="Rounded Rectangle 6"/>
          <p:cNvSpPr/>
          <p:nvPr/>
        </p:nvSpPr>
        <p:spPr>
          <a:xfrm>
            <a:off x="4630882" y="3294355"/>
            <a:ext cx="4320000" cy="792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8" name="TextBox 7"/>
          <p:cNvSpPr txBox="1"/>
          <p:nvPr/>
        </p:nvSpPr>
        <p:spPr>
          <a:xfrm>
            <a:off x="4654282" y="3384157"/>
            <a:ext cx="4320000" cy="738664"/>
          </a:xfrm>
          <a:prstGeom prst="rect">
            <a:avLst/>
          </a:prstGeom>
          <a:noFill/>
        </p:spPr>
        <p:txBody>
          <a:bodyPr wrap="square" rtlCol="0">
            <a:spAutoFit/>
          </a:bodyPr>
          <a:lstStyle/>
          <a:p>
            <a:pPr algn="ctr"/>
            <a:r>
              <a:rPr lang="en-IN" sz="1800" b="1" dirty="0" smtClean="0">
                <a:solidFill>
                  <a:schemeClr val="bg1"/>
                </a:solidFill>
                <a:latin typeface="+mn-lt"/>
              </a:rPr>
              <a:t>Waiting for Response</a:t>
            </a:r>
            <a:endParaRPr lang="en-IN" sz="1600" b="1" dirty="0" smtClean="0">
              <a:solidFill>
                <a:schemeClr val="bg1"/>
              </a:solidFill>
              <a:latin typeface="+mn-lt"/>
            </a:endParaRPr>
          </a:p>
          <a:p>
            <a:pPr algn="just">
              <a:buFont typeface="Arial" pitchFamily="34" charset="0"/>
              <a:buChar char="•"/>
            </a:pPr>
            <a:r>
              <a:rPr lang="en-GB" sz="1200" dirty="0" smtClean="0">
                <a:solidFill>
                  <a:schemeClr val="bg1"/>
                </a:solidFill>
              </a:rPr>
              <a:t> Status of Reversal Action which requires manual intervention for change status. </a:t>
            </a:r>
            <a:endParaRPr lang="en-IN" sz="1200" b="1" dirty="0">
              <a:solidFill>
                <a:schemeClr val="bg1"/>
              </a:solidFill>
            </a:endParaRPr>
          </a:p>
        </p:txBody>
      </p:sp>
      <p:sp>
        <p:nvSpPr>
          <p:cNvPr id="9" name="Rounded Rectangle 8"/>
          <p:cNvSpPr/>
          <p:nvPr/>
        </p:nvSpPr>
        <p:spPr>
          <a:xfrm>
            <a:off x="4630882" y="4418691"/>
            <a:ext cx="4320000" cy="792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11" name="TextBox 10"/>
          <p:cNvSpPr txBox="1"/>
          <p:nvPr/>
        </p:nvSpPr>
        <p:spPr>
          <a:xfrm>
            <a:off x="4630882" y="4494891"/>
            <a:ext cx="4320000" cy="738664"/>
          </a:xfrm>
          <a:prstGeom prst="rect">
            <a:avLst/>
          </a:prstGeom>
          <a:noFill/>
        </p:spPr>
        <p:txBody>
          <a:bodyPr wrap="square" rtlCol="0">
            <a:spAutoFit/>
          </a:bodyPr>
          <a:lstStyle/>
          <a:p>
            <a:pPr algn="ctr"/>
            <a:r>
              <a:rPr lang="en-IN" sz="1800" b="1" dirty="0" smtClean="0">
                <a:solidFill>
                  <a:schemeClr val="bg1"/>
                </a:solidFill>
                <a:latin typeface="+mn-lt"/>
              </a:rPr>
              <a:t>Completed</a:t>
            </a:r>
          </a:p>
          <a:p>
            <a:pPr algn="just">
              <a:buFont typeface="Arial" pitchFamily="34" charset="0"/>
              <a:buChar char="•"/>
            </a:pPr>
            <a:r>
              <a:rPr lang="en-IN" sz="1200" b="1" dirty="0" smtClean="0">
                <a:solidFill>
                  <a:schemeClr val="bg1"/>
                </a:solidFill>
              </a:rPr>
              <a:t> </a:t>
            </a:r>
            <a:r>
              <a:rPr lang="en-GB" sz="1200" dirty="0" smtClean="0">
                <a:solidFill>
                  <a:schemeClr val="bg1"/>
                </a:solidFill>
              </a:rPr>
              <a:t>Defines the end of life cycle of Reversal Action execution. It can be reached from the stages </a:t>
            </a:r>
            <a:endParaRPr lang="en-IN" sz="1200" b="1" dirty="0">
              <a:solidFill>
                <a:schemeClr val="bg1"/>
              </a:solidFill>
            </a:endParaRPr>
          </a:p>
        </p:txBody>
      </p:sp>
      <p:sp>
        <p:nvSpPr>
          <p:cNvPr id="12" name="Rounded Rectangle 11"/>
          <p:cNvSpPr/>
          <p:nvPr/>
        </p:nvSpPr>
        <p:spPr>
          <a:xfrm>
            <a:off x="4630882" y="5538355"/>
            <a:ext cx="4320000" cy="792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13" name="TextBox 12"/>
          <p:cNvSpPr txBox="1"/>
          <p:nvPr/>
        </p:nvSpPr>
        <p:spPr>
          <a:xfrm>
            <a:off x="4630882" y="5614555"/>
            <a:ext cx="4320000" cy="738664"/>
          </a:xfrm>
          <a:prstGeom prst="rect">
            <a:avLst/>
          </a:prstGeom>
          <a:noFill/>
        </p:spPr>
        <p:txBody>
          <a:bodyPr wrap="square" rtlCol="0">
            <a:spAutoFit/>
          </a:bodyPr>
          <a:lstStyle/>
          <a:p>
            <a:pPr algn="ctr"/>
            <a:r>
              <a:rPr lang="en-IN" sz="1800" b="1" dirty="0" smtClean="0">
                <a:solidFill>
                  <a:schemeClr val="bg1"/>
                </a:solidFill>
                <a:latin typeface="+mn-lt"/>
              </a:rPr>
              <a:t>Processing Failure</a:t>
            </a:r>
            <a:endParaRPr lang="en-IN" sz="1600" b="1" dirty="0" smtClean="0">
              <a:solidFill>
                <a:schemeClr val="bg1"/>
              </a:solidFill>
              <a:latin typeface="+mn-lt"/>
            </a:endParaRPr>
          </a:p>
          <a:p>
            <a:pPr algn="just">
              <a:buFont typeface="Arial" pitchFamily="34" charset="0"/>
              <a:buChar char="•"/>
            </a:pPr>
            <a:r>
              <a:rPr lang="en-GB" sz="1200" dirty="0" smtClean="0">
                <a:solidFill>
                  <a:schemeClr val="bg1"/>
                </a:solidFill>
              </a:rPr>
              <a:t> Defines failure while executing reversal action.</a:t>
            </a:r>
          </a:p>
          <a:p>
            <a:pPr algn="just">
              <a:buFont typeface="Arial" pitchFamily="34" charset="0"/>
              <a:buChar char="•"/>
            </a:pPr>
            <a:endParaRPr lang="en-IN" sz="1200" b="1" dirty="0">
              <a:solidFill>
                <a:schemeClr val="bg1"/>
              </a:solidFill>
            </a:endParaRPr>
          </a:p>
        </p:txBody>
      </p:sp>
      <p:cxnSp>
        <p:nvCxnSpPr>
          <p:cNvPr id="14" name="Elbow Connector 13"/>
          <p:cNvCxnSpPr>
            <a:stCxn id="5" idx="1"/>
            <a:endCxn id="12" idx="1"/>
          </p:cNvCxnSpPr>
          <p:nvPr/>
        </p:nvCxnSpPr>
        <p:spPr>
          <a:xfrm rot="10800000" flipH="1" flipV="1">
            <a:off x="4554682" y="2505355"/>
            <a:ext cx="76200" cy="3429000"/>
          </a:xfrm>
          <a:prstGeom prst="bentConnector3">
            <a:avLst>
              <a:gd name="adj1" fmla="val -300000"/>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5" name="Elbow Connector 14"/>
          <p:cNvCxnSpPr>
            <a:stCxn id="9" idx="3"/>
            <a:endCxn id="5" idx="3"/>
          </p:cNvCxnSpPr>
          <p:nvPr/>
        </p:nvCxnSpPr>
        <p:spPr>
          <a:xfrm flipH="1" flipV="1">
            <a:off x="8874682" y="2505355"/>
            <a:ext cx="76200" cy="2309336"/>
          </a:xfrm>
          <a:prstGeom prst="bentConnector3">
            <a:avLst>
              <a:gd name="adj1" fmla="val -300000"/>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a:off x="2954482" y="1586582"/>
            <a:ext cx="10668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10800000">
            <a:off x="2899774" y="6061815"/>
            <a:ext cx="1080052" cy="158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18" name="Picture 17" descr="letter 1.png"/>
          <p:cNvPicPr>
            <a:picLocks noChangeAspect="1"/>
          </p:cNvPicPr>
          <p:nvPr/>
        </p:nvPicPr>
        <p:blipFill>
          <a:blip r:embed="rId2" cstate="print"/>
          <a:stretch>
            <a:fillRect/>
          </a:stretch>
        </p:blipFill>
        <p:spPr>
          <a:xfrm>
            <a:off x="1963882" y="1228586"/>
            <a:ext cx="609600" cy="563592"/>
          </a:xfrm>
          <a:prstGeom prst="rect">
            <a:avLst/>
          </a:prstGeom>
        </p:spPr>
      </p:pic>
      <p:pic>
        <p:nvPicPr>
          <p:cNvPr id="19" name="Picture 18" descr="letter 1.png"/>
          <p:cNvPicPr>
            <a:picLocks noChangeAspect="1"/>
          </p:cNvPicPr>
          <p:nvPr/>
        </p:nvPicPr>
        <p:blipFill>
          <a:blip r:embed="rId2" cstate="print"/>
          <a:stretch>
            <a:fillRect/>
          </a:stretch>
        </p:blipFill>
        <p:spPr>
          <a:xfrm>
            <a:off x="1909174" y="5713759"/>
            <a:ext cx="609600" cy="563592"/>
          </a:xfrm>
          <a:prstGeom prst="rect">
            <a:avLst/>
          </a:prstGeom>
        </p:spPr>
      </p:pic>
      <p:sp>
        <p:nvSpPr>
          <p:cNvPr id="20" name="TextBox 19"/>
          <p:cNvSpPr txBox="1"/>
          <p:nvPr/>
        </p:nvSpPr>
        <p:spPr>
          <a:xfrm>
            <a:off x="1689090" y="1804555"/>
            <a:ext cx="1336264" cy="307777"/>
          </a:xfrm>
          <a:prstGeom prst="rect">
            <a:avLst/>
          </a:prstGeom>
          <a:noFill/>
        </p:spPr>
        <p:txBody>
          <a:bodyPr wrap="none" rtlCol="0">
            <a:spAutoFit/>
          </a:bodyPr>
          <a:lstStyle/>
          <a:p>
            <a:pPr algn="ctr"/>
            <a:r>
              <a:rPr lang="en-IN" sz="1400" b="1" dirty="0" smtClean="0">
                <a:latin typeface="+mn-lt"/>
              </a:rPr>
              <a:t>Reversal Action</a:t>
            </a:r>
            <a:endParaRPr lang="en-IN" sz="1400" b="1" dirty="0">
              <a:latin typeface="+mn-lt"/>
            </a:endParaRPr>
          </a:p>
        </p:txBody>
      </p:sp>
      <p:sp>
        <p:nvSpPr>
          <p:cNvPr id="21" name="TextBox 20"/>
          <p:cNvSpPr txBox="1"/>
          <p:nvPr/>
        </p:nvSpPr>
        <p:spPr>
          <a:xfrm>
            <a:off x="3199720" y="1255278"/>
            <a:ext cx="579710" cy="307777"/>
          </a:xfrm>
          <a:prstGeom prst="rect">
            <a:avLst/>
          </a:prstGeom>
          <a:noFill/>
        </p:spPr>
        <p:txBody>
          <a:bodyPr wrap="none" rtlCol="0">
            <a:spAutoFit/>
          </a:bodyPr>
          <a:lstStyle/>
          <a:p>
            <a:pPr algn="ctr"/>
            <a:r>
              <a:rPr lang="en-IN" sz="1400" b="1" dirty="0" smtClean="0">
                <a:latin typeface="+mn-lt"/>
              </a:rPr>
              <a:t>Entry</a:t>
            </a:r>
            <a:endParaRPr lang="en-IN" sz="1400" b="1" dirty="0">
              <a:latin typeface="+mn-lt"/>
            </a:endParaRPr>
          </a:p>
        </p:txBody>
      </p:sp>
      <p:sp>
        <p:nvSpPr>
          <p:cNvPr id="22" name="TextBox 21"/>
          <p:cNvSpPr txBox="1"/>
          <p:nvPr/>
        </p:nvSpPr>
        <p:spPr>
          <a:xfrm>
            <a:off x="3178296" y="5779855"/>
            <a:ext cx="461986" cy="307777"/>
          </a:xfrm>
          <a:prstGeom prst="rect">
            <a:avLst/>
          </a:prstGeom>
          <a:noFill/>
        </p:spPr>
        <p:txBody>
          <a:bodyPr wrap="none" rtlCol="0">
            <a:spAutoFit/>
          </a:bodyPr>
          <a:lstStyle/>
          <a:p>
            <a:pPr algn="ctr"/>
            <a:r>
              <a:rPr lang="en-IN" sz="1400" b="1" dirty="0" smtClean="0">
                <a:latin typeface="+mn-lt"/>
              </a:rPr>
              <a:t>Exit</a:t>
            </a:r>
            <a:endParaRPr lang="en-IN" sz="1400" b="1" dirty="0">
              <a:latin typeface="+mn-lt"/>
            </a:endParaRPr>
          </a:p>
        </p:txBody>
      </p:sp>
      <p:cxnSp>
        <p:nvCxnSpPr>
          <p:cNvPr id="23" name="Straight Arrow Connector 22"/>
          <p:cNvCxnSpPr>
            <a:endCxn id="12" idx="0"/>
          </p:cNvCxnSpPr>
          <p:nvPr/>
        </p:nvCxnSpPr>
        <p:spPr>
          <a:xfrm>
            <a:off x="6790882" y="5134019"/>
            <a:ext cx="0" cy="404336"/>
          </a:xfrm>
          <a:prstGeom prst="straightConnector1">
            <a:avLst/>
          </a:prstGeom>
          <a:ln>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24" name="TextBox 23"/>
          <p:cNvSpPr txBox="1"/>
          <p:nvPr/>
        </p:nvSpPr>
        <p:spPr>
          <a:xfrm>
            <a:off x="1612886" y="6297378"/>
            <a:ext cx="1336264" cy="307777"/>
          </a:xfrm>
          <a:prstGeom prst="rect">
            <a:avLst/>
          </a:prstGeom>
          <a:noFill/>
        </p:spPr>
        <p:txBody>
          <a:bodyPr wrap="none" rtlCol="0">
            <a:spAutoFit/>
          </a:bodyPr>
          <a:lstStyle/>
          <a:p>
            <a:pPr algn="ctr"/>
            <a:r>
              <a:rPr lang="en-IN" sz="1400" b="1" dirty="0" smtClean="0"/>
              <a:t>Reversal Action</a:t>
            </a:r>
            <a:endParaRPr lang="en-IN" sz="1400" b="1" dirty="0">
              <a:latin typeface="+mn-lt"/>
            </a:endParaRPr>
          </a:p>
        </p:txBody>
      </p:sp>
      <p:cxnSp>
        <p:nvCxnSpPr>
          <p:cNvPr id="25" name="Straight Arrow Connector 24"/>
          <p:cNvCxnSpPr>
            <a:stCxn id="3" idx="2"/>
            <a:endCxn id="5" idx="0"/>
          </p:cNvCxnSpPr>
          <p:nvPr/>
        </p:nvCxnSpPr>
        <p:spPr>
          <a:xfrm>
            <a:off x="6714682" y="1795342"/>
            <a:ext cx="0" cy="314013"/>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a:off x="6764482" y="4090555"/>
            <a:ext cx="0" cy="35147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a:off x="6764482" y="2947555"/>
            <a:ext cx="0" cy="35147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8" name="Elbow Connector 27"/>
          <p:cNvCxnSpPr/>
          <p:nvPr/>
        </p:nvCxnSpPr>
        <p:spPr>
          <a:xfrm flipH="1" flipV="1">
            <a:off x="8898082" y="3686219"/>
            <a:ext cx="76200" cy="2309336"/>
          </a:xfrm>
          <a:prstGeom prst="bentConnector3">
            <a:avLst>
              <a:gd name="adj1" fmla="val -557143"/>
            </a:avLst>
          </a:prstGeom>
          <a:ln>
            <a:headEnd type="arrow"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280184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Dunning Engine – As of now</a:t>
            </a:r>
            <a:endParaRPr lang="en-IN" sz="3000" dirty="0"/>
          </a:p>
        </p:txBody>
      </p:sp>
      <p:pic>
        <p:nvPicPr>
          <p:cNvPr id="3" name="Picture 2" descr="animated.gif"/>
          <p:cNvPicPr>
            <a:picLocks noChangeAspect="1"/>
          </p:cNvPicPr>
          <p:nvPr/>
        </p:nvPicPr>
        <p:blipFill>
          <a:blip r:embed="rId2" cstate="print"/>
          <a:stretch>
            <a:fillRect/>
          </a:stretch>
        </p:blipFill>
        <p:spPr>
          <a:xfrm>
            <a:off x="5410200" y="3186546"/>
            <a:ext cx="952500" cy="952500"/>
          </a:xfrm>
          <a:prstGeom prst="rect">
            <a:avLst/>
          </a:prstGeom>
        </p:spPr>
      </p:pic>
      <p:graphicFrame>
        <p:nvGraphicFramePr>
          <p:cNvPr id="4" name="Diagram 3"/>
          <p:cNvGraphicFramePr/>
          <p:nvPr>
            <p:extLst>
              <p:ext uri="{D42A27DB-BD31-4B8C-83A1-F6EECF244321}">
                <p14:modId xmlns:p14="http://schemas.microsoft.com/office/powerpoint/2010/main" val="768449827"/>
              </p:ext>
            </p:extLst>
          </p:nvPr>
        </p:nvGraphicFramePr>
        <p:xfrm>
          <a:off x="1447800" y="557646"/>
          <a:ext cx="2667000" cy="243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1037200740"/>
              </p:ext>
            </p:extLst>
          </p:nvPr>
        </p:nvGraphicFramePr>
        <p:xfrm>
          <a:off x="8088460" y="1079114"/>
          <a:ext cx="1476364" cy="11430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Picture 5" descr="url.png"/>
          <p:cNvPicPr>
            <a:picLocks noChangeAspect="1"/>
          </p:cNvPicPr>
          <p:nvPr/>
        </p:nvPicPr>
        <p:blipFill>
          <a:blip r:embed="rId13" cstate="print"/>
          <a:stretch>
            <a:fillRect/>
          </a:stretch>
        </p:blipFill>
        <p:spPr>
          <a:xfrm>
            <a:off x="9055868" y="1612514"/>
            <a:ext cx="926332" cy="926332"/>
          </a:xfrm>
          <a:prstGeom prst="rect">
            <a:avLst/>
          </a:prstGeom>
        </p:spPr>
      </p:pic>
      <p:pic>
        <p:nvPicPr>
          <p:cNvPr id="7" name="Picture 6" descr="database-27.png"/>
          <p:cNvPicPr>
            <a:picLocks noChangeAspect="1"/>
          </p:cNvPicPr>
          <p:nvPr/>
        </p:nvPicPr>
        <p:blipFill>
          <a:blip r:embed="rId14" cstate="print"/>
          <a:stretch>
            <a:fillRect/>
          </a:stretch>
        </p:blipFill>
        <p:spPr>
          <a:xfrm>
            <a:off x="1726096" y="3910446"/>
            <a:ext cx="1066800" cy="1066800"/>
          </a:xfrm>
          <a:prstGeom prst="rect">
            <a:avLst/>
          </a:prstGeom>
        </p:spPr>
      </p:pic>
      <p:graphicFrame>
        <p:nvGraphicFramePr>
          <p:cNvPr id="8" name="Diagram 7"/>
          <p:cNvGraphicFramePr/>
          <p:nvPr>
            <p:extLst>
              <p:ext uri="{D42A27DB-BD31-4B8C-83A1-F6EECF244321}">
                <p14:modId xmlns:p14="http://schemas.microsoft.com/office/powerpoint/2010/main" val="4151623204"/>
              </p:ext>
            </p:extLst>
          </p:nvPr>
        </p:nvGraphicFramePr>
        <p:xfrm>
          <a:off x="5105400" y="3910446"/>
          <a:ext cx="1524000" cy="6858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9" name="Picture 8" descr="Data-Database-icon.png"/>
          <p:cNvPicPr>
            <a:picLocks noChangeAspect="1"/>
          </p:cNvPicPr>
          <p:nvPr/>
        </p:nvPicPr>
        <p:blipFill>
          <a:blip r:embed="rId20" cstate="print"/>
          <a:stretch>
            <a:fillRect/>
          </a:stretch>
        </p:blipFill>
        <p:spPr>
          <a:xfrm>
            <a:off x="9023116" y="3681846"/>
            <a:ext cx="1066800" cy="1066800"/>
          </a:xfrm>
          <a:prstGeom prst="rect">
            <a:avLst/>
          </a:prstGeom>
        </p:spPr>
      </p:pic>
      <p:sp>
        <p:nvSpPr>
          <p:cNvPr id="11" name="Up Arrow 10"/>
          <p:cNvSpPr/>
          <p:nvPr/>
        </p:nvSpPr>
        <p:spPr>
          <a:xfrm rot="10800000" flipH="1">
            <a:off x="2183296" y="2691246"/>
            <a:ext cx="152400" cy="1066800"/>
          </a:xfrm>
          <a:prstGeom prst="up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sp>
        <p:nvSpPr>
          <p:cNvPr id="12" name="Up Arrow 11"/>
          <p:cNvSpPr/>
          <p:nvPr/>
        </p:nvSpPr>
        <p:spPr>
          <a:xfrm rot="5400000">
            <a:off x="5753100" y="-775854"/>
            <a:ext cx="152400" cy="4038600"/>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p>
        </p:txBody>
      </p:sp>
      <p:sp>
        <p:nvSpPr>
          <p:cNvPr id="13" name="Up Arrow 12"/>
          <p:cNvSpPr/>
          <p:nvPr/>
        </p:nvSpPr>
        <p:spPr>
          <a:xfrm rot="16200000">
            <a:off x="5753100" y="-510809"/>
            <a:ext cx="152400" cy="4038600"/>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4" name="Up Arrow 13"/>
          <p:cNvSpPr/>
          <p:nvPr/>
        </p:nvSpPr>
        <p:spPr>
          <a:xfrm rot="5400000">
            <a:off x="7810500" y="3186546"/>
            <a:ext cx="152400" cy="2362200"/>
          </a:xfrm>
          <a:prstGeom prst="up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dirty="0"/>
          </a:p>
        </p:txBody>
      </p:sp>
      <p:sp>
        <p:nvSpPr>
          <p:cNvPr id="15" name="Up Arrow 14"/>
          <p:cNvSpPr/>
          <p:nvPr/>
        </p:nvSpPr>
        <p:spPr>
          <a:xfrm rot="16200000">
            <a:off x="3796747" y="3211395"/>
            <a:ext cx="152401" cy="2312503"/>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graphicFrame>
        <p:nvGraphicFramePr>
          <p:cNvPr id="16" name="Table 15"/>
          <p:cNvGraphicFramePr>
            <a:graphicFrameLocks noGrp="1"/>
          </p:cNvGraphicFramePr>
          <p:nvPr>
            <p:extLst>
              <p:ext uri="{D42A27DB-BD31-4B8C-83A1-F6EECF244321}">
                <p14:modId xmlns:p14="http://schemas.microsoft.com/office/powerpoint/2010/main" val="1756689279"/>
              </p:ext>
            </p:extLst>
          </p:nvPr>
        </p:nvGraphicFramePr>
        <p:xfrm>
          <a:off x="8458200" y="4712202"/>
          <a:ext cx="2238693" cy="1940560"/>
        </p:xfrm>
        <a:graphic>
          <a:graphicData uri="http://schemas.openxmlformats.org/drawingml/2006/table">
            <a:tbl>
              <a:tblPr firstRow="1" bandRow="1">
                <a:tableStyleId>{21E4AEA4-8DFA-4A89-87EB-49C32662AFE0}</a:tableStyleId>
              </a:tblPr>
              <a:tblGrid>
                <a:gridCol w="718820"/>
                <a:gridCol w="1519873"/>
              </a:tblGrid>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smtClean="0"/>
                        <a:t>7. Sample Unit details stored</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baseline="0" dirty="0" smtClean="0"/>
                        <a:t>[DUN001]</a:t>
                      </a:r>
                      <a:endParaRPr lang="en-IN" sz="1200" b="1" dirty="0" smtClean="0">
                        <a:solidFill>
                          <a:schemeClr val="bg1"/>
                        </a:solidFill>
                      </a:endParaRPr>
                    </a:p>
                  </a:txBody>
                  <a:tcPr/>
                </a:tc>
                <a:tc hMerge="1">
                  <a:txBody>
                    <a:bodyPr/>
                    <a:lstStyle/>
                    <a:p>
                      <a:endParaRPr lang="en-IN" dirty="0"/>
                    </a:p>
                  </a:txBody>
                  <a:tcPr/>
                </a:tc>
              </a:tr>
              <a:tr h="370840">
                <a:tc>
                  <a:txBody>
                    <a:bodyPr/>
                    <a:lstStyle/>
                    <a:p>
                      <a:r>
                        <a:rPr lang="en-IN" sz="1200" dirty="0" smtClean="0"/>
                        <a:t>1</a:t>
                      </a:r>
                      <a:r>
                        <a:rPr lang="en-IN" sz="1200" baseline="30000" dirty="0" smtClean="0"/>
                        <a:t>st</a:t>
                      </a:r>
                      <a:r>
                        <a:rPr lang="en-IN" sz="1200" dirty="0" smtClean="0"/>
                        <a:t> Jan</a:t>
                      </a:r>
                      <a:endParaRPr lang="en-IN" sz="1200" dirty="0"/>
                    </a:p>
                  </a:txBody>
                  <a:tcPr/>
                </a:tc>
                <a:tc>
                  <a:txBody>
                    <a:bodyPr/>
                    <a:lstStyle/>
                    <a:p>
                      <a:r>
                        <a:rPr lang="en-IN" sz="1200" dirty="0" smtClean="0"/>
                        <a:t>Send Reminder</a:t>
                      </a:r>
                      <a:endParaRPr lang="en-IN" sz="1200" dirty="0"/>
                    </a:p>
                  </a:txBody>
                  <a:tcPr/>
                </a:tc>
              </a:tr>
              <a:tr h="370840">
                <a:tc>
                  <a:txBody>
                    <a:bodyPr/>
                    <a:lstStyle/>
                    <a:p>
                      <a:r>
                        <a:rPr lang="en-IN" sz="1200" dirty="0" smtClean="0"/>
                        <a:t>20</a:t>
                      </a:r>
                      <a:r>
                        <a:rPr lang="en-IN" sz="1200" baseline="30000" dirty="0" smtClean="0"/>
                        <a:t>th</a:t>
                      </a:r>
                      <a:r>
                        <a:rPr lang="en-IN" sz="1200" dirty="0" smtClean="0"/>
                        <a:t> Jan</a:t>
                      </a:r>
                      <a:endParaRPr lang="en-IN" sz="1200" dirty="0"/>
                    </a:p>
                  </a:txBody>
                  <a:tcPr/>
                </a:tc>
                <a:tc>
                  <a:txBody>
                    <a:bodyPr/>
                    <a:lstStyle/>
                    <a:p>
                      <a:r>
                        <a:rPr lang="en-IN" sz="1200" dirty="0" smtClean="0"/>
                        <a:t>Late</a:t>
                      </a:r>
                      <a:r>
                        <a:rPr lang="en-IN" sz="1200" baseline="0" dirty="0" smtClean="0"/>
                        <a:t> Payment Charge</a:t>
                      </a:r>
                      <a:endParaRPr lang="en-IN" sz="1200" dirty="0"/>
                    </a:p>
                  </a:txBody>
                  <a:tcPr/>
                </a:tc>
              </a:tr>
              <a:tr h="370840">
                <a:tc>
                  <a:txBody>
                    <a:bodyPr/>
                    <a:lstStyle/>
                    <a:p>
                      <a:r>
                        <a:rPr lang="en-IN" sz="1200" dirty="0" smtClean="0"/>
                        <a:t>10</a:t>
                      </a:r>
                      <a:r>
                        <a:rPr lang="en-IN" sz="1200" baseline="30000" dirty="0" smtClean="0"/>
                        <a:t>th</a:t>
                      </a:r>
                      <a:r>
                        <a:rPr lang="en-IN" sz="1200" dirty="0" smtClean="0"/>
                        <a:t> Feb</a:t>
                      </a:r>
                      <a:endParaRPr lang="en-IN" sz="1200" dirty="0"/>
                    </a:p>
                  </a:txBody>
                  <a:tcPr/>
                </a:tc>
                <a:tc>
                  <a:txBody>
                    <a:bodyPr/>
                    <a:lstStyle/>
                    <a:p>
                      <a:r>
                        <a:rPr lang="en-IN" sz="1200" dirty="0" smtClean="0"/>
                        <a:t>Send Dunning</a:t>
                      </a:r>
                      <a:r>
                        <a:rPr lang="en-IN" sz="1200" baseline="0" dirty="0" smtClean="0"/>
                        <a:t> </a:t>
                      </a:r>
                      <a:r>
                        <a:rPr lang="en-IN" sz="1200" dirty="0" smtClean="0"/>
                        <a:t>Letter</a:t>
                      </a:r>
                      <a:endParaRPr lang="en-IN" sz="1200" dirty="0"/>
                    </a:p>
                  </a:txBody>
                  <a:tcPr/>
                </a:tc>
              </a:tr>
              <a:tr h="370840">
                <a:tc>
                  <a:txBody>
                    <a:bodyPr/>
                    <a:lstStyle/>
                    <a:p>
                      <a:r>
                        <a:rPr lang="en-IN" sz="1200" dirty="0" smtClean="0"/>
                        <a:t>28</a:t>
                      </a:r>
                      <a:r>
                        <a:rPr lang="en-IN" sz="1200" baseline="30000" dirty="0" smtClean="0"/>
                        <a:t>th</a:t>
                      </a:r>
                      <a:r>
                        <a:rPr lang="en-IN" sz="1200" dirty="0" smtClean="0"/>
                        <a:t> Feb</a:t>
                      </a:r>
                      <a:endParaRPr lang="en-IN" sz="1200" dirty="0"/>
                    </a:p>
                  </a:txBody>
                  <a:tcPr/>
                </a:tc>
                <a:tc>
                  <a:txBody>
                    <a:bodyPr/>
                    <a:lstStyle/>
                    <a:p>
                      <a:r>
                        <a:rPr lang="en-IN" sz="1200" dirty="0" smtClean="0"/>
                        <a:t>Send To OCA</a:t>
                      </a:r>
                      <a:endParaRPr lang="en-IN" sz="1200" dirty="0"/>
                    </a:p>
                  </a:txBody>
                  <a:tcPr/>
                </a:tc>
              </a:tr>
            </a:tbl>
          </a:graphicData>
        </a:graphic>
      </p:graphicFrame>
      <p:sp>
        <p:nvSpPr>
          <p:cNvPr id="17" name="TextBox 16"/>
          <p:cNvSpPr txBox="1"/>
          <p:nvPr/>
        </p:nvSpPr>
        <p:spPr>
          <a:xfrm>
            <a:off x="3810000" y="902202"/>
            <a:ext cx="3962400" cy="276999"/>
          </a:xfrm>
          <a:prstGeom prst="rect">
            <a:avLst/>
          </a:prstGeom>
          <a:noFill/>
        </p:spPr>
        <p:txBody>
          <a:bodyPr wrap="square" rtlCol="0">
            <a:spAutoFit/>
          </a:bodyPr>
          <a:lstStyle/>
          <a:p>
            <a:pPr algn="ctr"/>
            <a:r>
              <a:rPr lang="en-IN" sz="1200" b="1" dirty="0" smtClean="0">
                <a:solidFill>
                  <a:schemeClr val="accent5">
                    <a:lumMod val="50000"/>
                  </a:schemeClr>
                </a:solidFill>
                <a:latin typeface="+mn-lt"/>
              </a:rPr>
              <a:t>1. Request sent based on Credit Class run</a:t>
            </a:r>
            <a:endParaRPr lang="en-IN" sz="1200" b="1" dirty="0">
              <a:solidFill>
                <a:schemeClr val="accent5">
                  <a:lumMod val="50000"/>
                </a:schemeClr>
              </a:solidFill>
              <a:latin typeface="+mn-lt"/>
            </a:endParaRPr>
          </a:p>
        </p:txBody>
      </p:sp>
      <p:sp>
        <p:nvSpPr>
          <p:cNvPr id="18" name="TextBox 17"/>
          <p:cNvSpPr txBox="1"/>
          <p:nvPr/>
        </p:nvSpPr>
        <p:spPr>
          <a:xfrm>
            <a:off x="3810000" y="1548247"/>
            <a:ext cx="3962400" cy="276999"/>
          </a:xfrm>
          <a:prstGeom prst="rect">
            <a:avLst/>
          </a:prstGeom>
          <a:noFill/>
        </p:spPr>
        <p:txBody>
          <a:bodyPr wrap="square" rtlCol="0">
            <a:spAutoFit/>
          </a:bodyPr>
          <a:lstStyle/>
          <a:p>
            <a:pPr algn="ctr"/>
            <a:r>
              <a:rPr lang="en-IN" sz="1200" b="1" dirty="0" smtClean="0">
                <a:solidFill>
                  <a:schemeClr val="accent6">
                    <a:lumMod val="50000"/>
                  </a:schemeClr>
                </a:solidFill>
                <a:latin typeface="+mn-lt"/>
              </a:rPr>
              <a:t>2. Sends Outstanding and Account details</a:t>
            </a:r>
            <a:endParaRPr lang="en-IN" sz="1200" b="1" dirty="0">
              <a:solidFill>
                <a:schemeClr val="accent6">
                  <a:lumMod val="50000"/>
                </a:schemeClr>
              </a:solidFill>
              <a:latin typeface="+mn-lt"/>
            </a:endParaRPr>
          </a:p>
        </p:txBody>
      </p:sp>
      <p:sp>
        <p:nvSpPr>
          <p:cNvPr id="19" name="TextBox 18"/>
          <p:cNvSpPr txBox="1"/>
          <p:nvPr/>
        </p:nvSpPr>
        <p:spPr>
          <a:xfrm>
            <a:off x="2335696" y="2688269"/>
            <a:ext cx="2057400" cy="830997"/>
          </a:xfrm>
          <a:prstGeom prst="rect">
            <a:avLst/>
          </a:prstGeom>
          <a:noFill/>
        </p:spPr>
        <p:txBody>
          <a:bodyPr wrap="square" rtlCol="0">
            <a:spAutoFit/>
          </a:bodyPr>
          <a:lstStyle/>
          <a:p>
            <a:r>
              <a:rPr lang="en-IN" sz="1200" b="1" dirty="0" smtClean="0">
                <a:solidFill>
                  <a:schemeClr val="accent4">
                    <a:lumMod val="50000"/>
                  </a:schemeClr>
                </a:solidFill>
                <a:latin typeface="+mn-lt"/>
              </a:rPr>
              <a:t>3. Inserts values for Outstanding and Account details for each request in ‘New’ status</a:t>
            </a:r>
            <a:endParaRPr lang="en-IN" sz="1200" b="1" dirty="0">
              <a:solidFill>
                <a:schemeClr val="accent4">
                  <a:lumMod val="50000"/>
                </a:schemeClr>
              </a:solidFill>
              <a:latin typeface="+mn-lt"/>
            </a:endParaRPr>
          </a:p>
        </p:txBody>
      </p:sp>
      <p:sp>
        <p:nvSpPr>
          <p:cNvPr id="20" name="TextBox 19"/>
          <p:cNvSpPr txBox="1"/>
          <p:nvPr/>
        </p:nvSpPr>
        <p:spPr>
          <a:xfrm>
            <a:off x="1600200" y="4901046"/>
            <a:ext cx="1331844" cy="523220"/>
          </a:xfrm>
          <a:prstGeom prst="rect">
            <a:avLst/>
          </a:prstGeom>
          <a:noFill/>
        </p:spPr>
        <p:txBody>
          <a:bodyPr wrap="square" rtlCol="0">
            <a:spAutoFit/>
          </a:bodyPr>
          <a:lstStyle/>
          <a:p>
            <a:pPr algn="ctr"/>
            <a:r>
              <a:rPr lang="en-IN" sz="1400" b="1" dirty="0" smtClean="0">
                <a:solidFill>
                  <a:schemeClr val="tx2">
                    <a:lumMod val="50000"/>
                  </a:schemeClr>
                </a:solidFill>
                <a:latin typeface="+mn-lt"/>
              </a:rPr>
              <a:t>REQUEST</a:t>
            </a:r>
          </a:p>
          <a:p>
            <a:pPr algn="ctr"/>
            <a:r>
              <a:rPr lang="en-IN" sz="1400" b="1" dirty="0" smtClean="0">
                <a:solidFill>
                  <a:schemeClr val="tx2">
                    <a:lumMod val="50000"/>
                  </a:schemeClr>
                </a:solidFill>
                <a:latin typeface="+mn-lt"/>
              </a:rPr>
              <a:t>MANAGEMENT</a:t>
            </a:r>
            <a:endParaRPr lang="en-IN" sz="1400" b="1" dirty="0">
              <a:solidFill>
                <a:schemeClr val="tx2">
                  <a:lumMod val="50000"/>
                </a:schemeClr>
              </a:solidFill>
              <a:latin typeface="+mn-lt"/>
            </a:endParaRPr>
          </a:p>
        </p:txBody>
      </p:sp>
      <p:sp>
        <p:nvSpPr>
          <p:cNvPr id="21" name="TextBox 20"/>
          <p:cNvSpPr txBox="1"/>
          <p:nvPr/>
        </p:nvSpPr>
        <p:spPr>
          <a:xfrm>
            <a:off x="8888896" y="3234826"/>
            <a:ext cx="1331844" cy="523220"/>
          </a:xfrm>
          <a:prstGeom prst="rect">
            <a:avLst/>
          </a:prstGeom>
          <a:noFill/>
        </p:spPr>
        <p:txBody>
          <a:bodyPr wrap="square" rtlCol="0">
            <a:spAutoFit/>
          </a:bodyPr>
          <a:lstStyle/>
          <a:p>
            <a:pPr algn="ctr"/>
            <a:r>
              <a:rPr lang="en-IN" sz="1400" b="1" dirty="0" smtClean="0">
                <a:solidFill>
                  <a:schemeClr val="tx1">
                    <a:lumMod val="85000"/>
                    <a:lumOff val="15000"/>
                  </a:schemeClr>
                </a:solidFill>
                <a:latin typeface="+mn-lt"/>
              </a:rPr>
              <a:t>UNIT</a:t>
            </a:r>
          </a:p>
          <a:p>
            <a:pPr algn="ctr"/>
            <a:r>
              <a:rPr lang="en-IN" sz="1400" b="1" dirty="0" smtClean="0">
                <a:solidFill>
                  <a:schemeClr val="tx1">
                    <a:lumMod val="85000"/>
                    <a:lumOff val="15000"/>
                  </a:schemeClr>
                </a:solidFill>
                <a:latin typeface="+mn-lt"/>
              </a:rPr>
              <a:t>MANAGEMENT</a:t>
            </a:r>
            <a:endParaRPr lang="en-IN" sz="1400" b="1" dirty="0">
              <a:solidFill>
                <a:schemeClr val="tx1">
                  <a:lumMod val="85000"/>
                  <a:lumOff val="15000"/>
                </a:schemeClr>
              </a:solidFill>
              <a:latin typeface="+mn-lt"/>
            </a:endParaRPr>
          </a:p>
        </p:txBody>
      </p:sp>
      <p:sp>
        <p:nvSpPr>
          <p:cNvPr id="22" name="TextBox 21"/>
          <p:cNvSpPr txBox="1"/>
          <p:nvPr/>
        </p:nvSpPr>
        <p:spPr>
          <a:xfrm>
            <a:off x="2574236" y="3860750"/>
            <a:ext cx="2590800" cy="461665"/>
          </a:xfrm>
          <a:prstGeom prst="rect">
            <a:avLst/>
          </a:prstGeom>
          <a:noFill/>
        </p:spPr>
        <p:txBody>
          <a:bodyPr wrap="square" rtlCol="0">
            <a:spAutoFit/>
          </a:bodyPr>
          <a:lstStyle/>
          <a:p>
            <a:pPr algn="ctr"/>
            <a:r>
              <a:rPr lang="en-IN" sz="1200" b="1" dirty="0" smtClean="0">
                <a:solidFill>
                  <a:schemeClr val="accent1">
                    <a:lumMod val="50000"/>
                  </a:schemeClr>
                </a:solidFill>
                <a:latin typeface="+mn-lt"/>
              </a:rPr>
              <a:t>5. Fetches details for ‘New’ and ‘Marked-For-Reprocess’ statuses</a:t>
            </a:r>
            <a:endParaRPr lang="en-IN" sz="1200" b="1" dirty="0">
              <a:solidFill>
                <a:schemeClr val="accent1">
                  <a:lumMod val="50000"/>
                </a:schemeClr>
              </a:solidFill>
              <a:latin typeface="+mn-lt"/>
            </a:endParaRPr>
          </a:p>
        </p:txBody>
      </p:sp>
      <p:sp>
        <p:nvSpPr>
          <p:cNvPr id="23" name="TextBox 22"/>
          <p:cNvSpPr txBox="1"/>
          <p:nvPr/>
        </p:nvSpPr>
        <p:spPr>
          <a:xfrm>
            <a:off x="6629400" y="3302287"/>
            <a:ext cx="2590800" cy="1015663"/>
          </a:xfrm>
          <a:prstGeom prst="rect">
            <a:avLst/>
          </a:prstGeom>
          <a:noFill/>
        </p:spPr>
        <p:txBody>
          <a:bodyPr wrap="square" rtlCol="0">
            <a:spAutoFit/>
          </a:bodyPr>
          <a:lstStyle/>
          <a:p>
            <a:r>
              <a:rPr lang="en-IN" sz="1200" b="1" dirty="0" smtClean="0">
                <a:solidFill>
                  <a:schemeClr val="accent3">
                    <a:lumMod val="50000"/>
                  </a:schemeClr>
                </a:solidFill>
                <a:latin typeface="+mn-lt"/>
              </a:rPr>
              <a:t>6. Inserts Unit details for associated Dunning Scenario as below:</a:t>
            </a:r>
          </a:p>
          <a:p>
            <a:pPr>
              <a:buFont typeface="Arial" pitchFamily="34" charset="0"/>
              <a:buChar char="•"/>
            </a:pPr>
            <a:r>
              <a:rPr lang="en-IN" sz="1200" b="1" dirty="0" smtClean="0">
                <a:solidFill>
                  <a:schemeClr val="accent3">
                    <a:lumMod val="50000"/>
                  </a:schemeClr>
                </a:solidFill>
                <a:latin typeface="+mn-lt"/>
              </a:rPr>
              <a:t> Unit status – New</a:t>
            </a:r>
          </a:p>
          <a:p>
            <a:pPr>
              <a:buFont typeface="Arial" pitchFamily="34" charset="0"/>
              <a:buChar char="•"/>
            </a:pPr>
            <a:r>
              <a:rPr lang="en-IN" sz="1200" b="1" dirty="0" smtClean="0">
                <a:solidFill>
                  <a:schemeClr val="accent3">
                    <a:lumMod val="50000"/>
                  </a:schemeClr>
                </a:solidFill>
                <a:latin typeface="+mn-lt"/>
              </a:rPr>
              <a:t> Action status – To-be-Triggered</a:t>
            </a:r>
          </a:p>
          <a:p>
            <a:pPr>
              <a:buFont typeface="Arial" pitchFamily="34" charset="0"/>
              <a:buChar char="•"/>
            </a:pPr>
            <a:r>
              <a:rPr lang="en-IN" sz="1200" b="1" dirty="0" smtClean="0">
                <a:solidFill>
                  <a:schemeClr val="accent3">
                    <a:lumMod val="50000"/>
                  </a:schemeClr>
                </a:solidFill>
                <a:latin typeface="+mn-lt"/>
              </a:rPr>
              <a:t> Future Action status - Pending</a:t>
            </a:r>
            <a:endParaRPr lang="en-IN" sz="1200" b="1" dirty="0">
              <a:solidFill>
                <a:schemeClr val="accent3">
                  <a:lumMod val="50000"/>
                </a:schemeClr>
              </a:solidFill>
              <a:latin typeface="+mn-lt"/>
            </a:endParaRPr>
          </a:p>
        </p:txBody>
      </p:sp>
      <p:sp>
        <p:nvSpPr>
          <p:cNvPr id="24" name="Bent-Up Arrow 23"/>
          <p:cNvSpPr/>
          <p:nvPr/>
        </p:nvSpPr>
        <p:spPr>
          <a:xfrm rot="16200000" flipH="1">
            <a:off x="4133852" y="3357995"/>
            <a:ext cx="419098" cy="3048000"/>
          </a:xfrm>
          <a:prstGeom prst="bentUpArrow">
            <a:avLst>
              <a:gd name="adj1" fmla="val 16438"/>
              <a:gd name="adj2" fmla="val 20889"/>
              <a:gd name="adj3" fmla="val 20158"/>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sp>
        <p:nvSpPr>
          <p:cNvPr id="25" name="TextBox 24"/>
          <p:cNvSpPr txBox="1"/>
          <p:nvPr/>
        </p:nvSpPr>
        <p:spPr>
          <a:xfrm>
            <a:off x="2895600" y="5053446"/>
            <a:ext cx="2895600" cy="646331"/>
          </a:xfrm>
          <a:prstGeom prst="rect">
            <a:avLst/>
          </a:prstGeom>
          <a:noFill/>
        </p:spPr>
        <p:txBody>
          <a:bodyPr wrap="square" rtlCol="0">
            <a:spAutoFit/>
          </a:bodyPr>
          <a:lstStyle/>
          <a:p>
            <a:pPr algn="ctr"/>
            <a:r>
              <a:rPr lang="en-IN" sz="1200" b="1" dirty="0" smtClean="0">
                <a:solidFill>
                  <a:schemeClr val="accent2">
                    <a:lumMod val="50000"/>
                  </a:schemeClr>
                </a:solidFill>
                <a:latin typeface="+mn-lt"/>
              </a:rPr>
              <a:t>8. Marks status change as ‘Completed’ for successful operation and ‘Failed’ for failure execution</a:t>
            </a:r>
            <a:endParaRPr lang="en-IN" sz="1200" b="1" dirty="0">
              <a:solidFill>
                <a:schemeClr val="accent2">
                  <a:lumMod val="50000"/>
                </a:schemeClr>
              </a:solidFill>
              <a:latin typeface="+mn-lt"/>
            </a:endParaRPr>
          </a:p>
        </p:txBody>
      </p:sp>
      <p:sp>
        <p:nvSpPr>
          <p:cNvPr id="26" name="Up Arrow 25"/>
          <p:cNvSpPr/>
          <p:nvPr/>
        </p:nvSpPr>
        <p:spPr>
          <a:xfrm rot="5400000">
            <a:off x="5753100" y="62346"/>
            <a:ext cx="152400" cy="4038600"/>
          </a:xfrm>
          <a:prstGeom prst="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sp>
        <p:nvSpPr>
          <p:cNvPr id="27" name="TextBox 26"/>
          <p:cNvSpPr txBox="1"/>
          <p:nvPr/>
        </p:nvSpPr>
        <p:spPr>
          <a:xfrm>
            <a:off x="3810000" y="2128365"/>
            <a:ext cx="3962400" cy="276999"/>
          </a:xfrm>
          <a:prstGeom prst="rect">
            <a:avLst/>
          </a:prstGeom>
          <a:noFill/>
        </p:spPr>
        <p:txBody>
          <a:bodyPr wrap="square" rtlCol="0">
            <a:spAutoFit/>
          </a:bodyPr>
          <a:lstStyle/>
          <a:p>
            <a:pPr algn="ctr"/>
            <a:r>
              <a:rPr lang="en-IN" sz="1200" b="1" dirty="0" smtClean="0">
                <a:solidFill>
                  <a:schemeClr val="accent2">
                    <a:lumMod val="50000"/>
                  </a:schemeClr>
                </a:solidFill>
                <a:latin typeface="+mn-lt"/>
              </a:rPr>
              <a:t>4. Marks Driving Invoice for Dunning Processing</a:t>
            </a:r>
            <a:endParaRPr lang="en-IN" sz="1200" b="1" dirty="0">
              <a:solidFill>
                <a:schemeClr val="accent2">
                  <a:lumMod val="50000"/>
                </a:schemeClr>
              </a:solidFill>
              <a:latin typeface="+mn-lt"/>
            </a:endParaRPr>
          </a:p>
        </p:txBody>
      </p:sp>
    </p:spTree>
    <p:extLst>
      <p:ext uri="{BB962C8B-B14F-4D97-AF65-F5344CB8AC3E}">
        <p14:creationId xmlns:p14="http://schemas.microsoft.com/office/powerpoint/2010/main" val="410703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ppt_w</p:attrName>
                                        </p:attrNameLst>
                                      </p:cBhvr>
                                      <p:tavLst>
                                        <p:tav tm="0">
                                          <p:val>
                                            <p:strVal val="#ppt_w*0.05"/>
                                          </p:val>
                                        </p:tav>
                                        <p:tav tm="100000">
                                          <p:val>
                                            <p:strVal val="#ppt_w"/>
                                          </p:val>
                                        </p:tav>
                                      </p:tavLst>
                                    </p:anim>
                                    <p:anim calcmode="lin" valueType="num">
                                      <p:cBhvr>
                                        <p:cTn id="8" dur="2000" fill="hold"/>
                                        <p:tgtEl>
                                          <p:spTgt spid="4"/>
                                        </p:tgtEl>
                                        <p:attrNameLst>
                                          <p:attrName>ppt_h</p:attrName>
                                        </p:attrNameLst>
                                      </p:cBhvr>
                                      <p:tavLst>
                                        <p:tav tm="0">
                                          <p:val>
                                            <p:strVal val="#ppt_h"/>
                                          </p:val>
                                        </p:tav>
                                        <p:tav tm="100000">
                                          <p:val>
                                            <p:strVal val="#ppt_h"/>
                                          </p:val>
                                        </p:tav>
                                      </p:tavLst>
                                    </p:anim>
                                    <p:anim calcmode="lin" valueType="num">
                                      <p:cBhvr>
                                        <p:cTn id="9" dur="2000" fill="hold"/>
                                        <p:tgtEl>
                                          <p:spTgt spid="4"/>
                                        </p:tgtEl>
                                        <p:attrNameLst>
                                          <p:attrName>ppt_x</p:attrName>
                                        </p:attrNameLst>
                                      </p:cBhvr>
                                      <p:tavLst>
                                        <p:tav tm="0">
                                          <p:val>
                                            <p:strVal val="#ppt_x-.2"/>
                                          </p:val>
                                        </p:tav>
                                        <p:tav tm="100000">
                                          <p:val>
                                            <p:strVal val="#ppt_x"/>
                                          </p:val>
                                        </p:tav>
                                      </p:tavLst>
                                    </p:anim>
                                    <p:anim calcmode="lin" valueType="num">
                                      <p:cBhvr>
                                        <p:cTn id="10" dur="2000" fill="hold"/>
                                        <p:tgtEl>
                                          <p:spTgt spid="4"/>
                                        </p:tgtEl>
                                        <p:attrNameLst>
                                          <p:attrName>ppt_y</p:attrName>
                                        </p:attrNameLst>
                                      </p:cBhvr>
                                      <p:tavLst>
                                        <p:tav tm="0">
                                          <p:val>
                                            <p:strVal val="#ppt_y"/>
                                          </p:val>
                                        </p:tav>
                                        <p:tav tm="100000">
                                          <p:val>
                                            <p:strVal val="#ppt_y"/>
                                          </p:val>
                                        </p:tav>
                                      </p:tavLst>
                                    </p:anim>
                                    <p:animEffect transition="in" filter="fade">
                                      <p:cBhvr>
                                        <p:cTn id="11" dur="2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9"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2000" fill="hold"/>
                                        <p:tgtEl>
                                          <p:spTgt spid="12"/>
                                        </p:tgtEl>
                                        <p:attrNameLst>
                                          <p:attrName>ppt_x</p:attrName>
                                        </p:attrNameLst>
                                      </p:cBhvr>
                                      <p:tavLst>
                                        <p:tav tm="0">
                                          <p:val>
                                            <p:strVal val="#ppt_x-.2"/>
                                          </p:val>
                                        </p:tav>
                                        <p:tav tm="100000">
                                          <p:val>
                                            <p:strVal val="#ppt_x"/>
                                          </p:val>
                                        </p:tav>
                                      </p:tavLst>
                                    </p:anim>
                                    <p:anim calcmode="lin" valueType="num">
                                      <p:cBhvr>
                                        <p:cTn id="17" dur="2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18" dur="2000"/>
                                        <p:tgtEl>
                                          <p:spTgt spid="12"/>
                                        </p:tgtEl>
                                      </p:cBhvr>
                                    </p:animEffect>
                                  </p:childTnLst>
                                </p:cTn>
                              </p:par>
                              <p:par>
                                <p:cTn id="19" presetID="29"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2000" fill="hold"/>
                                        <p:tgtEl>
                                          <p:spTgt spid="17"/>
                                        </p:tgtEl>
                                        <p:attrNameLst>
                                          <p:attrName>ppt_x</p:attrName>
                                        </p:attrNameLst>
                                      </p:cBhvr>
                                      <p:tavLst>
                                        <p:tav tm="0">
                                          <p:val>
                                            <p:strVal val="#ppt_x-.2"/>
                                          </p:val>
                                        </p:tav>
                                        <p:tav tm="100000">
                                          <p:val>
                                            <p:strVal val="#ppt_x"/>
                                          </p:val>
                                        </p:tav>
                                      </p:tavLst>
                                    </p:anim>
                                    <p:anim calcmode="lin" valueType="num">
                                      <p:cBhvr>
                                        <p:cTn id="22" dur="20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23" dur="2000"/>
                                        <p:tgtEl>
                                          <p:spTgt spid="17"/>
                                        </p:tgtEl>
                                      </p:cBhvr>
                                    </p:animEffect>
                                  </p:childTnLst>
                                </p:cTn>
                              </p:par>
                              <p:par>
                                <p:cTn id="24" presetID="29"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2000" fill="hold"/>
                                        <p:tgtEl>
                                          <p:spTgt spid="5"/>
                                        </p:tgtEl>
                                        <p:attrNameLst>
                                          <p:attrName>ppt_x</p:attrName>
                                        </p:attrNameLst>
                                      </p:cBhvr>
                                      <p:tavLst>
                                        <p:tav tm="0">
                                          <p:val>
                                            <p:strVal val="#ppt_x-.2"/>
                                          </p:val>
                                        </p:tav>
                                        <p:tav tm="100000">
                                          <p:val>
                                            <p:strVal val="#ppt_x"/>
                                          </p:val>
                                        </p:tav>
                                      </p:tavLst>
                                    </p:anim>
                                    <p:anim calcmode="lin" valueType="num">
                                      <p:cBhvr>
                                        <p:cTn id="27" dur="2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28" dur="2000"/>
                                        <p:tgtEl>
                                          <p:spTgt spid="5"/>
                                        </p:tgtEl>
                                      </p:cBhvr>
                                    </p:animEffect>
                                  </p:childTnLst>
                                </p:cTn>
                              </p:par>
                              <p:par>
                                <p:cTn id="29" presetID="29"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2000" fill="hold"/>
                                        <p:tgtEl>
                                          <p:spTgt spid="6"/>
                                        </p:tgtEl>
                                        <p:attrNameLst>
                                          <p:attrName>ppt_x</p:attrName>
                                        </p:attrNameLst>
                                      </p:cBhvr>
                                      <p:tavLst>
                                        <p:tav tm="0">
                                          <p:val>
                                            <p:strVal val="#ppt_x-.2"/>
                                          </p:val>
                                        </p:tav>
                                        <p:tav tm="100000">
                                          <p:val>
                                            <p:strVal val="#ppt_x"/>
                                          </p:val>
                                        </p:tav>
                                      </p:tavLst>
                                    </p:anim>
                                    <p:anim calcmode="lin" valueType="num">
                                      <p:cBhvr>
                                        <p:cTn id="32" dur="2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33" dur="20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anim calcmode="lin" valueType="num">
                                      <p:cBhvr>
                                        <p:cTn id="39" dur="1000" fill="hold"/>
                                        <p:tgtEl>
                                          <p:spTgt spid="13"/>
                                        </p:tgtEl>
                                        <p:attrNameLst>
                                          <p:attrName>ppt_x</p:attrName>
                                        </p:attrNameLst>
                                      </p:cBhvr>
                                      <p:tavLst>
                                        <p:tav tm="0">
                                          <p:val>
                                            <p:strVal val="#ppt_x"/>
                                          </p:val>
                                        </p:tav>
                                        <p:tav tm="100000">
                                          <p:val>
                                            <p:strVal val="#ppt_x"/>
                                          </p:val>
                                        </p:tav>
                                      </p:tavLst>
                                    </p:anim>
                                    <p:anim calcmode="lin" valueType="num">
                                      <p:cBhvr>
                                        <p:cTn id="40" dur="1000" fill="hold"/>
                                        <p:tgtEl>
                                          <p:spTgt spid="13"/>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7" presetClass="entr" presetSubtype="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2000"/>
                                        <p:tgtEl>
                                          <p:spTgt spid="11"/>
                                        </p:tgtEl>
                                      </p:cBhvr>
                                    </p:animEffect>
                                    <p:anim calcmode="lin" valueType="num">
                                      <p:cBhvr>
                                        <p:cTn id="51" dur="2000" fill="hold"/>
                                        <p:tgtEl>
                                          <p:spTgt spid="11"/>
                                        </p:tgtEl>
                                        <p:attrNameLst>
                                          <p:attrName>ppt_x</p:attrName>
                                        </p:attrNameLst>
                                      </p:cBhvr>
                                      <p:tavLst>
                                        <p:tav tm="0">
                                          <p:val>
                                            <p:strVal val="#ppt_x"/>
                                          </p:val>
                                        </p:tav>
                                        <p:tav tm="100000">
                                          <p:val>
                                            <p:strVal val="#ppt_x"/>
                                          </p:val>
                                        </p:tav>
                                      </p:tavLst>
                                    </p:anim>
                                    <p:anim calcmode="lin" valueType="num">
                                      <p:cBhvr>
                                        <p:cTn id="52" dur="2000" fill="hold"/>
                                        <p:tgtEl>
                                          <p:spTgt spid="11"/>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2000"/>
                                        <p:tgtEl>
                                          <p:spTgt spid="19"/>
                                        </p:tgtEl>
                                      </p:cBhvr>
                                    </p:animEffect>
                                    <p:anim calcmode="lin" valueType="num">
                                      <p:cBhvr>
                                        <p:cTn id="56" dur="2000" fill="hold"/>
                                        <p:tgtEl>
                                          <p:spTgt spid="19"/>
                                        </p:tgtEl>
                                        <p:attrNameLst>
                                          <p:attrName>ppt_x</p:attrName>
                                        </p:attrNameLst>
                                      </p:cBhvr>
                                      <p:tavLst>
                                        <p:tav tm="0">
                                          <p:val>
                                            <p:strVal val="#ppt_x"/>
                                          </p:val>
                                        </p:tav>
                                        <p:tav tm="100000">
                                          <p:val>
                                            <p:strVal val="#ppt_x"/>
                                          </p:val>
                                        </p:tav>
                                      </p:tavLst>
                                    </p:anim>
                                    <p:anim calcmode="lin" valueType="num">
                                      <p:cBhvr>
                                        <p:cTn id="57" dur="2000" fill="hold"/>
                                        <p:tgtEl>
                                          <p:spTgt spid="19"/>
                                        </p:tgtEl>
                                        <p:attrNameLst>
                                          <p:attrName>ppt_y</p:attrName>
                                        </p:attrNameLst>
                                      </p:cBhvr>
                                      <p:tavLst>
                                        <p:tav tm="0">
                                          <p:val>
                                            <p:strVal val="#ppt_y-.1"/>
                                          </p:val>
                                        </p:tav>
                                        <p:tav tm="100000">
                                          <p:val>
                                            <p:strVal val="#ppt_y"/>
                                          </p:val>
                                        </p:tav>
                                      </p:tavLst>
                                    </p:anim>
                                  </p:childTnLst>
                                </p:cTn>
                              </p:par>
                              <p:par>
                                <p:cTn id="58" presetID="47" presetClass="entr" presetSubtype="0" fill="hold"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2000"/>
                                        <p:tgtEl>
                                          <p:spTgt spid="7"/>
                                        </p:tgtEl>
                                      </p:cBhvr>
                                    </p:animEffect>
                                    <p:anim calcmode="lin" valueType="num">
                                      <p:cBhvr>
                                        <p:cTn id="61" dur="2000" fill="hold"/>
                                        <p:tgtEl>
                                          <p:spTgt spid="7"/>
                                        </p:tgtEl>
                                        <p:attrNameLst>
                                          <p:attrName>ppt_x</p:attrName>
                                        </p:attrNameLst>
                                      </p:cBhvr>
                                      <p:tavLst>
                                        <p:tav tm="0">
                                          <p:val>
                                            <p:strVal val="#ppt_x"/>
                                          </p:val>
                                        </p:tav>
                                        <p:tav tm="100000">
                                          <p:val>
                                            <p:strVal val="#ppt_x"/>
                                          </p:val>
                                        </p:tav>
                                      </p:tavLst>
                                    </p:anim>
                                    <p:anim calcmode="lin" valueType="num">
                                      <p:cBhvr>
                                        <p:cTn id="62" dur="2000" fill="hold"/>
                                        <p:tgtEl>
                                          <p:spTgt spid="7"/>
                                        </p:tgtEl>
                                        <p:attrNameLst>
                                          <p:attrName>ppt_y</p:attrName>
                                        </p:attrNameLst>
                                      </p:cBhvr>
                                      <p:tavLst>
                                        <p:tav tm="0">
                                          <p:val>
                                            <p:strVal val="#ppt_y-.1"/>
                                          </p:val>
                                        </p:tav>
                                        <p:tav tm="100000">
                                          <p:val>
                                            <p:strVal val="#ppt_y"/>
                                          </p:val>
                                        </p:tav>
                                      </p:tavLst>
                                    </p:anim>
                                  </p:childTnLst>
                                </p:cTn>
                              </p:par>
                              <p:par>
                                <p:cTn id="63" presetID="47"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2000"/>
                                        <p:tgtEl>
                                          <p:spTgt spid="20"/>
                                        </p:tgtEl>
                                      </p:cBhvr>
                                    </p:animEffect>
                                    <p:anim calcmode="lin" valueType="num">
                                      <p:cBhvr>
                                        <p:cTn id="66" dur="2000" fill="hold"/>
                                        <p:tgtEl>
                                          <p:spTgt spid="20"/>
                                        </p:tgtEl>
                                        <p:attrNameLst>
                                          <p:attrName>ppt_x</p:attrName>
                                        </p:attrNameLst>
                                      </p:cBhvr>
                                      <p:tavLst>
                                        <p:tav tm="0">
                                          <p:val>
                                            <p:strVal val="#ppt_x"/>
                                          </p:val>
                                        </p:tav>
                                        <p:tav tm="100000">
                                          <p:val>
                                            <p:strVal val="#ppt_x"/>
                                          </p:val>
                                        </p:tav>
                                      </p:tavLst>
                                    </p:anim>
                                    <p:anim calcmode="lin" valueType="num">
                                      <p:cBhvr>
                                        <p:cTn id="67" dur="2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9"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p:cTn id="72" dur="1000" fill="hold"/>
                                        <p:tgtEl>
                                          <p:spTgt spid="26"/>
                                        </p:tgtEl>
                                        <p:attrNameLst>
                                          <p:attrName>ppt_x</p:attrName>
                                        </p:attrNameLst>
                                      </p:cBhvr>
                                      <p:tavLst>
                                        <p:tav tm="0">
                                          <p:val>
                                            <p:strVal val="#ppt_x-.2"/>
                                          </p:val>
                                        </p:tav>
                                        <p:tav tm="100000">
                                          <p:val>
                                            <p:strVal val="#ppt_x"/>
                                          </p:val>
                                        </p:tav>
                                      </p:tavLst>
                                    </p:anim>
                                    <p:anim calcmode="lin" valueType="num">
                                      <p:cBhvr>
                                        <p:cTn id="73" dur="1000" fill="hold"/>
                                        <p:tgtEl>
                                          <p:spTgt spid="26"/>
                                        </p:tgtEl>
                                        <p:attrNameLst>
                                          <p:attrName>ppt_y</p:attrName>
                                        </p:attrNameLst>
                                      </p:cBhvr>
                                      <p:tavLst>
                                        <p:tav tm="0">
                                          <p:val>
                                            <p:strVal val="#ppt_y"/>
                                          </p:val>
                                        </p:tav>
                                        <p:tav tm="100000">
                                          <p:val>
                                            <p:strVal val="#ppt_y"/>
                                          </p:val>
                                        </p:tav>
                                      </p:tavLst>
                                    </p:anim>
                                    <p:animEffect transition="in" filter="wipe(right)" prLst="gradientSize: 0.1">
                                      <p:cBhvr>
                                        <p:cTn id="74" dur="1000"/>
                                        <p:tgtEl>
                                          <p:spTgt spid="26"/>
                                        </p:tgtEl>
                                      </p:cBhvr>
                                    </p:animEffect>
                                  </p:childTnLst>
                                </p:cTn>
                              </p:par>
                              <p:par>
                                <p:cTn id="75" presetID="29"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 calcmode="lin" valueType="num">
                                      <p:cBhvr>
                                        <p:cTn id="77" dur="1000" fill="hold"/>
                                        <p:tgtEl>
                                          <p:spTgt spid="27"/>
                                        </p:tgtEl>
                                        <p:attrNameLst>
                                          <p:attrName>ppt_x</p:attrName>
                                        </p:attrNameLst>
                                      </p:cBhvr>
                                      <p:tavLst>
                                        <p:tav tm="0">
                                          <p:val>
                                            <p:strVal val="#ppt_x-.2"/>
                                          </p:val>
                                        </p:tav>
                                        <p:tav tm="100000">
                                          <p:val>
                                            <p:strVal val="#ppt_x"/>
                                          </p:val>
                                        </p:tav>
                                      </p:tavLst>
                                    </p:anim>
                                    <p:anim calcmode="lin" valueType="num">
                                      <p:cBhvr>
                                        <p:cTn id="78" dur="1000" fill="hold"/>
                                        <p:tgtEl>
                                          <p:spTgt spid="27"/>
                                        </p:tgtEl>
                                        <p:attrNameLst>
                                          <p:attrName>ppt_y</p:attrName>
                                        </p:attrNameLst>
                                      </p:cBhvr>
                                      <p:tavLst>
                                        <p:tav tm="0">
                                          <p:val>
                                            <p:strVal val="#ppt_y"/>
                                          </p:val>
                                        </p:tav>
                                        <p:tav tm="100000">
                                          <p:val>
                                            <p:strVal val="#ppt_y"/>
                                          </p:val>
                                        </p:tav>
                                      </p:tavLst>
                                    </p:anim>
                                    <p:animEffect transition="in" filter="wipe(right)" prLst="gradientSize: 0.1">
                                      <p:cBhvr>
                                        <p:cTn id="79" dur="1000"/>
                                        <p:tgtEl>
                                          <p:spTgt spid="27"/>
                                        </p:tgtEl>
                                      </p:cBhvr>
                                    </p:animEffect>
                                  </p:childTnLst>
                                </p:cTn>
                              </p:par>
                            </p:childTnLst>
                          </p:cTn>
                        </p:par>
                      </p:childTnLst>
                    </p:cTn>
                  </p:par>
                  <p:par>
                    <p:cTn id="80" fill="hold">
                      <p:stCondLst>
                        <p:cond delay="indefinite"/>
                      </p:stCondLst>
                      <p:childTnLst>
                        <p:par>
                          <p:cTn id="81" fill="hold">
                            <p:stCondLst>
                              <p:cond delay="0"/>
                            </p:stCondLst>
                            <p:childTnLst>
                              <p:par>
                                <p:cTn id="82" presetID="12" presetClass="entr" presetSubtype="4" fill="hold" grpId="0" nodeType="click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slide(fromBottom)">
                                      <p:cBhvr>
                                        <p:cTn id="84" dur="2000"/>
                                        <p:tgtEl>
                                          <p:spTgt spid="8"/>
                                        </p:tgtEl>
                                      </p:cBhvr>
                                    </p:animEffect>
                                  </p:childTnLst>
                                </p:cTn>
                              </p:par>
                              <p:par>
                                <p:cTn id="85" presetID="12" presetClass="entr" presetSubtype="4" fill="hold" nodeType="with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slide(fromBottom)">
                                      <p:cBhvr>
                                        <p:cTn id="87" dur="2000"/>
                                        <p:tgtEl>
                                          <p:spTgt spid="3"/>
                                        </p:tgtEl>
                                      </p:cBhvr>
                                    </p:animEffect>
                                  </p:childTnLst>
                                </p:cTn>
                              </p:par>
                            </p:childTnLst>
                          </p:cTn>
                        </p:par>
                      </p:childTnLst>
                    </p:cTn>
                  </p:par>
                  <p:par>
                    <p:cTn id="88" fill="hold">
                      <p:stCondLst>
                        <p:cond delay="indefinite"/>
                      </p:stCondLst>
                      <p:childTnLst>
                        <p:par>
                          <p:cTn id="89" fill="hold">
                            <p:stCondLst>
                              <p:cond delay="0"/>
                            </p:stCondLst>
                            <p:childTnLst>
                              <p:par>
                                <p:cTn id="90" presetID="12" presetClass="entr" presetSubtype="4" fill="hold" grpId="0" nodeType="clickEffect">
                                  <p:stCondLst>
                                    <p:cond delay="0"/>
                                  </p:stCondLst>
                                  <p:childTnLst>
                                    <p:set>
                                      <p:cBhvr>
                                        <p:cTn id="91" dur="1" fill="hold">
                                          <p:stCondLst>
                                            <p:cond delay="0"/>
                                          </p:stCondLst>
                                        </p:cTn>
                                        <p:tgtEl>
                                          <p:spTgt spid="15"/>
                                        </p:tgtEl>
                                        <p:attrNameLst>
                                          <p:attrName>style.visibility</p:attrName>
                                        </p:attrNameLst>
                                      </p:cBhvr>
                                      <p:to>
                                        <p:strVal val="visible"/>
                                      </p:to>
                                    </p:set>
                                    <p:animEffect transition="in" filter="slide(fromBottom)">
                                      <p:cBhvr>
                                        <p:cTn id="92" dur="1000"/>
                                        <p:tgtEl>
                                          <p:spTgt spid="15"/>
                                        </p:tgtEl>
                                      </p:cBhvr>
                                    </p:animEffect>
                                  </p:childTnLst>
                                </p:cTn>
                              </p:par>
                              <p:par>
                                <p:cTn id="93" presetID="42" presetClass="entr" presetSubtype="0" fill="hold" grpId="0" nodeType="with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1000"/>
                                        <p:tgtEl>
                                          <p:spTgt spid="22"/>
                                        </p:tgtEl>
                                      </p:cBhvr>
                                    </p:animEffect>
                                    <p:anim calcmode="lin" valueType="num">
                                      <p:cBhvr>
                                        <p:cTn id="96" dur="1000" fill="hold"/>
                                        <p:tgtEl>
                                          <p:spTgt spid="22"/>
                                        </p:tgtEl>
                                        <p:attrNameLst>
                                          <p:attrName>ppt_x</p:attrName>
                                        </p:attrNameLst>
                                      </p:cBhvr>
                                      <p:tavLst>
                                        <p:tav tm="0">
                                          <p:val>
                                            <p:strVal val="#ppt_x"/>
                                          </p:val>
                                        </p:tav>
                                        <p:tav tm="100000">
                                          <p:val>
                                            <p:strVal val="#ppt_x"/>
                                          </p:val>
                                        </p:tav>
                                      </p:tavLst>
                                    </p:anim>
                                    <p:anim calcmode="lin" valueType="num">
                                      <p:cBhvr>
                                        <p:cTn id="9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9" presetClass="entr" presetSubtype="0" fill="hold" grpId="0" nodeType="clickEffect">
                                  <p:stCondLst>
                                    <p:cond delay="0"/>
                                  </p:stCondLst>
                                  <p:childTnLst>
                                    <p:set>
                                      <p:cBhvr>
                                        <p:cTn id="101" dur="1" fill="hold">
                                          <p:stCondLst>
                                            <p:cond delay="0"/>
                                          </p:stCondLst>
                                        </p:cTn>
                                        <p:tgtEl>
                                          <p:spTgt spid="23"/>
                                        </p:tgtEl>
                                        <p:attrNameLst>
                                          <p:attrName>style.visibility</p:attrName>
                                        </p:attrNameLst>
                                      </p:cBhvr>
                                      <p:to>
                                        <p:strVal val="visible"/>
                                      </p:to>
                                    </p:set>
                                    <p:anim calcmode="lin" valueType="num">
                                      <p:cBhvr>
                                        <p:cTn id="102" dur="2000" fill="hold"/>
                                        <p:tgtEl>
                                          <p:spTgt spid="23"/>
                                        </p:tgtEl>
                                        <p:attrNameLst>
                                          <p:attrName>ppt_x</p:attrName>
                                        </p:attrNameLst>
                                      </p:cBhvr>
                                      <p:tavLst>
                                        <p:tav tm="0">
                                          <p:val>
                                            <p:strVal val="#ppt_x-.2"/>
                                          </p:val>
                                        </p:tav>
                                        <p:tav tm="100000">
                                          <p:val>
                                            <p:strVal val="#ppt_x"/>
                                          </p:val>
                                        </p:tav>
                                      </p:tavLst>
                                    </p:anim>
                                    <p:anim calcmode="lin" valueType="num">
                                      <p:cBhvr>
                                        <p:cTn id="103" dur="2000" fill="hold"/>
                                        <p:tgtEl>
                                          <p:spTgt spid="23"/>
                                        </p:tgtEl>
                                        <p:attrNameLst>
                                          <p:attrName>ppt_y</p:attrName>
                                        </p:attrNameLst>
                                      </p:cBhvr>
                                      <p:tavLst>
                                        <p:tav tm="0">
                                          <p:val>
                                            <p:strVal val="#ppt_y"/>
                                          </p:val>
                                        </p:tav>
                                        <p:tav tm="100000">
                                          <p:val>
                                            <p:strVal val="#ppt_y"/>
                                          </p:val>
                                        </p:tav>
                                      </p:tavLst>
                                    </p:anim>
                                    <p:animEffect transition="in" filter="wipe(right)" prLst="gradientSize: 0.1">
                                      <p:cBhvr>
                                        <p:cTn id="104" dur="2000"/>
                                        <p:tgtEl>
                                          <p:spTgt spid="23"/>
                                        </p:tgtEl>
                                      </p:cBhvr>
                                    </p:animEffect>
                                  </p:childTnLst>
                                </p:cTn>
                              </p:par>
                              <p:par>
                                <p:cTn id="105" presetID="29" presetClass="entr" presetSubtype="0" fill="hold" grpId="0" nodeType="withEffect">
                                  <p:stCondLst>
                                    <p:cond delay="0"/>
                                  </p:stCondLst>
                                  <p:childTnLst>
                                    <p:set>
                                      <p:cBhvr>
                                        <p:cTn id="106" dur="1" fill="hold">
                                          <p:stCondLst>
                                            <p:cond delay="0"/>
                                          </p:stCondLst>
                                        </p:cTn>
                                        <p:tgtEl>
                                          <p:spTgt spid="14"/>
                                        </p:tgtEl>
                                        <p:attrNameLst>
                                          <p:attrName>style.visibility</p:attrName>
                                        </p:attrNameLst>
                                      </p:cBhvr>
                                      <p:to>
                                        <p:strVal val="visible"/>
                                      </p:to>
                                    </p:set>
                                    <p:anim calcmode="lin" valueType="num">
                                      <p:cBhvr>
                                        <p:cTn id="107" dur="2000" fill="hold"/>
                                        <p:tgtEl>
                                          <p:spTgt spid="14"/>
                                        </p:tgtEl>
                                        <p:attrNameLst>
                                          <p:attrName>ppt_x</p:attrName>
                                        </p:attrNameLst>
                                      </p:cBhvr>
                                      <p:tavLst>
                                        <p:tav tm="0">
                                          <p:val>
                                            <p:strVal val="#ppt_x-.2"/>
                                          </p:val>
                                        </p:tav>
                                        <p:tav tm="100000">
                                          <p:val>
                                            <p:strVal val="#ppt_x"/>
                                          </p:val>
                                        </p:tav>
                                      </p:tavLst>
                                    </p:anim>
                                    <p:anim calcmode="lin" valueType="num">
                                      <p:cBhvr>
                                        <p:cTn id="108" dur="20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109" dur="2000"/>
                                        <p:tgtEl>
                                          <p:spTgt spid="14"/>
                                        </p:tgtEl>
                                      </p:cBhvr>
                                    </p:animEffect>
                                  </p:childTnLst>
                                </p:cTn>
                              </p:par>
                              <p:par>
                                <p:cTn id="110" presetID="29" presetClass="entr" presetSubtype="0" fill="hold" nodeType="withEffect">
                                  <p:stCondLst>
                                    <p:cond delay="0"/>
                                  </p:stCondLst>
                                  <p:childTnLst>
                                    <p:set>
                                      <p:cBhvr>
                                        <p:cTn id="111" dur="1" fill="hold">
                                          <p:stCondLst>
                                            <p:cond delay="0"/>
                                          </p:stCondLst>
                                        </p:cTn>
                                        <p:tgtEl>
                                          <p:spTgt spid="9"/>
                                        </p:tgtEl>
                                        <p:attrNameLst>
                                          <p:attrName>style.visibility</p:attrName>
                                        </p:attrNameLst>
                                      </p:cBhvr>
                                      <p:to>
                                        <p:strVal val="visible"/>
                                      </p:to>
                                    </p:set>
                                    <p:anim calcmode="lin" valueType="num">
                                      <p:cBhvr>
                                        <p:cTn id="112" dur="2000" fill="hold"/>
                                        <p:tgtEl>
                                          <p:spTgt spid="9"/>
                                        </p:tgtEl>
                                        <p:attrNameLst>
                                          <p:attrName>ppt_x</p:attrName>
                                        </p:attrNameLst>
                                      </p:cBhvr>
                                      <p:tavLst>
                                        <p:tav tm="0">
                                          <p:val>
                                            <p:strVal val="#ppt_x-.2"/>
                                          </p:val>
                                        </p:tav>
                                        <p:tav tm="100000">
                                          <p:val>
                                            <p:strVal val="#ppt_x"/>
                                          </p:val>
                                        </p:tav>
                                      </p:tavLst>
                                    </p:anim>
                                    <p:anim calcmode="lin" valueType="num">
                                      <p:cBhvr>
                                        <p:cTn id="113" dur="2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114" dur="2000"/>
                                        <p:tgtEl>
                                          <p:spTgt spid="9"/>
                                        </p:tgtEl>
                                      </p:cBhvr>
                                    </p:animEffect>
                                  </p:childTnLst>
                                </p:cTn>
                              </p:par>
                              <p:par>
                                <p:cTn id="115" presetID="29" presetClass="entr" presetSubtype="0" fill="hold" grpId="0" nodeType="withEffect">
                                  <p:stCondLst>
                                    <p:cond delay="0"/>
                                  </p:stCondLst>
                                  <p:childTnLst>
                                    <p:set>
                                      <p:cBhvr>
                                        <p:cTn id="116" dur="1" fill="hold">
                                          <p:stCondLst>
                                            <p:cond delay="0"/>
                                          </p:stCondLst>
                                        </p:cTn>
                                        <p:tgtEl>
                                          <p:spTgt spid="21"/>
                                        </p:tgtEl>
                                        <p:attrNameLst>
                                          <p:attrName>style.visibility</p:attrName>
                                        </p:attrNameLst>
                                      </p:cBhvr>
                                      <p:to>
                                        <p:strVal val="visible"/>
                                      </p:to>
                                    </p:set>
                                    <p:anim calcmode="lin" valueType="num">
                                      <p:cBhvr>
                                        <p:cTn id="117" dur="2000" fill="hold"/>
                                        <p:tgtEl>
                                          <p:spTgt spid="21"/>
                                        </p:tgtEl>
                                        <p:attrNameLst>
                                          <p:attrName>ppt_x</p:attrName>
                                        </p:attrNameLst>
                                      </p:cBhvr>
                                      <p:tavLst>
                                        <p:tav tm="0">
                                          <p:val>
                                            <p:strVal val="#ppt_x-.2"/>
                                          </p:val>
                                        </p:tav>
                                        <p:tav tm="100000">
                                          <p:val>
                                            <p:strVal val="#ppt_x"/>
                                          </p:val>
                                        </p:tav>
                                      </p:tavLst>
                                    </p:anim>
                                    <p:anim calcmode="lin" valueType="num">
                                      <p:cBhvr>
                                        <p:cTn id="118" dur="2000" fill="hold"/>
                                        <p:tgtEl>
                                          <p:spTgt spid="21"/>
                                        </p:tgtEl>
                                        <p:attrNameLst>
                                          <p:attrName>ppt_y</p:attrName>
                                        </p:attrNameLst>
                                      </p:cBhvr>
                                      <p:tavLst>
                                        <p:tav tm="0">
                                          <p:val>
                                            <p:strVal val="#ppt_y"/>
                                          </p:val>
                                        </p:tav>
                                        <p:tav tm="100000">
                                          <p:val>
                                            <p:strVal val="#ppt_y"/>
                                          </p:val>
                                        </p:tav>
                                      </p:tavLst>
                                    </p:anim>
                                    <p:animEffect transition="in" filter="wipe(right)" prLst="gradientSize: 0.1">
                                      <p:cBhvr>
                                        <p:cTn id="119" dur="2000"/>
                                        <p:tgtEl>
                                          <p:spTgt spid="21"/>
                                        </p:tgtEl>
                                      </p:cBhvr>
                                    </p:animEffect>
                                  </p:childTnLst>
                                </p:cTn>
                              </p:par>
                            </p:childTnLst>
                          </p:cTn>
                        </p:par>
                        <p:par>
                          <p:cTn id="120" fill="hold">
                            <p:stCondLst>
                              <p:cond delay="2000"/>
                            </p:stCondLst>
                            <p:childTnLst>
                              <p:par>
                                <p:cTn id="121" presetID="47" presetClass="entr" presetSubtype="0" fill="hold" nodeType="afterEffect">
                                  <p:stCondLst>
                                    <p:cond delay="0"/>
                                  </p:stCondLst>
                                  <p:childTnLst>
                                    <p:set>
                                      <p:cBhvr>
                                        <p:cTn id="122" dur="1" fill="hold">
                                          <p:stCondLst>
                                            <p:cond delay="0"/>
                                          </p:stCondLst>
                                        </p:cTn>
                                        <p:tgtEl>
                                          <p:spTgt spid="16"/>
                                        </p:tgtEl>
                                        <p:attrNameLst>
                                          <p:attrName>style.visibility</p:attrName>
                                        </p:attrNameLst>
                                      </p:cBhvr>
                                      <p:to>
                                        <p:strVal val="visible"/>
                                      </p:to>
                                    </p:set>
                                    <p:animEffect transition="in" filter="fade">
                                      <p:cBhvr>
                                        <p:cTn id="123" dur="1000"/>
                                        <p:tgtEl>
                                          <p:spTgt spid="16"/>
                                        </p:tgtEl>
                                      </p:cBhvr>
                                    </p:animEffect>
                                    <p:anim calcmode="lin" valueType="num">
                                      <p:cBhvr>
                                        <p:cTn id="124" dur="1000" fill="hold"/>
                                        <p:tgtEl>
                                          <p:spTgt spid="16"/>
                                        </p:tgtEl>
                                        <p:attrNameLst>
                                          <p:attrName>ppt_x</p:attrName>
                                        </p:attrNameLst>
                                      </p:cBhvr>
                                      <p:tavLst>
                                        <p:tav tm="0">
                                          <p:val>
                                            <p:strVal val="#ppt_x"/>
                                          </p:val>
                                        </p:tav>
                                        <p:tav tm="100000">
                                          <p:val>
                                            <p:strVal val="#ppt_x"/>
                                          </p:val>
                                        </p:tav>
                                      </p:tavLst>
                                    </p:anim>
                                    <p:anim calcmode="lin" valueType="num">
                                      <p:cBhvr>
                                        <p:cTn id="12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grpId="0" nodeType="clickEffect">
                                  <p:stCondLst>
                                    <p:cond delay="0"/>
                                  </p:stCondLst>
                                  <p:childTnLst>
                                    <p:set>
                                      <p:cBhvr>
                                        <p:cTn id="129" dur="1" fill="hold">
                                          <p:stCondLst>
                                            <p:cond delay="0"/>
                                          </p:stCondLst>
                                        </p:cTn>
                                        <p:tgtEl>
                                          <p:spTgt spid="24"/>
                                        </p:tgtEl>
                                        <p:attrNameLst>
                                          <p:attrName>style.visibility</p:attrName>
                                        </p:attrNameLst>
                                      </p:cBhvr>
                                      <p:to>
                                        <p:strVal val="visible"/>
                                      </p:to>
                                    </p:set>
                                    <p:animEffect transition="in" filter="fade">
                                      <p:cBhvr>
                                        <p:cTn id="130" dur="1000"/>
                                        <p:tgtEl>
                                          <p:spTgt spid="24"/>
                                        </p:tgtEl>
                                      </p:cBhvr>
                                    </p:animEffect>
                                    <p:anim calcmode="lin" valueType="num">
                                      <p:cBhvr>
                                        <p:cTn id="131" dur="1000" fill="hold"/>
                                        <p:tgtEl>
                                          <p:spTgt spid="24"/>
                                        </p:tgtEl>
                                        <p:attrNameLst>
                                          <p:attrName>ppt_x</p:attrName>
                                        </p:attrNameLst>
                                      </p:cBhvr>
                                      <p:tavLst>
                                        <p:tav tm="0">
                                          <p:val>
                                            <p:strVal val="#ppt_x"/>
                                          </p:val>
                                        </p:tav>
                                        <p:tav tm="100000">
                                          <p:val>
                                            <p:strVal val="#ppt_x"/>
                                          </p:val>
                                        </p:tav>
                                      </p:tavLst>
                                    </p:anim>
                                    <p:anim calcmode="lin" valueType="num">
                                      <p:cBhvr>
                                        <p:cTn id="132" dur="1000" fill="hold"/>
                                        <p:tgtEl>
                                          <p:spTgt spid="24"/>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25"/>
                                        </p:tgtEl>
                                        <p:attrNameLst>
                                          <p:attrName>style.visibility</p:attrName>
                                        </p:attrNameLst>
                                      </p:cBhvr>
                                      <p:to>
                                        <p:strVal val="visible"/>
                                      </p:to>
                                    </p:set>
                                    <p:animEffect transition="in" filter="fade">
                                      <p:cBhvr>
                                        <p:cTn id="135" dur="1000"/>
                                        <p:tgtEl>
                                          <p:spTgt spid="25"/>
                                        </p:tgtEl>
                                      </p:cBhvr>
                                    </p:animEffect>
                                    <p:anim calcmode="lin" valueType="num">
                                      <p:cBhvr>
                                        <p:cTn id="136" dur="1000" fill="hold"/>
                                        <p:tgtEl>
                                          <p:spTgt spid="25"/>
                                        </p:tgtEl>
                                        <p:attrNameLst>
                                          <p:attrName>ppt_x</p:attrName>
                                        </p:attrNameLst>
                                      </p:cBhvr>
                                      <p:tavLst>
                                        <p:tav tm="0">
                                          <p:val>
                                            <p:strVal val="#ppt_x"/>
                                          </p:val>
                                        </p:tav>
                                        <p:tav tm="100000">
                                          <p:val>
                                            <p:strVal val="#ppt_x"/>
                                          </p:val>
                                        </p:tav>
                                      </p:tavLst>
                                    </p:anim>
                                    <p:anim calcmode="lin" valueType="num">
                                      <p:cBhvr>
                                        <p:cTn id="13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5" grpId="0">
        <p:bldAsOne/>
      </p:bldGraphic>
      <p:bldGraphic spid="8" grpId="0">
        <p:bldAsOne/>
      </p:bldGraphic>
      <p:bldP spid="11" grpId="0" animBg="1"/>
      <p:bldP spid="12" grpId="0" animBg="1"/>
      <p:bldP spid="13" grpId="0" animBg="1"/>
      <p:bldP spid="14" grpId="0" animBg="1"/>
      <p:bldP spid="15" grpId="0" animBg="1"/>
      <p:bldP spid="17" grpId="0"/>
      <p:bldP spid="19" grpId="0"/>
      <p:bldP spid="20" grpId="0"/>
      <p:bldP spid="21" grpId="0"/>
      <p:bldP spid="22" grpId="0"/>
      <p:bldP spid="23" grpId="0"/>
      <p:bldP spid="24" grpId="0" animBg="1"/>
      <p:bldP spid="25" grpId="0"/>
      <p:bldP spid="26" grpId="0" animBg="1"/>
      <p:bldP spid="27"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Process Queue Service</a:t>
            </a:r>
            <a:endParaRPr lang="en-IN" sz="3000" dirty="0"/>
          </a:p>
        </p:txBody>
      </p:sp>
      <p:pic>
        <p:nvPicPr>
          <p:cNvPr id="3" name="Picture 2" descr="animated.gif"/>
          <p:cNvPicPr>
            <a:picLocks noChangeAspect="1"/>
          </p:cNvPicPr>
          <p:nvPr/>
        </p:nvPicPr>
        <p:blipFill>
          <a:blip r:embed="rId2" cstate="print"/>
          <a:stretch>
            <a:fillRect/>
          </a:stretch>
        </p:blipFill>
        <p:spPr>
          <a:xfrm>
            <a:off x="3879273" y="949036"/>
            <a:ext cx="838200" cy="838200"/>
          </a:xfrm>
          <a:prstGeom prst="rect">
            <a:avLst/>
          </a:prstGeom>
        </p:spPr>
      </p:pic>
      <p:graphicFrame>
        <p:nvGraphicFramePr>
          <p:cNvPr id="4" name="Diagram 3"/>
          <p:cNvGraphicFramePr/>
          <p:nvPr>
            <p:extLst>
              <p:ext uri="{D42A27DB-BD31-4B8C-83A1-F6EECF244321}">
                <p14:modId xmlns:p14="http://schemas.microsoft.com/office/powerpoint/2010/main" val="1509804634"/>
              </p:ext>
            </p:extLst>
          </p:nvPr>
        </p:nvGraphicFramePr>
        <p:xfrm>
          <a:off x="3498273" y="1625292"/>
          <a:ext cx="1524000" cy="68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Data-Database-icon.png"/>
          <p:cNvPicPr>
            <a:picLocks noChangeAspect="1"/>
          </p:cNvPicPr>
          <p:nvPr/>
        </p:nvPicPr>
        <p:blipFill>
          <a:blip r:embed="rId8" cstate="print"/>
          <a:stretch>
            <a:fillRect/>
          </a:stretch>
        </p:blipFill>
        <p:spPr>
          <a:xfrm>
            <a:off x="9138082" y="1445992"/>
            <a:ext cx="1163567" cy="1163567"/>
          </a:xfrm>
          <a:prstGeom prst="rect">
            <a:avLst/>
          </a:prstGeom>
        </p:spPr>
      </p:pic>
      <p:sp>
        <p:nvSpPr>
          <p:cNvPr id="6" name="Up Arrow 5"/>
          <p:cNvSpPr/>
          <p:nvPr/>
        </p:nvSpPr>
        <p:spPr>
          <a:xfrm rot="5400000">
            <a:off x="7041573" y="-497108"/>
            <a:ext cx="152400" cy="4038600"/>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p>
        </p:txBody>
      </p:sp>
      <p:graphicFrame>
        <p:nvGraphicFramePr>
          <p:cNvPr id="7" name="Table 6"/>
          <p:cNvGraphicFramePr>
            <a:graphicFrameLocks noGrp="1"/>
          </p:cNvGraphicFramePr>
          <p:nvPr>
            <p:extLst>
              <p:ext uri="{D42A27DB-BD31-4B8C-83A1-F6EECF244321}">
                <p14:modId xmlns:p14="http://schemas.microsoft.com/office/powerpoint/2010/main" val="3577650657"/>
              </p:ext>
            </p:extLst>
          </p:nvPr>
        </p:nvGraphicFramePr>
        <p:xfrm>
          <a:off x="8180528" y="2591864"/>
          <a:ext cx="2238693" cy="1940560"/>
        </p:xfrm>
        <a:graphic>
          <a:graphicData uri="http://schemas.openxmlformats.org/drawingml/2006/table">
            <a:tbl>
              <a:tblPr firstRow="1" bandRow="1">
                <a:tableStyleId>{21E4AEA4-8DFA-4A89-87EB-49C32662AFE0}</a:tableStyleId>
              </a:tblPr>
              <a:tblGrid>
                <a:gridCol w="718820"/>
                <a:gridCol w="1519873"/>
              </a:tblGrid>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smtClean="0"/>
                        <a:t>Sample Unit details stored</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baseline="0" dirty="0" smtClean="0"/>
                        <a:t>[DUN001]</a:t>
                      </a:r>
                      <a:endParaRPr lang="en-IN" sz="1200" b="1" dirty="0" smtClean="0">
                        <a:solidFill>
                          <a:schemeClr val="bg1"/>
                        </a:solidFill>
                      </a:endParaRPr>
                    </a:p>
                  </a:txBody>
                  <a:tcPr/>
                </a:tc>
                <a:tc hMerge="1">
                  <a:txBody>
                    <a:bodyPr/>
                    <a:lstStyle/>
                    <a:p>
                      <a:endParaRPr lang="en-IN" dirty="0"/>
                    </a:p>
                  </a:txBody>
                  <a:tcPr/>
                </a:tc>
              </a:tr>
              <a:tr h="370840">
                <a:tc>
                  <a:txBody>
                    <a:bodyPr/>
                    <a:lstStyle/>
                    <a:p>
                      <a:r>
                        <a:rPr lang="en-IN" sz="1200" dirty="0" smtClean="0"/>
                        <a:t>1</a:t>
                      </a:r>
                      <a:r>
                        <a:rPr lang="en-IN" sz="1200" baseline="30000" dirty="0" smtClean="0"/>
                        <a:t>st</a:t>
                      </a:r>
                      <a:r>
                        <a:rPr lang="en-IN" sz="1200" dirty="0" smtClean="0"/>
                        <a:t> Jan</a:t>
                      </a:r>
                      <a:endParaRPr lang="en-IN" sz="1200" dirty="0"/>
                    </a:p>
                  </a:txBody>
                  <a:tcPr/>
                </a:tc>
                <a:tc>
                  <a:txBody>
                    <a:bodyPr/>
                    <a:lstStyle/>
                    <a:p>
                      <a:r>
                        <a:rPr lang="en-IN" sz="1200" dirty="0" smtClean="0"/>
                        <a:t>Send Reminder</a:t>
                      </a:r>
                      <a:endParaRPr lang="en-IN" sz="1200" dirty="0"/>
                    </a:p>
                  </a:txBody>
                  <a:tcPr/>
                </a:tc>
              </a:tr>
              <a:tr h="370840">
                <a:tc>
                  <a:txBody>
                    <a:bodyPr/>
                    <a:lstStyle/>
                    <a:p>
                      <a:r>
                        <a:rPr lang="en-IN" sz="1200" dirty="0" smtClean="0"/>
                        <a:t>20</a:t>
                      </a:r>
                      <a:r>
                        <a:rPr lang="en-IN" sz="1200" baseline="30000" dirty="0" smtClean="0"/>
                        <a:t>th</a:t>
                      </a:r>
                      <a:r>
                        <a:rPr lang="en-IN" sz="1200" dirty="0" smtClean="0"/>
                        <a:t> Jan</a:t>
                      </a:r>
                      <a:endParaRPr lang="en-IN" sz="1200" dirty="0"/>
                    </a:p>
                  </a:txBody>
                  <a:tcPr/>
                </a:tc>
                <a:tc>
                  <a:txBody>
                    <a:bodyPr/>
                    <a:lstStyle/>
                    <a:p>
                      <a:r>
                        <a:rPr lang="en-IN" sz="1200" dirty="0" smtClean="0"/>
                        <a:t>Late</a:t>
                      </a:r>
                      <a:r>
                        <a:rPr lang="en-IN" sz="1200" baseline="0" dirty="0" smtClean="0"/>
                        <a:t> Payment Charge</a:t>
                      </a:r>
                      <a:endParaRPr lang="en-IN" sz="1200" dirty="0"/>
                    </a:p>
                  </a:txBody>
                  <a:tcPr/>
                </a:tc>
              </a:tr>
              <a:tr h="370840">
                <a:tc>
                  <a:txBody>
                    <a:bodyPr/>
                    <a:lstStyle/>
                    <a:p>
                      <a:r>
                        <a:rPr lang="en-IN" sz="1200" dirty="0" smtClean="0"/>
                        <a:t>10</a:t>
                      </a:r>
                      <a:r>
                        <a:rPr lang="en-IN" sz="1200" baseline="30000" dirty="0" smtClean="0"/>
                        <a:t>th</a:t>
                      </a:r>
                      <a:r>
                        <a:rPr lang="en-IN" sz="1200" dirty="0" smtClean="0"/>
                        <a:t> Feb</a:t>
                      </a:r>
                      <a:endParaRPr lang="en-IN" sz="1200" dirty="0"/>
                    </a:p>
                  </a:txBody>
                  <a:tcPr/>
                </a:tc>
                <a:tc>
                  <a:txBody>
                    <a:bodyPr/>
                    <a:lstStyle/>
                    <a:p>
                      <a:r>
                        <a:rPr lang="en-IN" sz="1200" dirty="0" smtClean="0"/>
                        <a:t>Send Dunning Letter</a:t>
                      </a:r>
                      <a:endParaRPr lang="en-IN" sz="1200" dirty="0"/>
                    </a:p>
                  </a:txBody>
                  <a:tcPr/>
                </a:tc>
              </a:tr>
              <a:tr h="370840">
                <a:tc>
                  <a:txBody>
                    <a:bodyPr/>
                    <a:lstStyle/>
                    <a:p>
                      <a:r>
                        <a:rPr lang="en-IN" sz="1200" dirty="0" smtClean="0"/>
                        <a:t>28</a:t>
                      </a:r>
                      <a:r>
                        <a:rPr lang="en-IN" sz="1200" baseline="30000" dirty="0" smtClean="0"/>
                        <a:t>th</a:t>
                      </a:r>
                      <a:r>
                        <a:rPr lang="en-IN" sz="1200" dirty="0" smtClean="0"/>
                        <a:t> Feb</a:t>
                      </a:r>
                      <a:endParaRPr lang="en-IN" sz="1200" dirty="0"/>
                    </a:p>
                  </a:txBody>
                  <a:tcPr/>
                </a:tc>
                <a:tc>
                  <a:txBody>
                    <a:bodyPr/>
                    <a:lstStyle/>
                    <a:p>
                      <a:r>
                        <a:rPr lang="en-IN" sz="1200" dirty="0" smtClean="0"/>
                        <a:t>Send To OCA</a:t>
                      </a:r>
                      <a:endParaRPr lang="en-IN" sz="1200" dirty="0"/>
                    </a:p>
                  </a:txBody>
                  <a:tcPr/>
                </a:tc>
              </a:tr>
            </a:tbl>
          </a:graphicData>
        </a:graphic>
      </p:graphicFrame>
      <p:sp>
        <p:nvSpPr>
          <p:cNvPr id="8" name="TextBox 7"/>
          <p:cNvSpPr txBox="1"/>
          <p:nvPr/>
        </p:nvSpPr>
        <p:spPr>
          <a:xfrm>
            <a:off x="9139738" y="967943"/>
            <a:ext cx="1331844" cy="523220"/>
          </a:xfrm>
          <a:prstGeom prst="rect">
            <a:avLst/>
          </a:prstGeom>
          <a:noFill/>
        </p:spPr>
        <p:txBody>
          <a:bodyPr wrap="square" rtlCol="0">
            <a:spAutoFit/>
          </a:bodyPr>
          <a:lstStyle/>
          <a:p>
            <a:pPr algn="ctr"/>
            <a:r>
              <a:rPr lang="en-IN" sz="1400" b="1" dirty="0" smtClean="0">
                <a:solidFill>
                  <a:schemeClr val="tx1">
                    <a:lumMod val="85000"/>
                    <a:lumOff val="15000"/>
                  </a:schemeClr>
                </a:solidFill>
                <a:latin typeface="+mn-lt"/>
              </a:rPr>
              <a:t>UNIT</a:t>
            </a:r>
          </a:p>
          <a:p>
            <a:pPr algn="ctr"/>
            <a:r>
              <a:rPr lang="en-IN" sz="1400" b="1" dirty="0" smtClean="0">
                <a:solidFill>
                  <a:schemeClr val="tx1">
                    <a:lumMod val="85000"/>
                    <a:lumOff val="15000"/>
                  </a:schemeClr>
                </a:solidFill>
                <a:latin typeface="+mn-lt"/>
              </a:rPr>
              <a:t>MANAGEMENT</a:t>
            </a:r>
            <a:endParaRPr lang="en-IN" sz="1400" b="1" dirty="0">
              <a:solidFill>
                <a:schemeClr val="tx1">
                  <a:lumMod val="85000"/>
                  <a:lumOff val="15000"/>
                </a:schemeClr>
              </a:solidFill>
              <a:latin typeface="+mn-lt"/>
            </a:endParaRPr>
          </a:p>
        </p:txBody>
      </p:sp>
      <p:sp>
        <p:nvSpPr>
          <p:cNvPr id="9" name="TextBox 8"/>
          <p:cNvSpPr txBox="1"/>
          <p:nvPr/>
        </p:nvSpPr>
        <p:spPr>
          <a:xfrm>
            <a:off x="5060373" y="936601"/>
            <a:ext cx="3733800" cy="646331"/>
          </a:xfrm>
          <a:prstGeom prst="rect">
            <a:avLst/>
          </a:prstGeom>
          <a:noFill/>
        </p:spPr>
        <p:txBody>
          <a:bodyPr wrap="square" rtlCol="0">
            <a:spAutoFit/>
          </a:bodyPr>
          <a:lstStyle/>
          <a:p>
            <a:r>
              <a:rPr lang="en-IN" sz="1200" b="1" dirty="0" smtClean="0">
                <a:solidFill>
                  <a:schemeClr val="accent5">
                    <a:lumMod val="50000"/>
                  </a:schemeClr>
                </a:solidFill>
                <a:latin typeface="+mn-lt"/>
              </a:rPr>
              <a:t>1. Compares System Date to Processing Date for Dunning Future Actions with status ‘Pending’ or ‘Mark-For-Reprocess’</a:t>
            </a:r>
            <a:endParaRPr lang="en-IN" sz="1200" b="1" dirty="0">
              <a:solidFill>
                <a:schemeClr val="accent5">
                  <a:lumMod val="50000"/>
                </a:schemeClr>
              </a:solidFill>
              <a:latin typeface="+mn-lt"/>
            </a:endParaRPr>
          </a:p>
        </p:txBody>
      </p:sp>
      <p:pic>
        <p:nvPicPr>
          <p:cNvPr id="11" name="Picture 10" descr="Shopping_icons_vector-14-512.png"/>
          <p:cNvPicPr>
            <a:picLocks noChangeAspect="1"/>
          </p:cNvPicPr>
          <p:nvPr/>
        </p:nvPicPr>
        <p:blipFill>
          <a:blip r:embed="rId9" cstate="print"/>
          <a:stretch>
            <a:fillRect/>
          </a:stretch>
        </p:blipFill>
        <p:spPr>
          <a:xfrm>
            <a:off x="2228937" y="5614027"/>
            <a:ext cx="596788" cy="696026"/>
          </a:xfrm>
          <a:prstGeom prst="rect">
            <a:avLst/>
          </a:prstGeom>
        </p:spPr>
      </p:pic>
      <p:pic>
        <p:nvPicPr>
          <p:cNvPr id="12" name="Picture 11" descr="money bag LPC.png"/>
          <p:cNvPicPr>
            <a:picLocks noChangeAspect="1"/>
          </p:cNvPicPr>
          <p:nvPr/>
        </p:nvPicPr>
        <p:blipFill>
          <a:blip r:embed="rId10" cstate="print"/>
          <a:stretch>
            <a:fillRect/>
          </a:stretch>
        </p:blipFill>
        <p:spPr>
          <a:xfrm>
            <a:off x="3014569" y="3821444"/>
            <a:ext cx="685800" cy="685800"/>
          </a:xfrm>
          <a:prstGeom prst="rect">
            <a:avLst/>
          </a:prstGeom>
        </p:spPr>
      </p:pic>
      <p:pic>
        <p:nvPicPr>
          <p:cNvPr id="13" name="Picture 12" descr="service barring.png"/>
          <p:cNvPicPr>
            <a:picLocks noChangeAspect="1"/>
          </p:cNvPicPr>
          <p:nvPr/>
        </p:nvPicPr>
        <p:blipFill>
          <a:blip r:embed="rId11" cstate="print"/>
          <a:stretch>
            <a:fillRect/>
          </a:stretch>
        </p:blipFill>
        <p:spPr>
          <a:xfrm>
            <a:off x="3534717" y="5634904"/>
            <a:ext cx="1295400" cy="640368"/>
          </a:xfrm>
          <a:prstGeom prst="rect">
            <a:avLst/>
          </a:prstGeom>
        </p:spPr>
      </p:pic>
      <p:pic>
        <p:nvPicPr>
          <p:cNvPr id="14" name="Picture 13" descr="writeoff.png"/>
          <p:cNvPicPr>
            <a:picLocks noChangeAspect="1"/>
          </p:cNvPicPr>
          <p:nvPr/>
        </p:nvPicPr>
        <p:blipFill>
          <a:blip r:embed="rId12" cstate="print"/>
          <a:stretch>
            <a:fillRect/>
          </a:stretch>
        </p:blipFill>
        <p:spPr>
          <a:xfrm>
            <a:off x="5479473" y="5547540"/>
            <a:ext cx="685800" cy="685800"/>
          </a:xfrm>
          <a:prstGeom prst="rect">
            <a:avLst/>
          </a:prstGeom>
        </p:spPr>
      </p:pic>
      <p:pic>
        <p:nvPicPr>
          <p:cNvPr id="15" name="Picture 14" descr="reminder.jpg"/>
          <p:cNvPicPr>
            <a:picLocks noChangeAspect="1"/>
          </p:cNvPicPr>
          <p:nvPr/>
        </p:nvPicPr>
        <p:blipFill>
          <a:blip r:embed="rId13" cstate="print"/>
          <a:srcRect l="16667" r="16667"/>
          <a:stretch>
            <a:fillRect/>
          </a:stretch>
        </p:blipFill>
        <p:spPr>
          <a:xfrm>
            <a:off x="1416710" y="3815742"/>
            <a:ext cx="709964" cy="645422"/>
          </a:xfrm>
          <a:prstGeom prst="rect">
            <a:avLst/>
          </a:prstGeom>
        </p:spPr>
      </p:pic>
      <p:pic>
        <p:nvPicPr>
          <p:cNvPr id="16" name="Picture 15" descr="icon-person-stalker-128.png"/>
          <p:cNvPicPr>
            <a:picLocks noChangeAspect="1"/>
          </p:cNvPicPr>
          <p:nvPr/>
        </p:nvPicPr>
        <p:blipFill>
          <a:blip r:embed="rId14" cstate="print"/>
          <a:stretch>
            <a:fillRect/>
          </a:stretch>
        </p:blipFill>
        <p:spPr>
          <a:xfrm>
            <a:off x="6165273" y="3794940"/>
            <a:ext cx="762000" cy="762000"/>
          </a:xfrm>
          <a:prstGeom prst="rect">
            <a:avLst/>
          </a:prstGeom>
        </p:spPr>
      </p:pic>
      <p:pic>
        <p:nvPicPr>
          <p:cNvPr id="17" name="Picture 16" descr="red letter.jpg"/>
          <p:cNvPicPr>
            <a:picLocks noChangeAspect="1"/>
          </p:cNvPicPr>
          <p:nvPr/>
        </p:nvPicPr>
        <p:blipFill>
          <a:blip r:embed="rId15" cstate="print"/>
          <a:srcRect l="14286" t="5298" r="14286" b="20530"/>
          <a:stretch>
            <a:fillRect/>
          </a:stretch>
        </p:blipFill>
        <p:spPr>
          <a:xfrm>
            <a:off x="4586134" y="3768436"/>
            <a:ext cx="767443" cy="716280"/>
          </a:xfrm>
          <a:prstGeom prst="rect">
            <a:avLst/>
          </a:prstGeom>
        </p:spPr>
      </p:pic>
      <p:pic>
        <p:nvPicPr>
          <p:cNvPr id="18" name="Picture 17" descr="Dunning.png"/>
          <p:cNvPicPr>
            <a:picLocks noChangeAspect="1"/>
          </p:cNvPicPr>
          <p:nvPr/>
        </p:nvPicPr>
        <p:blipFill>
          <a:blip r:embed="rId16" cstate="print"/>
          <a:stretch>
            <a:fillRect/>
          </a:stretch>
        </p:blipFill>
        <p:spPr>
          <a:xfrm>
            <a:off x="7066421" y="5521036"/>
            <a:ext cx="699052" cy="699052"/>
          </a:xfrm>
          <a:prstGeom prst="rect">
            <a:avLst/>
          </a:prstGeom>
        </p:spPr>
      </p:pic>
      <p:sp>
        <p:nvSpPr>
          <p:cNvPr id="19" name="Up Arrow 18"/>
          <p:cNvSpPr/>
          <p:nvPr/>
        </p:nvSpPr>
        <p:spPr>
          <a:xfrm rot="16200000">
            <a:off x="7035067" y="36369"/>
            <a:ext cx="165414" cy="4038602"/>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20" name="TextBox 19"/>
          <p:cNvSpPr txBox="1"/>
          <p:nvPr/>
        </p:nvSpPr>
        <p:spPr>
          <a:xfrm>
            <a:off x="5098497" y="1544334"/>
            <a:ext cx="4191000" cy="461665"/>
          </a:xfrm>
          <a:prstGeom prst="rect">
            <a:avLst/>
          </a:prstGeom>
          <a:noFill/>
        </p:spPr>
        <p:txBody>
          <a:bodyPr wrap="square" rtlCol="0">
            <a:spAutoFit/>
          </a:bodyPr>
          <a:lstStyle/>
          <a:p>
            <a:r>
              <a:rPr lang="en-IN" sz="1200" b="1" dirty="0" smtClean="0">
                <a:solidFill>
                  <a:schemeClr val="accent6">
                    <a:lumMod val="50000"/>
                  </a:schemeClr>
                </a:solidFill>
                <a:latin typeface="+mn-lt"/>
              </a:rPr>
              <a:t>2. Fetches Outstanding and Account details for eligible Dunning Actions and marks Unit status as ‘In Process’</a:t>
            </a:r>
            <a:endParaRPr lang="en-IN" sz="1200" b="1" dirty="0">
              <a:solidFill>
                <a:schemeClr val="accent6">
                  <a:lumMod val="50000"/>
                </a:schemeClr>
              </a:solidFill>
              <a:latin typeface="+mn-lt"/>
            </a:endParaRPr>
          </a:p>
        </p:txBody>
      </p:sp>
      <p:sp>
        <p:nvSpPr>
          <p:cNvPr id="21" name="TextBox 20"/>
          <p:cNvSpPr txBox="1"/>
          <p:nvPr/>
        </p:nvSpPr>
        <p:spPr>
          <a:xfrm>
            <a:off x="1440873" y="1648088"/>
            <a:ext cx="1981200" cy="830997"/>
          </a:xfrm>
          <a:prstGeom prst="rect">
            <a:avLst/>
          </a:prstGeom>
          <a:noFill/>
        </p:spPr>
        <p:txBody>
          <a:bodyPr wrap="square" rtlCol="0">
            <a:spAutoFit/>
          </a:bodyPr>
          <a:lstStyle/>
          <a:p>
            <a:r>
              <a:rPr lang="en-IN" sz="1200" b="1" dirty="0" smtClean="0">
                <a:solidFill>
                  <a:schemeClr val="accent5">
                    <a:lumMod val="50000"/>
                  </a:schemeClr>
                </a:solidFill>
                <a:latin typeface="+mn-lt"/>
              </a:rPr>
              <a:t>3. Initiates action execution</a:t>
            </a:r>
          </a:p>
          <a:p>
            <a:pPr>
              <a:buFont typeface="Arial" pitchFamily="34" charset="0"/>
              <a:buChar char="•"/>
            </a:pPr>
            <a:r>
              <a:rPr lang="en-IN" sz="1200" b="1" dirty="0" smtClean="0">
                <a:solidFill>
                  <a:schemeClr val="accent5">
                    <a:lumMod val="50000"/>
                  </a:schemeClr>
                </a:solidFill>
                <a:latin typeface="+mn-lt"/>
              </a:rPr>
              <a:t> Dunning Action – Initiated or To-be-Triggered</a:t>
            </a:r>
          </a:p>
          <a:p>
            <a:pPr>
              <a:buFont typeface="Arial" pitchFamily="34" charset="0"/>
              <a:buChar char="•"/>
            </a:pPr>
            <a:r>
              <a:rPr lang="en-IN" sz="1200" b="1" dirty="0" smtClean="0">
                <a:solidFill>
                  <a:schemeClr val="accent5">
                    <a:lumMod val="50000"/>
                  </a:schemeClr>
                </a:solidFill>
                <a:latin typeface="+mn-lt"/>
              </a:rPr>
              <a:t> Future Action – In Process</a:t>
            </a:r>
            <a:endParaRPr lang="en-IN" sz="1200" b="1" dirty="0">
              <a:solidFill>
                <a:schemeClr val="accent5">
                  <a:lumMod val="50000"/>
                </a:schemeClr>
              </a:solidFill>
              <a:latin typeface="+mn-lt"/>
            </a:endParaRPr>
          </a:p>
        </p:txBody>
      </p:sp>
      <p:sp>
        <p:nvSpPr>
          <p:cNvPr id="22" name="Up Arrow 21"/>
          <p:cNvSpPr/>
          <p:nvPr/>
        </p:nvSpPr>
        <p:spPr>
          <a:xfrm rot="5400000">
            <a:off x="7099551" y="332954"/>
            <a:ext cx="139148" cy="4114800"/>
          </a:xfrm>
          <a:prstGeom prst="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sp>
        <p:nvSpPr>
          <p:cNvPr id="23" name="TextBox 22"/>
          <p:cNvSpPr txBox="1"/>
          <p:nvPr/>
        </p:nvSpPr>
        <p:spPr>
          <a:xfrm>
            <a:off x="5075281" y="2420172"/>
            <a:ext cx="2819400" cy="646331"/>
          </a:xfrm>
          <a:prstGeom prst="rect">
            <a:avLst/>
          </a:prstGeom>
          <a:noFill/>
        </p:spPr>
        <p:txBody>
          <a:bodyPr wrap="square" rtlCol="0">
            <a:spAutoFit/>
          </a:bodyPr>
          <a:lstStyle/>
          <a:p>
            <a:r>
              <a:rPr lang="en-IN" sz="1200" b="1" dirty="0" smtClean="0">
                <a:solidFill>
                  <a:schemeClr val="accent2">
                    <a:lumMod val="50000"/>
                  </a:schemeClr>
                </a:solidFill>
                <a:latin typeface="+mn-lt"/>
              </a:rPr>
              <a:t>5. Changes status for the following:</a:t>
            </a:r>
          </a:p>
          <a:p>
            <a:pPr>
              <a:buFont typeface="Arial" pitchFamily="34" charset="0"/>
              <a:buChar char="•"/>
            </a:pPr>
            <a:r>
              <a:rPr lang="en-IN" sz="1200" b="1" dirty="0" smtClean="0">
                <a:solidFill>
                  <a:schemeClr val="accent2">
                    <a:lumMod val="50000"/>
                  </a:schemeClr>
                </a:solidFill>
                <a:latin typeface="+mn-lt"/>
              </a:rPr>
              <a:t> Dunning Action – Completed</a:t>
            </a:r>
          </a:p>
          <a:p>
            <a:pPr>
              <a:buFont typeface="Arial" pitchFamily="34" charset="0"/>
              <a:buChar char="•"/>
            </a:pPr>
            <a:r>
              <a:rPr lang="en-IN" sz="1200" b="1" dirty="0" smtClean="0">
                <a:solidFill>
                  <a:schemeClr val="accent2">
                    <a:lumMod val="50000"/>
                  </a:schemeClr>
                </a:solidFill>
                <a:latin typeface="+mn-lt"/>
              </a:rPr>
              <a:t> Future Action – Completed</a:t>
            </a:r>
          </a:p>
        </p:txBody>
      </p:sp>
      <p:sp>
        <p:nvSpPr>
          <p:cNvPr id="24" name="TextBox 23"/>
          <p:cNvSpPr txBox="1"/>
          <p:nvPr/>
        </p:nvSpPr>
        <p:spPr>
          <a:xfrm>
            <a:off x="1314977" y="4490680"/>
            <a:ext cx="914400" cy="461665"/>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4.1. Send Reminder</a:t>
            </a:r>
            <a:endParaRPr lang="en-IN" sz="1200" b="1" dirty="0">
              <a:solidFill>
                <a:schemeClr val="accent3">
                  <a:lumMod val="50000"/>
                </a:schemeClr>
              </a:solidFill>
              <a:latin typeface="+mn-lt"/>
            </a:endParaRPr>
          </a:p>
        </p:txBody>
      </p:sp>
      <p:sp>
        <p:nvSpPr>
          <p:cNvPr id="25" name="TextBox 24"/>
          <p:cNvSpPr txBox="1"/>
          <p:nvPr/>
        </p:nvSpPr>
        <p:spPr>
          <a:xfrm>
            <a:off x="1974273" y="6346319"/>
            <a:ext cx="1143000" cy="276999"/>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4.2. Soft Call</a:t>
            </a:r>
            <a:endParaRPr lang="en-IN" sz="1200" b="1" dirty="0">
              <a:solidFill>
                <a:schemeClr val="accent3">
                  <a:lumMod val="50000"/>
                </a:schemeClr>
              </a:solidFill>
              <a:latin typeface="+mn-lt"/>
            </a:endParaRPr>
          </a:p>
        </p:txBody>
      </p:sp>
      <p:sp>
        <p:nvSpPr>
          <p:cNvPr id="26" name="TextBox 25"/>
          <p:cNvSpPr txBox="1"/>
          <p:nvPr/>
        </p:nvSpPr>
        <p:spPr>
          <a:xfrm>
            <a:off x="4260273" y="4530436"/>
            <a:ext cx="1447800" cy="461665"/>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4.3. Send Dunning Letter</a:t>
            </a:r>
            <a:endParaRPr lang="en-IN" sz="1200" b="1" dirty="0">
              <a:solidFill>
                <a:schemeClr val="accent3">
                  <a:lumMod val="50000"/>
                </a:schemeClr>
              </a:solidFill>
              <a:latin typeface="+mn-lt"/>
            </a:endParaRPr>
          </a:p>
        </p:txBody>
      </p:sp>
      <p:sp>
        <p:nvSpPr>
          <p:cNvPr id="27" name="TextBox 26"/>
          <p:cNvSpPr txBox="1"/>
          <p:nvPr/>
        </p:nvSpPr>
        <p:spPr>
          <a:xfrm>
            <a:off x="5936673" y="4527364"/>
            <a:ext cx="1295400" cy="276999"/>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4.5. Send To OCA</a:t>
            </a:r>
            <a:endParaRPr lang="en-IN" sz="1200" b="1" dirty="0">
              <a:solidFill>
                <a:schemeClr val="accent3">
                  <a:lumMod val="50000"/>
                </a:schemeClr>
              </a:solidFill>
              <a:latin typeface="+mn-lt"/>
            </a:endParaRPr>
          </a:p>
        </p:txBody>
      </p:sp>
      <p:sp>
        <p:nvSpPr>
          <p:cNvPr id="28" name="TextBox 27"/>
          <p:cNvSpPr txBox="1"/>
          <p:nvPr/>
        </p:nvSpPr>
        <p:spPr>
          <a:xfrm>
            <a:off x="2633569" y="4500860"/>
            <a:ext cx="1447800" cy="461665"/>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4.6. Black List Customer</a:t>
            </a:r>
            <a:endParaRPr lang="en-IN" sz="1200" b="1" dirty="0">
              <a:solidFill>
                <a:schemeClr val="accent3">
                  <a:lumMod val="50000"/>
                </a:schemeClr>
              </a:solidFill>
              <a:latin typeface="+mn-lt"/>
            </a:endParaRPr>
          </a:p>
        </p:txBody>
      </p:sp>
      <p:sp>
        <p:nvSpPr>
          <p:cNvPr id="29" name="TextBox 28"/>
          <p:cNvSpPr txBox="1"/>
          <p:nvPr/>
        </p:nvSpPr>
        <p:spPr>
          <a:xfrm>
            <a:off x="3458517" y="6310837"/>
            <a:ext cx="1447800" cy="276999"/>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4.4. Service Barring</a:t>
            </a:r>
            <a:endParaRPr lang="en-IN" sz="1200" b="1" dirty="0">
              <a:solidFill>
                <a:schemeClr val="accent3">
                  <a:lumMod val="50000"/>
                </a:schemeClr>
              </a:solidFill>
              <a:latin typeface="+mn-lt"/>
            </a:endParaRPr>
          </a:p>
        </p:txBody>
      </p:sp>
      <p:sp>
        <p:nvSpPr>
          <p:cNvPr id="30" name="TextBox 29"/>
          <p:cNvSpPr txBox="1"/>
          <p:nvPr/>
        </p:nvSpPr>
        <p:spPr>
          <a:xfrm>
            <a:off x="5098473" y="6280059"/>
            <a:ext cx="1447800" cy="276999"/>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4.7. Write-Off</a:t>
            </a:r>
            <a:endParaRPr lang="en-IN" sz="1200" b="1" dirty="0">
              <a:solidFill>
                <a:schemeClr val="accent3">
                  <a:lumMod val="50000"/>
                </a:schemeClr>
              </a:solidFill>
              <a:latin typeface="+mn-lt"/>
            </a:endParaRPr>
          </a:p>
        </p:txBody>
      </p:sp>
      <p:sp>
        <p:nvSpPr>
          <p:cNvPr id="31" name="TextBox 30"/>
          <p:cNvSpPr txBox="1"/>
          <p:nvPr/>
        </p:nvSpPr>
        <p:spPr>
          <a:xfrm>
            <a:off x="6698673" y="6243520"/>
            <a:ext cx="1447800" cy="461665"/>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4.8. Customized Dunning Action</a:t>
            </a:r>
            <a:endParaRPr lang="en-IN" sz="1200" b="1" dirty="0">
              <a:solidFill>
                <a:schemeClr val="accent3">
                  <a:lumMod val="50000"/>
                </a:schemeClr>
              </a:solidFill>
              <a:latin typeface="+mn-lt"/>
            </a:endParaRPr>
          </a:p>
        </p:txBody>
      </p:sp>
      <p:cxnSp>
        <p:nvCxnSpPr>
          <p:cNvPr id="32" name="Straight Connector 31"/>
          <p:cNvCxnSpPr/>
          <p:nvPr/>
        </p:nvCxnSpPr>
        <p:spPr>
          <a:xfrm>
            <a:off x="1772177" y="3387436"/>
            <a:ext cx="5612296" cy="1588"/>
          </a:xfrm>
          <a:prstGeom prst="line">
            <a:avLst/>
          </a:prstGeom>
        </p:spPr>
        <p:style>
          <a:lnRef idx="3">
            <a:schemeClr val="accent3"/>
          </a:lnRef>
          <a:fillRef idx="0">
            <a:schemeClr val="accent3"/>
          </a:fillRef>
          <a:effectRef idx="2">
            <a:schemeClr val="accent3"/>
          </a:effectRef>
          <a:fontRef idx="minor">
            <a:schemeClr val="tx1"/>
          </a:fontRef>
        </p:style>
      </p:cxnSp>
      <p:cxnSp>
        <p:nvCxnSpPr>
          <p:cNvPr id="33" name="Straight Arrow Connector 32"/>
          <p:cNvCxnSpPr/>
          <p:nvPr/>
        </p:nvCxnSpPr>
        <p:spPr>
          <a:xfrm rot="5400000">
            <a:off x="1595723" y="3562213"/>
            <a:ext cx="381000" cy="158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a:xfrm rot="5400000">
            <a:off x="3169419" y="3577142"/>
            <a:ext cx="381000" cy="158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5" name="Straight Arrow Connector 34"/>
          <p:cNvCxnSpPr/>
          <p:nvPr/>
        </p:nvCxnSpPr>
        <p:spPr>
          <a:xfrm rot="5400000">
            <a:off x="4781283" y="3577142"/>
            <a:ext cx="381000" cy="158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6" name="Straight Arrow Connector 35"/>
          <p:cNvCxnSpPr/>
          <p:nvPr/>
        </p:nvCxnSpPr>
        <p:spPr>
          <a:xfrm rot="5400000">
            <a:off x="6354979" y="3577142"/>
            <a:ext cx="381000" cy="158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7" name="Straight Arrow Connector 36"/>
          <p:cNvCxnSpPr/>
          <p:nvPr/>
        </p:nvCxnSpPr>
        <p:spPr>
          <a:xfrm rot="5400000">
            <a:off x="1470689" y="4454236"/>
            <a:ext cx="2133600" cy="158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8" name="Straight Arrow Connector 37"/>
          <p:cNvCxnSpPr/>
          <p:nvPr/>
        </p:nvCxnSpPr>
        <p:spPr>
          <a:xfrm rot="5400000">
            <a:off x="4716679" y="4466694"/>
            <a:ext cx="2133600" cy="158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9" name="Straight Arrow Connector 38"/>
          <p:cNvCxnSpPr/>
          <p:nvPr/>
        </p:nvCxnSpPr>
        <p:spPr>
          <a:xfrm rot="5400000">
            <a:off x="6301950" y="4451765"/>
            <a:ext cx="2133600" cy="158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40" name="TextBox 39"/>
          <p:cNvSpPr txBox="1"/>
          <p:nvPr/>
        </p:nvSpPr>
        <p:spPr>
          <a:xfrm>
            <a:off x="1593273" y="3079659"/>
            <a:ext cx="2667000" cy="276999"/>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4. Action execution performed</a:t>
            </a:r>
            <a:endParaRPr lang="en-IN" sz="1200" b="1" dirty="0">
              <a:solidFill>
                <a:schemeClr val="accent3">
                  <a:lumMod val="50000"/>
                </a:schemeClr>
              </a:solidFill>
              <a:latin typeface="+mn-lt"/>
            </a:endParaRPr>
          </a:p>
        </p:txBody>
      </p:sp>
      <p:cxnSp>
        <p:nvCxnSpPr>
          <p:cNvPr id="41" name="Straight Arrow Connector 40"/>
          <p:cNvCxnSpPr/>
          <p:nvPr/>
        </p:nvCxnSpPr>
        <p:spPr>
          <a:xfrm rot="5400000">
            <a:off x="2599585" y="4077279"/>
            <a:ext cx="3071834" cy="6208"/>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21994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ppt_w</p:attrName>
                                        </p:attrNameLst>
                                      </p:cBhvr>
                                      <p:tavLst>
                                        <p:tav tm="0">
                                          <p:val>
                                            <p:strVal val="#ppt_w*0.70"/>
                                          </p:val>
                                        </p:tav>
                                        <p:tav tm="100000">
                                          <p:val>
                                            <p:strVal val="#ppt_w"/>
                                          </p:val>
                                        </p:tav>
                                      </p:tavLst>
                                    </p:anim>
                                    <p:anim calcmode="lin" valueType="num">
                                      <p:cBhvr>
                                        <p:cTn id="8" dur="2000" fill="hold"/>
                                        <p:tgtEl>
                                          <p:spTgt spid="4"/>
                                        </p:tgtEl>
                                        <p:attrNameLst>
                                          <p:attrName>ppt_h</p:attrName>
                                        </p:attrNameLst>
                                      </p:cBhvr>
                                      <p:tavLst>
                                        <p:tav tm="0">
                                          <p:val>
                                            <p:strVal val="#ppt_h"/>
                                          </p:val>
                                        </p:tav>
                                        <p:tav tm="100000">
                                          <p:val>
                                            <p:strVal val="#ppt_h"/>
                                          </p:val>
                                        </p:tav>
                                      </p:tavLst>
                                    </p:anim>
                                    <p:animEffect transition="in" filter="fade">
                                      <p:cBhvr>
                                        <p:cTn id="9" dur="2000"/>
                                        <p:tgtEl>
                                          <p:spTgt spid="4"/>
                                        </p:tgtEl>
                                      </p:cBhvr>
                                    </p:animEffect>
                                  </p:childTnLst>
                                </p:cTn>
                              </p:par>
                              <p:par>
                                <p:cTn id="10" presetID="55"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0" fill="hold"/>
                                        <p:tgtEl>
                                          <p:spTgt spid="3"/>
                                        </p:tgtEl>
                                        <p:attrNameLst>
                                          <p:attrName>ppt_w</p:attrName>
                                        </p:attrNameLst>
                                      </p:cBhvr>
                                      <p:tavLst>
                                        <p:tav tm="0">
                                          <p:val>
                                            <p:strVal val="#ppt_w*0.70"/>
                                          </p:val>
                                        </p:tav>
                                        <p:tav tm="100000">
                                          <p:val>
                                            <p:strVal val="#ppt_w"/>
                                          </p:val>
                                        </p:tav>
                                      </p:tavLst>
                                    </p:anim>
                                    <p:anim calcmode="lin" valueType="num">
                                      <p:cBhvr>
                                        <p:cTn id="13" dur="2000" fill="hold"/>
                                        <p:tgtEl>
                                          <p:spTgt spid="3"/>
                                        </p:tgtEl>
                                        <p:attrNameLst>
                                          <p:attrName>ppt_h</p:attrName>
                                        </p:attrNameLst>
                                      </p:cBhvr>
                                      <p:tavLst>
                                        <p:tav tm="0">
                                          <p:val>
                                            <p:strVal val="#ppt_h"/>
                                          </p:val>
                                        </p:tav>
                                        <p:tav tm="100000">
                                          <p:val>
                                            <p:strVal val="#ppt_h"/>
                                          </p:val>
                                        </p:tav>
                                      </p:tavLst>
                                    </p:anim>
                                    <p:animEffect transition="in" filter="fade">
                                      <p:cBhvr>
                                        <p:cTn id="14" dur="2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9"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2000" fill="hold"/>
                                        <p:tgtEl>
                                          <p:spTgt spid="6"/>
                                        </p:tgtEl>
                                        <p:attrNameLst>
                                          <p:attrName>ppt_x</p:attrName>
                                        </p:attrNameLst>
                                      </p:cBhvr>
                                      <p:tavLst>
                                        <p:tav tm="0">
                                          <p:val>
                                            <p:strVal val="#ppt_x-.2"/>
                                          </p:val>
                                        </p:tav>
                                        <p:tav tm="100000">
                                          <p:val>
                                            <p:strVal val="#ppt_x"/>
                                          </p:val>
                                        </p:tav>
                                      </p:tavLst>
                                    </p:anim>
                                    <p:anim calcmode="lin" valueType="num">
                                      <p:cBhvr>
                                        <p:cTn id="20" dur="2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21" dur="2000"/>
                                        <p:tgtEl>
                                          <p:spTgt spid="6"/>
                                        </p:tgtEl>
                                      </p:cBhvr>
                                    </p:animEffect>
                                  </p:childTnLst>
                                </p:cTn>
                              </p:par>
                              <p:par>
                                <p:cTn id="22" presetID="2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2000" fill="hold"/>
                                        <p:tgtEl>
                                          <p:spTgt spid="9"/>
                                        </p:tgtEl>
                                        <p:attrNameLst>
                                          <p:attrName>ppt_x</p:attrName>
                                        </p:attrNameLst>
                                      </p:cBhvr>
                                      <p:tavLst>
                                        <p:tav tm="0">
                                          <p:val>
                                            <p:strVal val="#ppt_x-.2"/>
                                          </p:val>
                                        </p:tav>
                                        <p:tav tm="100000">
                                          <p:val>
                                            <p:strVal val="#ppt_x"/>
                                          </p:val>
                                        </p:tav>
                                      </p:tavLst>
                                    </p:anim>
                                    <p:anim calcmode="lin" valueType="num">
                                      <p:cBhvr>
                                        <p:cTn id="25" dur="2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6" dur="2000"/>
                                        <p:tgtEl>
                                          <p:spTgt spid="9"/>
                                        </p:tgtEl>
                                      </p:cBhvr>
                                    </p:animEffect>
                                  </p:childTnLst>
                                </p:cTn>
                              </p:par>
                              <p:par>
                                <p:cTn id="27" presetID="29"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2000" fill="hold"/>
                                        <p:tgtEl>
                                          <p:spTgt spid="5"/>
                                        </p:tgtEl>
                                        <p:attrNameLst>
                                          <p:attrName>ppt_x</p:attrName>
                                        </p:attrNameLst>
                                      </p:cBhvr>
                                      <p:tavLst>
                                        <p:tav tm="0">
                                          <p:val>
                                            <p:strVal val="#ppt_x-.2"/>
                                          </p:val>
                                        </p:tav>
                                        <p:tav tm="100000">
                                          <p:val>
                                            <p:strVal val="#ppt_x"/>
                                          </p:val>
                                        </p:tav>
                                      </p:tavLst>
                                    </p:anim>
                                    <p:anim calcmode="lin" valueType="num">
                                      <p:cBhvr>
                                        <p:cTn id="30" dur="2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31" dur="2000"/>
                                        <p:tgtEl>
                                          <p:spTgt spid="5"/>
                                        </p:tgtEl>
                                      </p:cBhvr>
                                    </p:animEffect>
                                  </p:childTnLst>
                                </p:cTn>
                              </p:par>
                              <p:par>
                                <p:cTn id="32" presetID="29"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2000" fill="hold"/>
                                        <p:tgtEl>
                                          <p:spTgt spid="8"/>
                                        </p:tgtEl>
                                        <p:attrNameLst>
                                          <p:attrName>ppt_x</p:attrName>
                                        </p:attrNameLst>
                                      </p:cBhvr>
                                      <p:tavLst>
                                        <p:tav tm="0">
                                          <p:val>
                                            <p:strVal val="#ppt_x-.2"/>
                                          </p:val>
                                        </p:tav>
                                        <p:tav tm="100000">
                                          <p:val>
                                            <p:strVal val="#ppt_x"/>
                                          </p:val>
                                        </p:tav>
                                      </p:tavLst>
                                    </p:anim>
                                    <p:anim calcmode="lin" valueType="num">
                                      <p:cBhvr>
                                        <p:cTn id="35" dur="2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36" dur="2000"/>
                                        <p:tgtEl>
                                          <p:spTgt spid="8"/>
                                        </p:tgtEl>
                                      </p:cBhvr>
                                    </p:animEffect>
                                  </p:childTnLst>
                                </p:cTn>
                              </p:par>
                            </p:childTnLst>
                          </p:cTn>
                        </p:par>
                        <p:par>
                          <p:cTn id="37" fill="hold">
                            <p:stCondLst>
                              <p:cond delay="2000"/>
                            </p:stCondLst>
                            <p:childTnLst>
                              <p:par>
                                <p:cTn id="38" presetID="47" presetClass="entr" presetSubtype="0"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2000"/>
                                        <p:tgtEl>
                                          <p:spTgt spid="7"/>
                                        </p:tgtEl>
                                      </p:cBhvr>
                                    </p:animEffect>
                                    <p:anim calcmode="lin" valueType="num">
                                      <p:cBhvr>
                                        <p:cTn id="41" dur="2000" fill="hold"/>
                                        <p:tgtEl>
                                          <p:spTgt spid="7"/>
                                        </p:tgtEl>
                                        <p:attrNameLst>
                                          <p:attrName>ppt_x</p:attrName>
                                        </p:attrNameLst>
                                      </p:cBhvr>
                                      <p:tavLst>
                                        <p:tav tm="0">
                                          <p:val>
                                            <p:strVal val="#ppt_x"/>
                                          </p:val>
                                        </p:tav>
                                        <p:tav tm="100000">
                                          <p:val>
                                            <p:strVal val="#ppt_x"/>
                                          </p:val>
                                        </p:tav>
                                      </p:tavLst>
                                    </p:anim>
                                    <p:anim calcmode="lin" valueType="num">
                                      <p:cBhvr>
                                        <p:cTn id="42" dur="2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2000"/>
                                        <p:tgtEl>
                                          <p:spTgt spid="19"/>
                                        </p:tgtEl>
                                      </p:cBhvr>
                                    </p:animEffect>
                                    <p:anim calcmode="lin" valueType="num">
                                      <p:cBhvr>
                                        <p:cTn id="48" dur="2000" fill="hold"/>
                                        <p:tgtEl>
                                          <p:spTgt spid="19"/>
                                        </p:tgtEl>
                                        <p:attrNameLst>
                                          <p:attrName>ppt_x</p:attrName>
                                        </p:attrNameLst>
                                      </p:cBhvr>
                                      <p:tavLst>
                                        <p:tav tm="0">
                                          <p:val>
                                            <p:strVal val="#ppt_x"/>
                                          </p:val>
                                        </p:tav>
                                        <p:tav tm="100000">
                                          <p:val>
                                            <p:strVal val="#ppt_x"/>
                                          </p:val>
                                        </p:tav>
                                      </p:tavLst>
                                    </p:anim>
                                    <p:anim calcmode="lin" valueType="num">
                                      <p:cBhvr>
                                        <p:cTn id="49" dur="2000" fill="hold"/>
                                        <p:tgtEl>
                                          <p:spTgt spid="1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2000"/>
                                        <p:tgtEl>
                                          <p:spTgt spid="20"/>
                                        </p:tgtEl>
                                      </p:cBhvr>
                                    </p:animEffect>
                                    <p:anim calcmode="lin" valueType="num">
                                      <p:cBhvr>
                                        <p:cTn id="53" dur="2000" fill="hold"/>
                                        <p:tgtEl>
                                          <p:spTgt spid="20"/>
                                        </p:tgtEl>
                                        <p:attrNameLst>
                                          <p:attrName>ppt_x</p:attrName>
                                        </p:attrNameLst>
                                      </p:cBhvr>
                                      <p:tavLst>
                                        <p:tav tm="0">
                                          <p:val>
                                            <p:strVal val="#ppt_x"/>
                                          </p:val>
                                        </p:tav>
                                        <p:tav tm="100000">
                                          <p:val>
                                            <p:strVal val="#ppt_x"/>
                                          </p:val>
                                        </p:tav>
                                      </p:tavLst>
                                    </p:anim>
                                    <p:anim calcmode="lin" valueType="num">
                                      <p:cBhvr>
                                        <p:cTn id="54" dur="2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9"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p:cTn id="59" dur="2000" fill="hold"/>
                                        <p:tgtEl>
                                          <p:spTgt spid="21"/>
                                        </p:tgtEl>
                                        <p:attrNameLst>
                                          <p:attrName>ppt_x</p:attrName>
                                        </p:attrNameLst>
                                      </p:cBhvr>
                                      <p:tavLst>
                                        <p:tav tm="0">
                                          <p:val>
                                            <p:strVal val="#ppt_x-.2"/>
                                          </p:val>
                                        </p:tav>
                                        <p:tav tm="100000">
                                          <p:val>
                                            <p:strVal val="#ppt_x"/>
                                          </p:val>
                                        </p:tav>
                                      </p:tavLst>
                                    </p:anim>
                                    <p:anim calcmode="lin" valueType="num">
                                      <p:cBhvr>
                                        <p:cTn id="60" dur="2000" fill="hold"/>
                                        <p:tgtEl>
                                          <p:spTgt spid="21"/>
                                        </p:tgtEl>
                                        <p:attrNameLst>
                                          <p:attrName>ppt_y</p:attrName>
                                        </p:attrNameLst>
                                      </p:cBhvr>
                                      <p:tavLst>
                                        <p:tav tm="0">
                                          <p:val>
                                            <p:strVal val="#ppt_y"/>
                                          </p:val>
                                        </p:tav>
                                        <p:tav tm="100000">
                                          <p:val>
                                            <p:strVal val="#ppt_y"/>
                                          </p:val>
                                        </p:tav>
                                      </p:tavLst>
                                    </p:anim>
                                    <p:animEffect transition="in" filter="wipe(right)" prLst="gradientSize: 0.1">
                                      <p:cBhvr>
                                        <p:cTn id="61" dur="20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47" presetClass="entr" presetSubtype="0" fill="hold" grpId="0" nodeType="click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2000"/>
                                        <p:tgtEl>
                                          <p:spTgt spid="40"/>
                                        </p:tgtEl>
                                      </p:cBhvr>
                                    </p:animEffect>
                                    <p:anim calcmode="lin" valueType="num">
                                      <p:cBhvr>
                                        <p:cTn id="67" dur="2000" fill="hold"/>
                                        <p:tgtEl>
                                          <p:spTgt spid="40"/>
                                        </p:tgtEl>
                                        <p:attrNameLst>
                                          <p:attrName>ppt_x</p:attrName>
                                        </p:attrNameLst>
                                      </p:cBhvr>
                                      <p:tavLst>
                                        <p:tav tm="0">
                                          <p:val>
                                            <p:strVal val="#ppt_x"/>
                                          </p:val>
                                        </p:tav>
                                        <p:tav tm="100000">
                                          <p:val>
                                            <p:strVal val="#ppt_x"/>
                                          </p:val>
                                        </p:tav>
                                      </p:tavLst>
                                    </p:anim>
                                    <p:anim calcmode="lin" valueType="num">
                                      <p:cBhvr>
                                        <p:cTn id="68" dur="2000" fill="hold"/>
                                        <p:tgtEl>
                                          <p:spTgt spid="40"/>
                                        </p:tgtEl>
                                        <p:attrNameLst>
                                          <p:attrName>ppt_y</p:attrName>
                                        </p:attrNameLst>
                                      </p:cBhvr>
                                      <p:tavLst>
                                        <p:tav tm="0">
                                          <p:val>
                                            <p:strVal val="#ppt_y-.1"/>
                                          </p:val>
                                        </p:tav>
                                        <p:tav tm="100000">
                                          <p:val>
                                            <p:strVal val="#ppt_y"/>
                                          </p:val>
                                        </p:tav>
                                      </p:tavLst>
                                    </p:anim>
                                  </p:childTnLst>
                                </p:cTn>
                              </p:par>
                              <p:par>
                                <p:cTn id="69" presetID="47" presetClass="entr" presetSubtype="0" fill="hold"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2000"/>
                                        <p:tgtEl>
                                          <p:spTgt spid="32"/>
                                        </p:tgtEl>
                                      </p:cBhvr>
                                    </p:animEffect>
                                    <p:anim calcmode="lin" valueType="num">
                                      <p:cBhvr>
                                        <p:cTn id="72" dur="2000" fill="hold"/>
                                        <p:tgtEl>
                                          <p:spTgt spid="32"/>
                                        </p:tgtEl>
                                        <p:attrNameLst>
                                          <p:attrName>ppt_x</p:attrName>
                                        </p:attrNameLst>
                                      </p:cBhvr>
                                      <p:tavLst>
                                        <p:tav tm="0">
                                          <p:val>
                                            <p:strVal val="#ppt_x"/>
                                          </p:val>
                                        </p:tav>
                                        <p:tav tm="100000">
                                          <p:val>
                                            <p:strVal val="#ppt_x"/>
                                          </p:val>
                                        </p:tav>
                                      </p:tavLst>
                                    </p:anim>
                                    <p:anim calcmode="lin" valueType="num">
                                      <p:cBhvr>
                                        <p:cTn id="73" dur="2000" fill="hold"/>
                                        <p:tgtEl>
                                          <p:spTgt spid="32"/>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2000"/>
                                        <p:tgtEl>
                                          <p:spTgt spid="33"/>
                                        </p:tgtEl>
                                      </p:cBhvr>
                                    </p:animEffect>
                                    <p:anim calcmode="lin" valueType="num">
                                      <p:cBhvr>
                                        <p:cTn id="77" dur="2000" fill="hold"/>
                                        <p:tgtEl>
                                          <p:spTgt spid="33"/>
                                        </p:tgtEl>
                                        <p:attrNameLst>
                                          <p:attrName>ppt_x</p:attrName>
                                        </p:attrNameLst>
                                      </p:cBhvr>
                                      <p:tavLst>
                                        <p:tav tm="0">
                                          <p:val>
                                            <p:strVal val="#ppt_x"/>
                                          </p:val>
                                        </p:tav>
                                        <p:tav tm="100000">
                                          <p:val>
                                            <p:strVal val="#ppt_x"/>
                                          </p:val>
                                        </p:tav>
                                      </p:tavLst>
                                    </p:anim>
                                    <p:anim calcmode="lin" valueType="num">
                                      <p:cBhvr>
                                        <p:cTn id="78" dur="2000" fill="hold"/>
                                        <p:tgtEl>
                                          <p:spTgt spid="33"/>
                                        </p:tgtEl>
                                        <p:attrNameLst>
                                          <p:attrName>ppt_y</p:attrName>
                                        </p:attrNameLst>
                                      </p:cBhvr>
                                      <p:tavLst>
                                        <p:tav tm="0">
                                          <p:val>
                                            <p:strVal val="#ppt_y-.1"/>
                                          </p:val>
                                        </p:tav>
                                        <p:tav tm="100000">
                                          <p:val>
                                            <p:strVal val="#ppt_y"/>
                                          </p:val>
                                        </p:tav>
                                      </p:tavLst>
                                    </p:anim>
                                  </p:childTnLst>
                                </p:cTn>
                              </p:par>
                              <p:par>
                                <p:cTn id="79" presetID="47" presetClass="entr" presetSubtype="0" fill="hold" nodeType="with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fade">
                                      <p:cBhvr>
                                        <p:cTn id="81" dur="2000"/>
                                        <p:tgtEl>
                                          <p:spTgt spid="37"/>
                                        </p:tgtEl>
                                      </p:cBhvr>
                                    </p:animEffect>
                                    <p:anim calcmode="lin" valueType="num">
                                      <p:cBhvr>
                                        <p:cTn id="82" dur="2000" fill="hold"/>
                                        <p:tgtEl>
                                          <p:spTgt spid="37"/>
                                        </p:tgtEl>
                                        <p:attrNameLst>
                                          <p:attrName>ppt_x</p:attrName>
                                        </p:attrNameLst>
                                      </p:cBhvr>
                                      <p:tavLst>
                                        <p:tav tm="0">
                                          <p:val>
                                            <p:strVal val="#ppt_x"/>
                                          </p:val>
                                        </p:tav>
                                        <p:tav tm="100000">
                                          <p:val>
                                            <p:strVal val="#ppt_x"/>
                                          </p:val>
                                        </p:tav>
                                      </p:tavLst>
                                    </p:anim>
                                    <p:anim calcmode="lin" valueType="num">
                                      <p:cBhvr>
                                        <p:cTn id="83" dur="2000" fill="hold"/>
                                        <p:tgtEl>
                                          <p:spTgt spid="37"/>
                                        </p:tgtEl>
                                        <p:attrNameLst>
                                          <p:attrName>ppt_y</p:attrName>
                                        </p:attrNameLst>
                                      </p:cBhvr>
                                      <p:tavLst>
                                        <p:tav tm="0">
                                          <p:val>
                                            <p:strVal val="#ppt_y-.1"/>
                                          </p:val>
                                        </p:tav>
                                        <p:tav tm="100000">
                                          <p:val>
                                            <p:strVal val="#ppt_y"/>
                                          </p:val>
                                        </p:tav>
                                      </p:tavLst>
                                    </p:anim>
                                  </p:childTnLst>
                                </p:cTn>
                              </p:par>
                              <p:par>
                                <p:cTn id="84" presetID="47" presetClass="entr" presetSubtype="0" fill="hold" nodeType="with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2000"/>
                                        <p:tgtEl>
                                          <p:spTgt spid="34"/>
                                        </p:tgtEl>
                                      </p:cBhvr>
                                    </p:animEffect>
                                    <p:anim calcmode="lin" valueType="num">
                                      <p:cBhvr>
                                        <p:cTn id="87" dur="2000" fill="hold"/>
                                        <p:tgtEl>
                                          <p:spTgt spid="34"/>
                                        </p:tgtEl>
                                        <p:attrNameLst>
                                          <p:attrName>ppt_x</p:attrName>
                                        </p:attrNameLst>
                                      </p:cBhvr>
                                      <p:tavLst>
                                        <p:tav tm="0">
                                          <p:val>
                                            <p:strVal val="#ppt_x"/>
                                          </p:val>
                                        </p:tav>
                                        <p:tav tm="100000">
                                          <p:val>
                                            <p:strVal val="#ppt_x"/>
                                          </p:val>
                                        </p:tav>
                                      </p:tavLst>
                                    </p:anim>
                                    <p:anim calcmode="lin" valueType="num">
                                      <p:cBhvr>
                                        <p:cTn id="88" dur="2000" fill="hold"/>
                                        <p:tgtEl>
                                          <p:spTgt spid="34"/>
                                        </p:tgtEl>
                                        <p:attrNameLst>
                                          <p:attrName>ppt_y</p:attrName>
                                        </p:attrNameLst>
                                      </p:cBhvr>
                                      <p:tavLst>
                                        <p:tav tm="0">
                                          <p:val>
                                            <p:strVal val="#ppt_y-.1"/>
                                          </p:val>
                                        </p:tav>
                                        <p:tav tm="100000">
                                          <p:val>
                                            <p:strVal val="#ppt_y"/>
                                          </p:val>
                                        </p:tav>
                                      </p:tavLst>
                                    </p:anim>
                                  </p:childTnLst>
                                </p:cTn>
                              </p:par>
                              <p:par>
                                <p:cTn id="89" presetID="47" presetClass="entr" presetSubtype="0" fill="hold"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fade">
                                      <p:cBhvr>
                                        <p:cTn id="91" dur="2000"/>
                                        <p:tgtEl>
                                          <p:spTgt spid="35"/>
                                        </p:tgtEl>
                                      </p:cBhvr>
                                    </p:animEffect>
                                    <p:anim calcmode="lin" valueType="num">
                                      <p:cBhvr>
                                        <p:cTn id="92" dur="2000" fill="hold"/>
                                        <p:tgtEl>
                                          <p:spTgt spid="35"/>
                                        </p:tgtEl>
                                        <p:attrNameLst>
                                          <p:attrName>ppt_x</p:attrName>
                                        </p:attrNameLst>
                                      </p:cBhvr>
                                      <p:tavLst>
                                        <p:tav tm="0">
                                          <p:val>
                                            <p:strVal val="#ppt_x"/>
                                          </p:val>
                                        </p:tav>
                                        <p:tav tm="100000">
                                          <p:val>
                                            <p:strVal val="#ppt_x"/>
                                          </p:val>
                                        </p:tav>
                                      </p:tavLst>
                                    </p:anim>
                                    <p:anim calcmode="lin" valueType="num">
                                      <p:cBhvr>
                                        <p:cTn id="93" dur="2000" fill="hold"/>
                                        <p:tgtEl>
                                          <p:spTgt spid="35"/>
                                        </p:tgtEl>
                                        <p:attrNameLst>
                                          <p:attrName>ppt_y</p:attrName>
                                        </p:attrNameLst>
                                      </p:cBhvr>
                                      <p:tavLst>
                                        <p:tav tm="0">
                                          <p:val>
                                            <p:strVal val="#ppt_y-.1"/>
                                          </p:val>
                                        </p:tav>
                                        <p:tav tm="100000">
                                          <p:val>
                                            <p:strVal val="#ppt_y"/>
                                          </p:val>
                                        </p:tav>
                                      </p:tavLst>
                                    </p:anim>
                                  </p:childTnLst>
                                </p:cTn>
                              </p:par>
                              <p:par>
                                <p:cTn id="94" presetID="47" presetClass="entr" presetSubtype="0" fill="hold" nodeType="with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fade">
                                      <p:cBhvr>
                                        <p:cTn id="96" dur="2000"/>
                                        <p:tgtEl>
                                          <p:spTgt spid="36"/>
                                        </p:tgtEl>
                                      </p:cBhvr>
                                    </p:animEffect>
                                    <p:anim calcmode="lin" valueType="num">
                                      <p:cBhvr>
                                        <p:cTn id="97" dur="2000" fill="hold"/>
                                        <p:tgtEl>
                                          <p:spTgt spid="36"/>
                                        </p:tgtEl>
                                        <p:attrNameLst>
                                          <p:attrName>ppt_x</p:attrName>
                                        </p:attrNameLst>
                                      </p:cBhvr>
                                      <p:tavLst>
                                        <p:tav tm="0">
                                          <p:val>
                                            <p:strVal val="#ppt_x"/>
                                          </p:val>
                                        </p:tav>
                                        <p:tav tm="100000">
                                          <p:val>
                                            <p:strVal val="#ppt_x"/>
                                          </p:val>
                                        </p:tav>
                                      </p:tavLst>
                                    </p:anim>
                                    <p:anim calcmode="lin" valueType="num">
                                      <p:cBhvr>
                                        <p:cTn id="98" dur="2000" fill="hold"/>
                                        <p:tgtEl>
                                          <p:spTgt spid="36"/>
                                        </p:tgtEl>
                                        <p:attrNameLst>
                                          <p:attrName>ppt_y</p:attrName>
                                        </p:attrNameLst>
                                      </p:cBhvr>
                                      <p:tavLst>
                                        <p:tav tm="0">
                                          <p:val>
                                            <p:strVal val="#ppt_y-.1"/>
                                          </p:val>
                                        </p:tav>
                                        <p:tav tm="100000">
                                          <p:val>
                                            <p:strVal val="#ppt_y"/>
                                          </p:val>
                                        </p:tav>
                                      </p:tavLst>
                                    </p:anim>
                                  </p:childTnLst>
                                </p:cTn>
                              </p:par>
                              <p:par>
                                <p:cTn id="99" presetID="47" presetClass="entr" presetSubtype="0" fill="hold" nodeType="with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fade">
                                      <p:cBhvr>
                                        <p:cTn id="101" dur="2000"/>
                                        <p:tgtEl>
                                          <p:spTgt spid="39"/>
                                        </p:tgtEl>
                                      </p:cBhvr>
                                    </p:animEffect>
                                    <p:anim calcmode="lin" valueType="num">
                                      <p:cBhvr>
                                        <p:cTn id="102" dur="2000" fill="hold"/>
                                        <p:tgtEl>
                                          <p:spTgt spid="39"/>
                                        </p:tgtEl>
                                        <p:attrNameLst>
                                          <p:attrName>ppt_x</p:attrName>
                                        </p:attrNameLst>
                                      </p:cBhvr>
                                      <p:tavLst>
                                        <p:tav tm="0">
                                          <p:val>
                                            <p:strVal val="#ppt_x"/>
                                          </p:val>
                                        </p:tav>
                                        <p:tav tm="100000">
                                          <p:val>
                                            <p:strVal val="#ppt_x"/>
                                          </p:val>
                                        </p:tav>
                                      </p:tavLst>
                                    </p:anim>
                                    <p:anim calcmode="lin" valueType="num">
                                      <p:cBhvr>
                                        <p:cTn id="103" dur="2000" fill="hold"/>
                                        <p:tgtEl>
                                          <p:spTgt spid="39"/>
                                        </p:tgtEl>
                                        <p:attrNameLst>
                                          <p:attrName>ppt_y</p:attrName>
                                        </p:attrNameLst>
                                      </p:cBhvr>
                                      <p:tavLst>
                                        <p:tav tm="0">
                                          <p:val>
                                            <p:strVal val="#ppt_y-.1"/>
                                          </p:val>
                                        </p:tav>
                                        <p:tav tm="100000">
                                          <p:val>
                                            <p:strVal val="#ppt_y"/>
                                          </p:val>
                                        </p:tav>
                                      </p:tavLst>
                                    </p:anim>
                                  </p:childTnLst>
                                </p:cTn>
                              </p:par>
                              <p:par>
                                <p:cTn id="104" presetID="47" presetClass="entr" presetSubtype="0" fill="hold" nodeType="withEffect">
                                  <p:stCondLst>
                                    <p:cond delay="0"/>
                                  </p:stCondLst>
                                  <p:childTnLst>
                                    <p:set>
                                      <p:cBhvr>
                                        <p:cTn id="105" dur="1" fill="hold">
                                          <p:stCondLst>
                                            <p:cond delay="0"/>
                                          </p:stCondLst>
                                        </p:cTn>
                                        <p:tgtEl>
                                          <p:spTgt spid="16"/>
                                        </p:tgtEl>
                                        <p:attrNameLst>
                                          <p:attrName>style.visibility</p:attrName>
                                        </p:attrNameLst>
                                      </p:cBhvr>
                                      <p:to>
                                        <p:strVal val="visible"/>
                                      </p:to>
                                    </p:set>
                                    <p:animEffect transition="in" filter="fade">
                                      <p:cBhvr>
                                        <p:cTn id="106" dur="2000"/>
                                        <p:tgtEl>
                                          <p:spTgt spid="16"/>
                                        </p:tgtEl>
                                      </p:cBhvr>
                                    </p:animEffect>
                                    <p:anim calcmode="lin" valueType="num">
                                      <p:cBhvr>
                                        <p:cTn id="107" dur="2000" fill="hold"/>
                                        <p:tgtEl>
                                          <p:spTgt spid="16"/>
                                        </p:tgtEl>
                                        <p:attrNameLst>
                                          <p:attrName>ppt_x</p:attrName>
                                        </p:attrNameLst>
                                      </p:cBhvr>
                                      <p:tavLst>
                                        <p:tav tm="0">
                                          <p:val>
                                            <p:strVal val="#ppt_x"/>
                                          </p:val>
                                        </p:tav>
                                        <p:tav tm="100000">
                                          <p:val>
                                            <p:strVal val="#ppt_x"/>
                                          </p:val>
                                        </p:tav>
                                      </p:tavLst>
                                    </p:anim>
                                    <p:anim calcmode="lin" valueType="num">
                                      <p:cBhvr>
                                        <p:cTn id="108" dur="2000" fill="hold"/>
                                        <p:tgtEl>
                                          <p:spTgt spid="16"/>
                                        </p:tgtEl>
                                        <p:attrNameLst>
                                          <p:attrName>ppt_y</p:attrName>
                                        </p:attrNameLst>
                                      </p:cBhvr>
                                      <p:tavLst>
                                        <p:tav tm="0">
                                          <p:val>
                                            <p:strVal val="#ppt_y-.1"/>
                                          </p:val>
                                        </p:tav>
                                        <p:tav tm="100000">
                                          <p:val>
                                            <p:strVal val="#ppt_y"/>
                                          </p:val>
                                        </p:tav>
                                      </p:tavLst>
                                    </p:anim>
                                  </p:childTnLst>
                                </p:cTn>
                              </p:par>
                              <p:par>
                                <p:cTn id="109" presetID="47" presetClass="entr" presetSubtype="0" fill="hold" nodeType="withEffect">
                                  <p:stCondLst>
                                    <p:cond delay="0"/>
                                  </p:stCondLst>
                                  <p:childTnLst>
                                    <p:set>
                                      <p:cBhvr>
                                        <p:cTn id="110" dur="1" fill="hold">
                                          <p:stCondLst>
                                            <p:cond delay="0"/>
                                          </p:stCondLst>
                                        </p:cTn>
                                        <p:tgtEl>
                                          <p:spTgt spid="17"/>
                                        </p:tgtEl>
                                        <p:attrNameLst>
                                          <p:attrName>style.visibility</p:attrName>
                                        </p:attrNameLst>
                                      </p:cBhvr>
                                      <p:to>
                                        <p:strVal val="visible"/>
                                      </p:to>
                                    </p:set>
                                    <p:animEffect transition="in" filter="fade">
                                      <p:cBhvr>
                                        <p:cTn id="111" dur="2000"/>
                                        <p:tgtEl>
                                          <p:spTgt spid="17"/>
                                        </p:tgtEl>
                                      </p:cBhvr>
                                    </p:animEffect>
                                    <p:anim calcmode="lin" valueType="num">
                                      <p:cBhvr>
                                        <p:cTn id="112" dur="2000" fill="hold"/>
                                        <p:tgtEl>
                                          <p:spTgt spid="17"/>
                                        </p:tgtEl>
                                        <p:attrNameLst>
                                          <p:attrName>ppt_x</p:attrName>
                                        </p:attrNameLst>
                                      </p:cBhvr>
                                      <p:tavLst>
                                        <p:tav tm="0">
                                          <p:val>
                                            <p:strVal val="#ppt_x"/>
                                          </p:val>
                                        </p:tav>
                                        <p:tav tm="100000">
                                          <p:val>
                                            <p:strVal val="#ppt_x"/>
                                          </p:val>
                                        </p:tav>
                                      </p:tavLst>
                                    </p:anim>
                                    <p:anim calcmode="lin" valueType="num">
                                      <p:cBhvr>
                                        <p:cTn id="113" dur="2000" fill="hold"/>
                                        <p:tgtEl>
                                          <p:spTgt spid="17"/>
                                        </p:tgtEl>
                                        <p:attrNameLst>
                                          <p:attrName>ppt_y</p:attrName>
                                        </p:attrNameLst>
                                      </p:cBhvr>
                                      <p:tavLst>
                                        <p:tav tm="0">
                                          <p:val>
                                            <p:strVal val="#ppt_y-.1"/>
                                          </p:val>
                                        </p:tav>
                                        <p:tav tm="100000">
                                          <p:val>
                                            <p:strVal val="#ppt_y"/>
                                          </p:val>
                                        </p:tav>
                                      </p:tavLst>
                                    </p:anim>
                                  </p:childTnLst>
                                </p:cTn>
                              </p:par>
                              <p:par>
                                <p:cTn id="114" presetID="47" presetClass="entr" presetSubtype="0" fill="hold" nodeType="withEffect">
                                  <p:stCondLst>
                                    <p:cond delay="0"/>
                                  </p:stCondLst>
                                  <p:childTnLst>
                                    <p:set>
                                      <p:cBhvr>
                                        <p:cTn id="115" dur="1" fill="hold">
                                          <p:stCondLst>
                                            <p:cond delay="0"/>
                                          </p:stCondLst>
                                        </p:cTn>
                                        <p:tgtEl>
                                          <p:spTgt spid="12"/>
                                        </p:tgtEl>
                                        <p:attrNameLst>
                                          <p:attrName>style.visibility</p:attrName>
                                        </p:attrNameLst>
                                      </p:cBhvr>
                                      <p:to>
                                        <p:strVal val="visible"/>
                                      </p:to>
                                    </p:set>
                                    <p:animEffect transition="in" filter="fade">
                                      <p:cBhvr>
                                        <p:cTn id="116" dur="2000"/>
                                        <p:tgtEl>
                                          <p:spTgt spid="12"/>
                                        </p:tgtEl>
                                      </p:cBhvr>
                                    </p:animEffect>
                                    <p:anim calcmode="lin" valueType="num">
                                      <p:cBhvr>
                                        <p:cTn id="117" dur="2000" fill="hold"/>
                                        <p:tgtEl>
                                          <p:spTgt spid="12"/>
                                        </p:tgtEl>
                                        <p:attrNameLst>
                                          <p:attrName>ppt_x</p:attrName>
                                        </p:attrNameLst>
                                      </p:cBhvr>
                                      <p:tavLst>
                                        <p:tav tm="0">
                                          <p:val>
                                            <p:strVal val="#ppt_x"/>
                                          </p:val>
                                        </p:tav>
                                        <p:tav tm="100000">
                                          <p:val>
                                            <p:strVal val="#ppt_x"/>
                                          </p:val>
                                        </p:tav>
                                      </p:tavLst>
                                    </p:anim>
                                    <p:anim calcmode="lin" valueType="num">
                                      <p:cBhvr>
                                        <p:cTn id="118" dur="2000" fill="hold"/>
                                        <p:tgtEl>
                                          <p:spTgt spid="12"/>
                                        </p:tgtEl>
                                        <p:attrNameLst>
                                          <p:attrName>ppt_y</p:attrName>
                                        </p:attrNameLst>
                                      </p:cBhvr>
                                      <p:tavLst>
                                        <p:tav tm="0">
                                          <p:val>
                                            <p:strVal val="#ppt_y-.1"/>
                                          </p:val>
                                        </p:tav>
                                        <p:tav tm="100000">
                                          <p:val>
                                            <p:strVal val="#ppt_y"/>
                                          </p:val>
                                        </p:tav>
                                      </p:tavLst>
                                    </p:anim>
                                  </p:childTnLst>
                                </p:cTn>
                              </p:par>
                              <p:par>
                                <p:cTn id="119" presetID="47" presetClass="entr" presetSubtype="0" fill="hold" nodeType="withEffect">
                                  <p:stCondLst>
                                    <p:cond delay="0"/>
                                  </p:stCondLst>
                                  <p:childTnLst>
                                    <p:set>
                                      <p:cBhvr>
                                        <p:cTn id="120" dur="1" fill="hold">
                                          <p:stCondLst>
                                            <p:cond delay="0"/>
                                          </p:stCondLst>
                                        </p:cTn>
                                        <p:tgtEl>
                                          <p:spTgt spid="15"/>
                                        </p:tgtEl>
                                        <p:attrNameLst>
                                          <p:attrName>style.visibility</p:attrName>
                                        </p:attrNameLst>
                                      </p:cBhvr>
                                      <p:to>
                                        <p:strVal val="visible"/>
                                      </p:to>
                                    </p:set>
                                    <p:animEffect transition="in" filter="fade">
                                      <p:cBhvr>
                                        <p:cTn id="121" dur="2000"/>
                                        <p:tgtEl>
                                          <p:spTgt spid="15"/>
                                        </p:tgtEl>
                                      </p:cBhvr>
                                    </p:animEffect>
                                    <p:anim calcmode="lin" valueType="num">
                                      <p:cBhvr>
                                        <p:cTn id="122" dur="2000" fill="hold"/>
                                        <p:tgtEl>
                                          <p:spTgt spid="15"/>
                                        </p:tgtEl>
                                        <p:attrNameLst>
                                          <p:attrName>ppt_x</p:attrName>
                                        </p:attrNameLst>
                                      </p:cBhvr>
                                      <p:tavLst>
                                        <p:tav tm="0">
                                          <p:val>
                                            <p:strVal val="#ppt_x"/>
                                          </p:val>
                                        </p:tav>
                                        <p:tav tm="100000">
                                          <p:val>
                                            <p:strVal val="#ppt_x"/>
                                          </p:val>
                                        </p:tav>
                                      </p:tavLst>
                                    </p:anim>
                                    <p:anim calcmode="lin" valueType="num">
                                      <p:cBhvr>
                                        <p:cTn id="123" dur="2000" fill="hold"/>
                                        <p:tgtEl>
                                          <p:spTgt spid="15"/>
                                        </p:tgtEl>
                                        <p:attrNameLst>
                                          <p:attrName>ppt_y</p:attrName>
                                        </p:attrNameLst>
                                      </p:cBhvr>
                                      <p:tavLst>
                                        <p:tav tm="0">
                                          <p:val>
                                            <p:strVal val="#ppt_y-.1"/>
                                          </p:val>
                                        </p:tav>
                                        <p:tav tm="100000">
                                          <p:val>
                                            <p:strVal val="#ppt_y"/>
                                          </p:val>
                                        </p:tav>
                                      </p:tavLst>
                                    </p:anim>
                                  </p:childTnLst>
                                </p:cTn>
                              </p:par>
                              <p:par>
                                <p:cTn id="124" presetID="47" presetClass="entr" presetSubtype="0" fill="hold" grpId="0" nodeType="with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fade">
                                      <p:cBhvr>
                                        <p:cTn id="126" dur="2000"/>
                                        <p:tgtEl>
                                          <p:spTgt spid="24"/>
                                        </p:tgtEl>
                                      </p:cBhvr>
                                    </p:animEffect>
                                    <p:anim calcmode="lin" valueType="num">
                                      <p:cBhvr>
                                        <p:cTn id="127" dur="2000" fill="hold"/>
                                        <p:tgtEl>
                                          <p:spTgt spid="24"/>
                                        </p:tgtEl>
                                        <p:attrNameLst>
                                          <p:attrName>ppt_x</p:attrName>
                                        </p:attrNameLst>
                                      </p:cBhvr>
                                      <p:tavLst>
                                        <p:tav tm="0">
                                          <p:val>
                                            <p:strVal val="#ppt_x"/>
                                          </p:val>
                                        </p:tav>
                                        <p:tav tm="100000">
                                          <p:val>
                                            <p:strVal val="#ppt_x"/>
                                          </p:val>
                                        </p:tav>
                                      </p:tavLst>
                                    </p:anim>
                                    <p:anim calcmode="lin" valueType="num">
                                      <p:cBhvr>
                                        <p:cTn id="128" dur="2000" fill="hold"/>
                                        <p:tgtEl>
                                          <p:spTgt spid="24"/>
                                        </p:tgtEl>
                                        <p:attrNameLst>
                                          <p:attrName>ppt_y</p:attrName>
                                        </p:attrNameLst>
                                      </p:cBhvr>
                                      <p:tavLst>
                                        <p:tav tm="0">
                                          <p:val>
                                            <p:strVal val="#ppt_y-.1"/>
                                          </p:val>
                                        </p:tav>
                                        <p:tav tm="100000">
                                          <p:val>
                                            <p:strVal val="#ppt_y"/>
                                          </p:val>
                                        </p:tav>
                                      </p:tavLst>
                                    </p:anim>
                                  </p:childTnLst>
                                </p:cTn>
                              </p:par>
                              <p:par>
                                <p:cTn id="129" presetID="47" presetClass="entr" presetSubtype="0" fill="hold" grpId="0" nodeType="withEffect">
                                  <p:stCondLst>
                                    <p:cond delay="0"/>
                                  </p:stCondLst>
                                  <p:childTnLst>
                                    <p:set>
                                      <p:cBhvr>
                                        <p:cTn id="130" dur="1" fill="hold">
                                          <p:stCondLst>
                                            <p:cond delay="0"/>
                                          </p:stCondLst>
                                        </p:cTn>
                                        <p:tgtEl>
                                          <p:spTgt spid="28"/>
                                        </p:tgtEl>
                                        <p:attrNameLst>
                                          <p:attrName>style.visibility</p:attrName>
                                        </p:attrNameLst>
                                      </p:cBhvr>
                                      <p:to>
                                        <p:strVal val="visible"/>
                                      </p:to>
                                    </p:set>
                                    <p:animEffect transition="in" filter="fade">
                                      <p:cBhvr>
                                        <p:cTn id="131" dur="2000"/>
                                        <p:tgtEl>
                                          <p:spTgt spid="28"/>
                                        </p:tgtEl>
                                      </p:cBhvr>
                                    </p:animEffect>
                                    <p:anim calcmode="lin" valueType="num">
                                      <p:cBhvr>
                                        <p:cTn id="132" dur="2000" fill="hold"/>
                                        <p:tgtEl>
                                          <p:spTgt spid="28"/>
                                        </p:tgtEl>
                                        <p:attrNameLst>
                                          <p:attrName>ppt_x</p:attrName>
                                        </p:attrNameLst>
                                      </p:cBhvr>
                                      <p:tavLst>
                                        <p:tav tm="0">
                                          <p:val>
                                            <p:strVal val="#ppt_x"/>
                                          </p:val>
                                        </p:tav>
                                        <p:tav tm="100000">
                                          <p:val>
                                            <p:strVal val="#ppt_x"/>
                                          </p:val>
                                        </p:tav>
                                      </p:tavLst>
                                    </p:anim>
                                    <p:anim calcmode="lin" valueType="num">
                                      <p:cBhvr>
                                        <p:cTn id="133" dur="2000" fill="hold"/>
                                        <p:tgtEl>
                                          <p:spTgt spid="28"/>
                                        </p:tgtEl>
                                        <p:attrNameLst>
                                          <p:attrName>ppt_y</p:attrName>
                                        </p:attrNameLst>
                                      </p:cBhvr>
                                      <p:tavLst>
                                        <p:tav tm="0">
                                          <p:val>
                                            <p:strVal val="#ppt_y-.1"/>
                                          </p:val>
                                        </p:tav>
                                        <p:tav tm="100000">
                                          <p:val>
                                            <p:strVal val="#ppt_y"/>
                                          </p:val>
                                        </p:tav>
                                      </p:tavLst>
                                    </p:anim>
                                  </p:childTnLst>
                                </p:cTn>
                              </p:par>
                              <p:par>
                                <p:cTn id="134" presetID="47" presetClass="entr" presetSubtype="0" fill="hold" grpId="0" nodeType="withEffect">
                                  <p:stCondLst>
                                    <p:cond delay="0"/>
                                  </p:stCondLst>
                                  <p:childTnLst>
                                    <p:set>
                                      <p:cBhvr>
                                        <p:cTn id="135" dur="1" fill="hold">
                                          <p:stCondLst>
                                            <p:cond delay="0"/>
                                          </p:stCondLst>
                                        </p:cTn>
                                        <p:tgtEl>
                                          <p:spTgt spid="26"/>
                                        </p:tgtEl>
                                        <p:attrNameLst>
                                          <p:attrName>style.visibility</p:attrName>
                                        </p:attrNameLst>
                                      </p:cBhvr>
                                      <p:to>
                                        <p:strVal val="visible"/>
                                      </p:to>
                                    </p:set>
                                    <p:animEffect transition="in" filter="fade">
                                      <p:cBhvr>
                                        <p:cTn id="136" dur="2000"/>
                                        <p:tgtEl>
                                          <p:spTgt spid="26"/>
                                        </p:tgtEl>
                                      </p:cBhvr>
                                    </p:animEffect>
                                    <p:anim calcmode="lin" valueType="num">
                                      <p:cBhvr>
                                        <p:cTn id="137" dur="2000" fill="hold"/>
                                        <p:tgtEl>
                                          <p:spTgt spid="26"/>
                                        </p:tgtEl>
                                        <p:attrNameLst>
                                          <p:attrName>ppt_x</p:attrName>
                                        </p:attrNameLst>
                                      </p:cBhvr>
                                      <p:tavLst>
                                        <p:tav tm="0">
                                          <p:val>
                                            <p:strVal val="#ppt_x"/>
                                          </p:val>
                                        </p:tav>
                                        <p:tav tm="100000">
                                          <p:val>
                                            <p:strVal val="#ppt_x"/>
                                          </p:val>
                                        </p:tav>
                                      </p:tavLst>
                                    </p:anim>
                                    <p:anim calcmode="lin" valueType="num">
                                      <p:cBhvr>
                                        <p:cTn id="138" dur="2000" fill="hold"/>
                                        <p:tgtEl>
                                          <p:spTgt spid="26"/>
                                        </p:tgtEl>
                                        <p:attrNameLst>
                                          <p:attrName>ppt_y</p:attrName>
                                        </p:attrNameLst>
                                      </p:cBhvr>
                                      <p:tavLst>
                                        <p:tav tm="0">
                                          <p:val>
                                            <p:strVal val="#ppt_y-.1"/>
                                          </p:val>
                                        </p:tav>
                                        <p:tav tm="100000">
                                          <p:val>
                                            <p:strVal val="#ppt_y"/>
                                          </p:val>
                                        </p:tav>
                                      </p:tavLst>
                                    </p:anim>
                                  </p:childTnLst>
                                </p:cTn>
                              </p:par>
                              <p:par>
                                <p:cTn id="139" presetID="47" presetClass="entr" presetSubtype="0" fill="hold" grpId="0" nodeType="withEffect">
                                  <p:stCondLst>
                                    <p:cond delay="0"/>
                                  </p:stCondLst>
                                  <p:childTnLst>
                                    <p:set>
                                      <p:cBhvr>
                                        <p:cTn id="140" dur="1" fill="hold">
                                          <p:stCondLst>
                                            <p:cond delay="0"/>
                                          </p:stCondLst>
                                        </p:cTn>
                                        <p:tgtEl>
                                          <p:spTgt spid="27"/>
                                        </p:tgtEl>
                                        <p:attrNameLst>
                                          <p:attrName>style.visibility</p:attrName>
                                        </p:attrNameLst>
                                      </p:cBhvr>
                                      <p:to>
                                        <p:strVal val="visible"/>
                                      </p:to>
                                    </p:set>
                                    <p:animEffect transition="in" filter="fade">
                                      <p:cBhvr>
                                        <p:cTn id="141" dur="2000"/>
                                        <p:tgtEl>
                                          <p:spTgt spid="27"/>
                                        </p:tgtEl>
                                      </p:cBhvr>
                                    </p:animEffect>
                                    <p:anim calcmode="lin" valueType="num">
                                      <p:cBhvr>
                                        <p:cTn id="142" dur="2000" fill="hold"/>
                                        <p:tgtEl>
                                          <p:spTgt spid="27"/>
                                        </p:tgtEl>
                                        <p:attrNameLst>
                                          <p:attrName>ppt_x</p:attrName>
                                        </p:attrNameLst>
                                      </p:cBhvr>
                                      <p:tavLst>
                                        <p:tav tm="0">
                                          <p:val>
                                            <p:strVal val="#ppt_x"/>
                                          </p:val>
                                        </p:tav>
                                        <p:tav tm="100000">
                                          <p:val>
                                            <p:strVal val="#ppt_x"/>
                                          </p:val>
                                        </p:tav>
                                      </p:tavLst>
                                    </p:anim>
                                    <p:anim calcmode="lin" valueType="num">
                                      <p:cBhvr>
                                        <p:cTn id="143" dur="2000" fill="hold"/>
                                        <p:tgtEl>
                                          <p:spTgt spid="27"/>
                                        </p:tgtEl>
                                        <p:attrNameLst>
                                          <p:attrName>ppt_y</p:attrName>
                                        </p:attrNameLst>
                                      </p:cBhvr>
                                      <p:tavLst>
                                        <p:tav tm="0">
                                          <p:val>
                                            <p:strVal val="#ppt_y-.1"/>
                                          </p:val>
                                        </p:tav>
                                        <p:tav tm="100000">
                                          <p:val>
                                            <p:strVal val="#ppt_y"/>
                                          </p:val>
                                        </p:tav>
                                      </p:tavLst>
                                    </p:anim>
                                  </p:childTnLst>
                                </p:cTn>
                              </p:par>
                              <p:par>
                                <p:cTn id="144" presetID="47" presetClass="entr" presetSubtype="0" fill="hold" nodeType="withEffect">
                                  <p:stCondLst>
                                    <p:cond delay="0"/>
                                  </p:stCondLst>
                                  <p:childTnLst>
                                    <p:set>
                                      <p:cBhvr>
                                        <p:cTn id="145" dur="1" fill="hold">
                                          <p:stCondLst>
                                            <p:cond delay="0"/>
                                          </p:stCondLst>
                                        </p:cTn>
                                        <p:tgtEl>
                                          <p:spTgt spid="11"/>
                                        </p:tgtEl>
                                        <p:attrNameLst>
                                          <p:attrName>style.visibility</p:attrName>
                                        </p:attrNameLst>
                                      </p:cBhvr>
                                      <p:to>
                                        <p:strVal val="visible"/>
                                      </p:to>
                                    </p:set>
                                    <p:animEffect transition="in" filter="fade">
                                      <p:cBhvr>
                                        <p:cTn id="146" dur="2000"/>
                                        <p:tgtEl>
                                          <p:spTgt spid="11"/>
                                        </p:tgtEl>
                                      </p:cBhvr>
                                    </p:animEffect>
                                    <p:anim calcmode="lin" valueType="num">
                                      <p:cBhvr>
                                        <p:cTn id="147" dur="2000" fill="hold"/>
                                        <p:tgtEl>
                                          <p:spTgt spid="11"/>
                                        </p:tgtEl>
                                        <p:attrNameLst>
                                          <p:attrName>ppt_x</p:attrName>
                                        </p:attrNameLst>
                                      </p:cBhvr>
                                      <p:tavLst>
                                        <p:tav tm="0">
                                          <p:val>
                                            <p:strVal val="#ppt_x"/>
                                          </p:val>
                                        </p:tav>
                                        <p:tav tm="100000">
                                          <p:val>
                                            <p:strVal val="#ppt_x"/>
                                          </p:val>
                                        </p:tav>
                                      </p:tavLst>
                                    </p:anim>
                                    <p:anim calcmode="lin" valueType="num">
                                      <p:cBhvr>
                                        <p:cTn id="148" dur="2000" fill="hold"/>
                                        <p:tgtEl>
                                          <p:spTgt spid="11"/>
                                        </p:tgtEl>
                                        <p:attrNameLst>
                                          <p:attrName>ppt_y</p:attrName>
                                        </p:attrNameLst>
                                      </p:cBhvr>
                                      <p:tavLst>
                                        <p:tav tm="0">
                                          <p:val>
                                            <p:strVal val="#ppt_y-.1"/>
                                          </p:val>
                                        </p:tav>
                                        <p:tav tm="100000">
                                          <p:val>
                                            <p:strVal val="#ppt_y"/>
                                          </p:val>
                                        </p:tav>
                                      </p:tavLst>
                                    </p:anim>
                                  </p:childTnLst>
                                </p:cTn>
                              </p:par>
                              <p:par>
                                <p:cTn id="149" presetID="47" presetClass="entr" presetSubtype="0" fill="hold" grpId="0" nodeType="withEffect">
                                  <p:stCondLst>
                                    <p:cond delay="0"/>
                                  </p:stCondLst>
                                  <p:childTnLst>
                                    <p:set>
                                      <p:cBhvr>
                                        <p:cTn id="150" dur="1" fill="hold">
                                          <p:stCondLst>
                                            <p:cond delay="0"/>
                                          </p:stCondLst>
                                        </p:cTn>
                                        <p:tgtEl>
                                          <p:spTgt spid="25"/>
                                        </p:tgtEl>
                                        <p:attrNameLst>
                                          <p:attrName>style.visibility</p:attrName>
                                        </p:attrNameLst>
                                      </p:cBhvr>
                                      <p:to>
                                        <p:strVal val="visible"/>
                                      </p:to>
                                    </p:set>
                                    <p:animEffect transition="in" filter="fade">
                                      <p:cBhvr>
                                        <p:cTn id="151" dur="2000"/>
                                        <p:tgtEl>
                                          <p:spTgt spid="25"/>
                                        </p:tgtEl>
                                      </p:cBhvr>
                                    </p:animEffect>
                                    <p:anim calcmode="lin" valueType="num">
                                      <p:cBhvr>
                                        <p:cTn id="152" dur="2000" fill="hold"/>
                                        <p:tgtEl>
                                          <p:spTgt spid="25"/>
                                        </p:tgtEl>
                                        <p:attrNameLst>
                                          <p:attrName>ppt_x</p:attrName>
                                        </p:attrNameLst>
                                      </p:cBhvr>
                                      <p:tavLst>
                                        <p:tav tm="0">
                                          <p:val>
                                            <p:strVal val="#ppt_x"/>
                                          </p:val>
                                        </p:tav>
                                        <p:tav tm="100000">
                                          <p:val>
                                            <p:strVal val="#ppt_x"/>
                                          </p:val>
                                        </p:tav>
                                      </p:tavLst>
                                    </p:anim>
                                    <p:anim calcmode="lin" valueType="num">
                                      <p:cBhvr>
                                        <p:cTn id="153" dur="2000" fill="hold"/>
                                        <p:tgtEl>
                                          <p:spTgt spid="25"/>
                                        </p:tgtEl>
                                        <p:attrNameLst>
                                          <p:attrName>ppt_y</p:attrName>
                                        </p:attrNameLst>
                                      </p:cBhvr>
                                      <p:tavLst>
                                        <p:tav tm="0">
                                          <p:val>
                                            <p:strVal val="#ppt_y-.1"/>
                                          </p:val>
                                        </p:tav>
                                        <p:tav tm="100000">
                                          <p:val>
                                            <p:strVal val="#ppt_y"/>
                                          </p:val>
                                        </p:tav>
                                      </p:tavLst>
                                    </p:anim>
                                  </p:childTnLst>
                                </p:cTn>
                              </p:par>
                              <p:par>
                                <p:cTn id="154" presetID="47" presetClass="entr" presetSubtype="0" fill="hold" nodeType="withEffect">
                                  <p:stCondLst>
                                    <p:cond delay="0"/>
                                  </p:stCondLst>
                                  <p:childTnLst>
                                    <p:set>
                                      <p:cBhvr>
                                        <p:cTn id="155" dur="1" fill="hold">
                                          <p:stCondLst>
                                            <p:cond delay="0"/>
                                          </p:stCondLst>
                                        </p:cTn>
                                        <p:tgtEl>
                                          <p:spTgt spid="13"/>
                                        </p:tgtEl>
                                        <p:attrNameLst>
                                          <p:attrName>style.visibility</p:attrName>
                                        </p:attrNameLst>
                                      </p:cBhvr>
                                      <p:to>
                                        <p:strVal val="visible"/>
                                      </p:to>
                                    </p:set>
                                    <p:animEffect transition="in" filter="fade">
                                      <p:cBhvr>
                                        <p:cTn id="156" dur="2000"/>
                                        <p:tgtEl>
                                          <p:spTgt spid="13"/>
                                        </p:tgtEl>
                                      </p:cBhvr>
                                    </p:animEffect>
                                    <p:anim calcmode="lin" valueType="num">
                                      <p:cBhvr>
                                        <p:cTn id="157" dur="2000" fill="hold"/>
                                        <p:tgtEl>
                                          <p:spTgt spid="13"/>
                                        </p:tgtEl>
                                        <p:attrNameLst>
                                          <p:attrName>ppt_x</p:attrName>
                                        </p:attrNameLst>
                                      </p:cBhvr>
                                      <p:tavLst>
                                        <p:tav tm="0">
                                          <p:val>
                                            <p:strVal val="#ppt_x"/>
                                          </p:val>
                                        </p:tav>
                                        <p:tav tm="100000">
                                          <p:val>
                                            <p:strVal val="#ppt_x"/>
                                          </p:val>
                                        </p:tav>
                                      </p:tavLst>
                                    </p:anim>
                                    <p:anim calcmode="lin" valueType="num">
                                      <p:cBhvr>
                                        <p:cTn id="158" dur="2000" fill="hold"/>
                                        <p:tgtEl>
                                          <p:spTgt spid="13"/>
                                        </p:tgtEl>
                                        <p:attrNameLst>
                                          <p:attrName>ppt_y</p:attrName>
                                        </p:attrNameLst>
                                      </p:cBhvr>
                                      <p:tavLst>
                                        <p:tav tm="0">
                                          <p:val>
                                            <p:strVal val="#ppt_y-.1"/>
                                          </p:val>
                                        </p:tav>
                                        <p:tav tm="100000">
                                          <p:val>
                                            <p:strVal val="#ppt_y"/>
                                          </p:val>
                                        </p:tav>
                                      </p:tavLst>
                                    </p:anim>
                                  </p:childTnLst>
                                </p:cTn>
                              </p:par>
                              <p:par>
                                <p:cTn id="159" presetID="47" presetClass="entr" presetSubtype="0" fill="hold" grpId="0" nodeType="withEffect">
                                  <p:stCondLst>
                                    <p:cond delay="0"/>
                                  </p:stCondLst>
                                  <p:childTnLst>
                                    <p:set>
                                      <p:cBhvr>
                                        <p:cTn id="160" dur="1" fill="hold">
                                          <p:stCondLst>
                                            <p:cond delay="0"/>
                                          </p:stCondLst>
                                        </p:cTn>
                                        <p:tgtEl>
                                          <p:spTgt spid="29"/>
                                        </p:tgtEl>
                                        <p:attrNameLst>
                                          <p:attrName>style.visibility</p:attrName>
                                        </p:attrNameLst>
                                      </p:cBhvr>
                                      <p:to>
                                        <p:strVal val="visible"/>
                                      </p:to>
                                    </p:set>
                                    <p:animEffect transition="in" filter="fade">
                                      <p:cBhvr>
                                        <p:cTn id="161" dur="2000"/>
                                        <p:tgtEl>
                                          <p:spTgt spid="29"/>
                                        </p:tgtEl>
                                      </p:cBhvr>
                                    </p:animEffect>
                                    <p:anim calcmode="lin" valueType="num">
                                      <p:cBhvr>
                                        <p:cTn id="162" dur="2000" fill="hold"/>
                                        <p:tgtEl>
                                          <p:spTgt spid="29"/>
                                        </p:tgtEl>
                                        <p:attrNameLst>
                                          <p:attrName>ppt_x</p:attrName>
                                        </p:attrNameLst>
                                      </p:cBhvr>
                                      <p:tavLst>
                                        <p:tav tm="0">
                                          <p:val>
                                            <p:strVal val="#ppt_x"/>
                                          </p:val>
                                        </p:tav>
                                        <p:tav tm="100000">
                                          <p:val>
                                            <p:strVal val="#ppt_x"/>
                                          </p:val>
                                        </p:tav>
                                      </p:tavLst>
                                    </p:anim>
                                    <p:anim calcmode="lin" valueType="num">
                                      <p:cBhvr>
                                        <p:cTn id="163" dur="2000" fill="hold"/>
                                        <p:tgtEl>
                                          <p:spTgt spid="29"/>
                                        </p:tgtEl>
                                        <p:attrNameLst>
                                          <p:attrName>ppt_y</p:attrName>
                                        </p:attrNameLst>
                                      </p:cBhvr>
                                      <p:tavLst>
                                        <p:tav tm="0">
                                          <p:val>
                                            <p:strVal val="#ppt_y-.1"/>
                                          </p:val>
                                        </p:tav>
                                        <p:tav tm="100000">
                                          <p:val>
                                            <p:strVal val="#ppt_y"/>
                                          </p:val>
                                        </p:tav>
                                      </p:tavLst>
                                    </p:anim>
                                  </p:childTnLst>
                                </p:cTn>
                              </p:par>
                              <p:par>
                                <p:cTn id="164" presetID="47" presetClass="entr" presetSubtype="0" fill="hold" nodeType="withEffect">
                                  <p:stCondLst>
                                    <p:cond delay="0"/>
                                  </p:stCondLst>
                                  <p:childTnLst>
                                    <p:set>
                                      <p:cBhvr>
                                        <p:cTn id="165" dur="1" fill="hold">
                                          <p:stCondLst>
                                            <p:cond delay="0"/>
                                          </p:stCondLst>
                                        </p:cTn>
                                        <p:tgtEl>
                                          <p:spTgt spid="14"/>
                                        </p:tgtEl>
                                        <p:attrNameLst>
                                          <p:attrName>style.visibility</p:attrName>
                                        </p:attrNameLst>
                                      </p:cBhvr>
                                      <p:to>
                                        <p:strVal val="visible"/>
                                      </p:to>
                                    </p:set>
                                    <p:animEffect transition="in" filter="fade">
                                      <p:cBhvr>
                                        <p:cTn id="166" dur="2000"/>
                                        <p:tgtEl>
                                          <p:spTgt spid="14"/>
                                        </p:tgtEl>
                                      </p:cBhvr>
                                    </p:animEffect>
                                    <p:anim calcmode="lin" valueType="num">
                                      <p:cBhvr>
                                        <p:cTn id="167" dur="2000" fill="hold"/>
                                        <p:tgtEl>
                                          <p:spTgt spid="14"/>
                                        </p:tgtEl>
                                        <p:attrNameLst>
                                          <p:attrName>ppt_x</p:attrName>
                                        </p:attrNameLst>
                                      </p:cBhvr>
                                      <p:tavLst>
                                        <p:tav tm="0">
                                          <p:val>
                                            <p:strVal val="#ppt_x"/>
                                          </p:val>
                                        </p:tav>
                                        <p:tav tm="100000">
                                          <p:val>
                                            <p:strVal val="#ppt_x"/>
                                          </p:val>
                                        </p:tav>
                                      </p:tavLst>
                                    </p:anim>
                                    <p:anim calcmode="lin" valueType="num">
                                      <p:cBhvr>
                                        <p:cTn id="168" dur="2000" fill="hold"/>
                                        <p:tgtEl>
                                          <p:spTgt spid="14"/>
                                        </p:tgtEl>
                                        <p:attrNameLst>
                                          <p:attrName>ppt_y</p:attrName>
                                        </p:attrNameLst>
                                      </p:cBhvr>
                                      <p:tavLst>
                                        <p:tav tm="0">
                                          <p:val>
                                            <p:strVal val="#ppt_y-.1"/>
                                          </p:val>
                                        </p:tav>
                                        <p:tav tm="100000">
                                          <p:val>
                                            <p:strVal val="#ppt_y"/>
                                          </p:val>
                                        </p:tav>
                                      </p:tavLst>
                                    </p:anim>
                                  </p:childTnLst>
                                </p:cTn>
                              </p:par>
                              <p:par>
                                <p:cTn id="169" presetID="47" presetClass="entr" presetSubtype="0" fill="hold" nodeType="withEffect">
                                  <p:stCondLst>
                                    <p:cond delay="0"/>
                                  </p:stCondLst>
                                  <p:childTnLst>
                                    <p:set>
                                      <p:cBhvr>
                                        <p:cTn id="170" dur="1" fill="hold">
                                          <p:stCondLst>
                                            <p:cond delay="0"/>
                                          </p:stCondLst>
                                        </p:cTn>
                                        <p:tgtEl>
                                          <p:spTgt spid="41"/>
                                        </p:tgtEl>
                                        <p:attrNameLst>
                                          <p:attrName>style.visibility</p:attrName>
                                        </p:attrNameLst>
                                      </p:cBhvr>
                                      <p:to>
                                        <p:strVal val="visible"/>
                                      </p:to>
                                    </p:set>
                                    <p:animEffect transition="in" filter="fade">
                                      <p:cBhvr>
                                        <p:cTn id="171" dur="2000"/>
                                        <p:tgtEl>
                                          <p:spTgt spid="41"/>
                                        </p:tgtEl>
                                      </p:cBhvr>
                                    </p:animEffect>
                                    <p:anim calcmode="lin" valueType="num">
                                      <p:cBhvr>
                                        <p:cTn id="172" dur="2000" fill="hold"/>
                                        <p:tgtEl>
                                          <p:spTgt spid="41"/>
                                        </p:tgtEl>
                                        <p:attrNameLst>
                                          <p:attrName>ppt_x</p:attrName>
                                        </p:attrNameLst>
                                      </p:cBhvr>
                                      <p:tavLst>
                                        <p:tav tm="0">
                                          <p:val>
                                            <p:strVal val="#ppt_x"/>
                                          </p:val>
                                        </p:tav>
                                        <p:tav tm="100000">
                                          <p:val>
                                            <p:strVal val="#ppt_x"/>
                                          </p:val>
                                        </p:tav>
                                      </p:tavLst>
                                    </p:anim>
                                    <p:anim calcmode="lin" valueType="num">
                                      <p:cBhvr>
                                        <p:cTn id="173" dur="2000" fill="hold"/>
                                        <p:tgtEl>
                                          <p:spTgt spid="41"/>
                                        </p:tgtEl>
                                        <p:attrNameLst>
                                          <p:attrName>ppt_y</p:attrName>
                                        </p:attrNameLst>
                                      </p:cBhvr>
                                      <p:tavLst>
                                        <p:tav tm="0">
                                          <p:val>
                                            <p:strVal val="#ppt_y-.1"/>
                                          </p:val>
                                        </p:tav>
                                        <p:tav tm="100000">
                                          <p:val>
                                            <p:strVal val="#ppt_y"/>
                                          </p:val>
                                        </p:tav>
                                      </p:tavLst>
                                    </p:anim>
                                  </p:childTnLst>
                                </p:cTn>
                              </p:par>
                              <p:par>
                                <p:cTn id="174" presetID="47" presetClass="entr" presetSubtype="0" fill="hold" grpId="0" nodeType="withEffect">
                                  <p:stCondLst>
                                    <p:cond delay="0"/>
                                  </p:stCondLst>
                                  <p:childTnLst>
                                    <p:set>
                                      <p:cBhvr>
                                        <p:cTn id="175" dur="1" fill="hold">
                                          <p:stCondLst>
                                            <p:cond delay="0"/>
                                          </p:stCondLst>
                                        </p:cTn>
                                        <p:tgtEl>
                                          <p:spTgt spid="30"/>
                                        </p:tgtEl>
                                        <p:attrNameLst>
                                          <p:attrName>style.visibility</p:attrName>
                                        </p:attrNameLst>
                                      </p:cBhvr>
                                      <p:to>
                                        <p:strVal val="visible"/>
                                      </p:to>
                                    </p:set>
                                    <p:animEffect transition="in" filter="fade">
                                      <p:cBhvr>
                                        <p:cTn id="176" dur="2000"/>
                                        <p:tgtEl>
                                          <p:spTgt spid="30"/>
                                        </p:tgtEl>
                                      </p:cBhvr>
                                    </p:animEffect>
                                    <p:anim calcmode="lin" valueType="num">
                                      <p:cBhvr>
                                        <p:cTn id="177" dur="2000" fill="hold"/>
                                        <p:tgtEl>
                                          <p:spTgt spid="30"/>
                                        </p:tgtEl>
                                        <p:attrNameLst>
                                          <p:attrName>ppt_x</p:attrName>
                                        </p:attrNameLst>
                                      </p:cBhvr>
                                      <p:tavLst>
                                        <p:tav tm="0">
                                          <p:val>
                                            <p:strVal val="#ppt_x"/>
                                          </p:val>
                                        </p:tav>
                                        <p:tav tm="100000">
                                          <p:val>
                                            <p:strVal val="#ppt_x"/>
                                          </p:val>
                                        </p:tav>
                                      </p:tavLst>
                                    </p:anim>
                                    <p:anim calcmode="lin" valueType="num">
                                      <p:cBhvr>
                                        <p:cTn id="178" dur="2000" fill="hold"/>
                                        <p:tgtEl>
                                          <p:spTgt spid="30"/>
                                        </p:tgtEl>
                                        <p:attrNameLst>
                                          <p:attrName>ppt_y</p:attrName>
                                        </p:attrNameLst>
                                      </p:cBhvr>
                                      <p:tavLst>
                                        <p:tav tm="0">
                                          <p:val>
                                            <p:strVal val="#ppt_y-.1"/>
                                          </p:val>
                                        </p:tav>
                                        <p:tav tm="100000">
                                          <p:val>
                                            <p:strVal val="#ppt_y"/>
                                          </p:val>
                                        </p:tav>
                                      </p:tavLst>
                                    </p:anim>
                                  </p:childTnLst>
                                </p:cTn>
                              </p:par>
                              <p:par>
                                <p:cTn id="179" presetID="47" presetClass="entr" presetSubtype="0" fill="hold" nodeType="withEffect">
                                  <p:stCondLst>
                                    <p:cond delay="0"/>
                                  </p:stCondLst>
                                  <p:childTnLst>
                                    <p:set>
                                      <p:cBhvr>
                                        <p:cTn id="180" dur="1" fill="hold">
                                          <p:stCondLst>
                                            <p:cond delay="0"/>
                                          </p:stCondLst>
                                        </p:cTn>
                                        <p:tgtEl>
                                          <p:spTgt spid="18"/>
                                        </p:tgtEl>
                                        <p:attrNameLst>
                                          <p:attrName>style.visibility</p:attrName>
                                        </p:attrNameLst>
                                      </p:cBhvr>
                                      <p:to>
                                        <p:strVal val="visible"/>
                                      </p:to>
                                    </p:set>
                                    <p:animEffect transition="in" filter="fade">
                                      <p:cBhvr>
                                        <p:cTn id="181" dur="2000"/>
                                        <p:tgtEl>
                                          <p:spTgt spid="18"/>
                                        </p:tgtEl>
                                      </p:cBhvr>
                                    </p:animEffect>
                                    <p:anim calcmode="lin" valueType="num">
                                      <p:cBhvr>
                                        <p:cTn id="182" dur="2000" fill="hold"/>
                                        <p:tgtEl>
                                          <p:spTgt spid="18"/>
                                        </p:tgtEl>
                                        <p:attrNameLst>
                                          <p:attrName>ppt_x</p:attrName>
                                        </p:attrNameLst>
                                      </p:cBhvr>
                                      <p:tavLst>
                                        <p:tav tm="0">
                                          <p:val>
                                            <p:strVal val="#ppt_x"/>
                                          </p:val>
                                        </p:tav>
                                        <p:tav tm="100000">
                                          <p:val>
                                            <p:strVal val="#ppt_x"/>
                                          </p:val>
                                        </p:tav>
                                      </p:tavLst>
                                    </p:anim>
                                    <p:anim calcmode="lin" valueType="num">
                                      <p:cBhvr>
                                        <p:cTn id="183" dur="2000" fill="hold"/>
                                        <p:tgtEl>
                                          <p:spTgt spid="18"/>
                                        </p:tgtEl>
                                        <p:attrNameLst>
                                          <p:attrName>ppt_y</p:attrName>
                                        </p:attrNameLst>
                                      </p:cBhvr>
                                      <p:tavLst>
                                        <p:tav tm="0">
                                          <p:val>
                                            <p:strVal val="#ppt_y-.1"/>
                                          </p:val>
                                        </p:tav>
                                        <p:tav tm="100000">
                                          <p:val>
                                            <p:strVal val="#ppt_y"/>
                                          </p:val>
                                        </p:tav>
                                      </p:tavLst>
                                    </p:anim>
                                  </p:childTnLst>
                                </p:cTn>
                              </p:par>
                              <p:par>
                                <p:cTn id="184" presetID="47" presetClass="entr" presetSubtype="0" fill="hold" grpId="0" nodeType="withEffect">
                                  <p:stCondLst>
                                    <p:cond delay="0"/>
                                  </p:stCondLst>
                                  <p:childTnLst>
                                    <p:set>
                                      <p:cBhvr>
                                        <p:cTn id="185" dur="1" fill="hold">
                                          <p:stCondLst>
                                            <p:cond delay="0"/>
                                          </p:stCondLst>
                                        </p:cTn>
                                        <p:tgtEl>
                                          <p:spTgt spid="31"/>
                                        </p:tgtEl>
                                        <p:attrNameLst>
                                          <p:attrName>style.visibility</p:attrName>
                                        </p:attrNameLst>
                                      </p:cBhvr>
                                      <p:to>
                                        <p:strVal val="visible"/>
                                      </p:to>
                                    </p:set>
                                    <p:animEffect transition="in" filter="fade">
                                      <p:cBhvr>
                                        <p:cTn id="186" dur="2000"/>
                                        <p:tgtEl>
                                          <p:spTgt spid="31"/>
                                        </p:tgtEl>
                                      </p:cBhvr>
                                    </p:animEffect>
                                    <p:anim calcmode="lin" valueType="num">
                                      <p:cBhvr>
                                        <p:cTn id="187" dur="2000" fill="hold"/>
                                        <p:tgtEl>
                                          <p:spTgt spid="31"/>
                                        </p:tgtEl>
                                        <p:attrNameLst>
                                          <p:attrName>ppt_x</p:attrName>
                                        </p:attrNameLst>
                                      </p:cBhvr>
                                      <p:tavLst>
                                        <p:tav tm="0">
                                          <p:val>
                                            <p:strVal val="#ppt_x"/>
                                          </p:val>
                                        </p:tav>
                                        <p:tav tm="100000">
                                          <p:val>
                                            <p:strVal val="#ppt_x"/>
                                          </p:val>
                                        </p:tav>
                                      </p:tavLst>
                                    </p:anim>
                                    <p:anim calcmode="lin" valueType="num">
                                      <p:cBhvr>
                                        <p:cTn id="188" dur="2000" fill="hold"/>
                                        <p:tgtEl>
                                          <p:spTgt spid="31"/>
                                        </p:tgtEl>
                                        <p:attrNameLst>
                                          <p:attrName>ppt_y</p:attrName>
                                        </p:attrNameLst>
                                      </p:cBhvr>
                                      <p:tavLst>
                                        <p:tav tm="0">
                                          <p:val>
                                            <p:strVal val="#ppt_y-.1"/>
                                          </p:val>
                                        </p:tav>
                                        <p:tav tm="100000">
                                          <p:val>
                                            <p:strVal val="#ppt_y"/>
                                          </p:val>
                                        </p:tav>
                                      </p:tavLst>
                                    </p:anim>
                                  </p:childTnLst>
                                </p:cTn>
                              </p:par>
                              <p:par>
                                <p:cTn id="189" presetID="47" presetClass="entr" presetSubtype="0" fill="hold" nodeType="withEffect">
                                  <p:stCondLst>
                                    <p:cond delay="0"/>
                                  </p:stCondLst>
                                  <p:childTnLst>
                                    <p:set>
                                      <p:cBhvr>
                                        <p:cTn id="190" dur="1" fill="hold">
                                          <p:stCondLst>
                                            <p:cond delay="0"/>
                                          </p:stCondLst>
                                        </p:cTn>
                                        <p:tgtEl>
                                          <p:spTgt spid="38"/>
                                        </p:tgtEl>
                                        <p:attrNameLst>
                                          <p:attrName>style.visibility</p:attrName>
                                        </p:attrNameLst>
                                      </p:cBhvr>
                                      <p:to>
                                        <p:strVal val="visible"/>
                                      </p:to>
                                    </p:set>
                                    <p:animEffect transition="in" filter="fade">
                                      <p:cBhvr>
                                        <p:cTn id="191" dur="2000"/>
                                        <p:tgtEl>
                                          <p:spTgt spid="38"/>
                                        </p:tgtEl>
                                      </p:cBhvr>
                                    </p:animEffect>
                                    <p:anim calcmode="lin" valueType="num">
                                      <p:cBhvr>
                                        <p:cTn id="192" dur="2000" fill="hold"/>
                                        <p:tgtEl>
                                          <p:spTgt spid="38"/>
                                        </p:tgtEl>
                                        <p:attrNameLst>
                                          <p:attrName>ppt_x</p:attrName>
                                        </p:attrNameLst>
                                      </p:cBhvr>
                                      <p:tavLst>
                                        <p:tav tm="0">
                                          <p:val>
                                            <p:strVal val="#ppt_x"/>
                                          </p:val>
                                        </p:tav>
                                        <p:tav tm="100000">
                                          <p:val>
                                            <p:strVal val="#ppt_x"/>
                                          </p:val>
                                        </p:tav>
                                      </p:tavLst>
                                    </p:anim>
                                    <p:anim calcmode="lin" valueType="num">
                                      <p:cBhvr>
                                        <p:cTn id="193" dur="2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94" fill="hold">
                      <p:stCondLst>
                        <p:cond delay="indefinite"/>
                      </p:stCondLst>
                      <p:childTnLst>
                        <p:par>
                          <p:cTn id="195" fill="hold">
                            <p:stCondLst>
                              <p:cond delay="0"/>
                            </p:stCondLst>
                            <p:childTnLst>
                              <p:par>
                                <p:cTn id="196" presetID="29" presetClass="entr" presetSubtype="0" fill="hold" grpId="0" nodeType="clickEffect">
                                  <p:stCondLst>
                                    <p:cond delay="0"/>
                                  </p:stCondLst>
                                  <p:childTnLst>
                                    <p:set>
                                      <p:cBhvr>
                                        <p:cTn id="197" dur="1" fill="hold">
                                          <p:stCondLst>
                                            <p:cond delay="0"/>
                                          </p:stCondLst>
                                        </p:cTn>
                                        <p:tgtEl>
                                          <p:spTgt spid="22"/>
                                        </p:tgtEl>
                                        <p:attrNameLst>
                                          <p:attrName>style.visibility</p:attrName>
                                        </p:attrNameLst>
                                      </p:cBhvr>
                                      <p:to>
                                        <p:strVal val="visible"/>
                                      </p:to>
                                    </p:set>
                                    <p:anim calcmode="lin" valueType="num">
                                      <p:cBhvr>
                                        <p:cTn id="198" dur="2000" fill="hold"/>
                                        <p:tgtEl>
                                          <p:spTgt spid="22"/>
                                        </p:tgtEl>
                                        <p:attrNameLst>
                                          <p:attrName>ppt_x</p:attrName>
                                        </p:attrNameLst>
                                      </p:cBhvr>
                                      <p:tavLst>
                                        <p:tav tm="0">
                                          <p:val>
                                            <p:strVal val="#ppt_x-.2"/>
                                          </p:val>
                                        </p:tav>
                                        <p:tav tm="100000">
                                          <p:val>
                                            <p:strVal val="#ppt_x"/>
                                          </p:val>
                                        </p:tav>
                                      </p:tavLst>
                                    </p:anim>
                                    <p:anim calcmode="lin" valueType="num">
                                      <p:cBhvr>
                                        <p:cTn id="199" dur="2000" fill="hold"/>
                                        <p:tgtEl>
                                          <p:spTgt spid="22"/>
                                        </p:tgtEl>
                                        <p:attrNameLst>
                                          <p:attrName>ppt_y</p:attrName>
                                        </p:attrNameLst>
                                      </p:cBhvr>
                                      <p:tavLst>
                                        <p:tav tm="0">
                                          <p:val>
                                            <p:strVal val="#ppt_y"/>
                                          </p:val>
                                        </p:tav>
                                        <p:tav tm="100000">
                                          <p:val>
                                            <p:strVal val="#ppt_y"/>
                                          </p:val>
                                        </p:tav>
                                      </p:tavLst>
                                    </p:anim>
                                    <p:animEffect transition="in" filter="wipe(right)" prLst="gradientSize: 0.1">
                                      <p:cBhvr>
                                        <p:cTn id="200" dur="2000"/>
                                        <p:tgtEl>
                                          <p:spTgt spid="22"/>
                                        </p:tgtEl>
                                      </p:cBhvr>
                                    </p:animEffect>
                                  </p:childTnLst>
                                </p:cTn>
                              </p:par>
                              <p:par>
                                <p:cTn id="201" presetID="29" presetClass="entr" presetSubtype="0" fill="hold" grpId="0" nodeType="withEffect">
                                  <p:stCondLst>
                                    <p:cond delay="0"/>
                                  </p:stCondLst>
                                  <p:childTnLst>
                                    <p:set>
                                      <p:cBhvr>
                                        <p:cTn id="202" dur="1" fill="hold">
                                          <p:stCondLst>
                                            <p:cond delay="0"/>
                                          </p:stCondLst>
                                        </p:cTn>
                                        <p:tgtEl>
                                          <p:spTgt spid="23"/>
                                        </p:tgtEl>
                                        <p:attrNameLst>
                                          <p:attrName>style.visibility</p:attrName>
                                        </p:attrNameLst>
                                      </p:cBhvr>
                                      <p:to>
                                        <p:strVal val="visible"/>
                                      </p:to>
                                    </p:set>
                                    <p:anim calcmode="lin" valueType="num">
                                      <p:cBhvr>
                                        <p:cTn id="203" dur="2000" fill="hold"/>
                                        <p:tgtEl>
                                          <p:spTgt spid="23"/>
                                        </p:tgtEl>
                                        <p:attrNameLst>
                                          <p:attrName>ppt_x</p:attrName>
                                        </p:attrNameLst>
                                      </p:cBhvr>
                                      <p:tavLst>
                                        <p:tav tm="0">
                                          <p:val>
                                            <p:strVal val="#ppt_x-.2"/>
                                          </p:val>
                                        </p:tav>
                                        <p:tav tm="100000">
                                          <p:val>
                                            <p:strVal val="#ppt_x"/>
                                          </p:val>
                                        </p:tav>
                                      </p:tavLst>
                                    </p:anim>
                                    <p:anim calcmode="lin" valueType="num">
                                      <p:cBhvr>
                                        <p:cTn id="204" dur="2000" fill="hold"/>
                                        <p:tgtEl>
                                          <p:spTgt spid="23"/>
                                        </p:tgtEl>
                                        <p:attrNameLst>
                                          <p:attrName>ppt_y</p:attrName>
                                        </p:attrNameLst>
                                      </p:cBhvr>
                                      <p:tavLst>
                                        <p:tav tm="0">
                                          <p:val>
                                            <p:strVal val="#ppt_y"/>
                                          </p:val>
                                        </p:tav>
                                        <p:tav tm="100000">
                                          <p:val>
                                            <p:strVal val="#ppt_y"/>
                                          </p:val>
                                        </p:tav>
                                      </p:tavLst>
                                    </p:anim>
                                    <p:animEffect transition="in" filter="wipe(right)" prLst="gradientSize: 0.1">
                                      <p:cBhvr>
                                        <p:cTn id="205"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6" grpId="0" animBg="1"/>
      <p:bldP spid="8" grpId="0"/>
      <p:bldP spid="9" grpId="0"/>
      <p:bldP spid="19" grpId="0" animBg="1"/>
      <p:bldP spid="20" grpId="0"/>
      <p:bldP spid="21" grpId="0"/>
      <p:bldP spid="22" grpId="0" animBg="1"/>
      <p:bldP spid="23" grpId="0"/>
      <p:bldP spid="24" grpId="0"/>
      <p:bldP spid="25" grpId="0"/>
      <p:bldP spid="26" grpId="0"/>
      <p:bldP spid="27" grpId="0"/>
      <p:bldP spid="28" grpId="0"/>
      <p:bldP spid="29" grpId="0"/>
      <p:bldP spid="30" grpId="0"/>
      <p:bldP spid="31" grpId="0"/>
      <p:bldP spid="40"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Engine – Future Action Lifecycle</a:t>
            </a:r>
            <a:endParaRPr lang="en-IN" sz="3000" dirty="0"/>
          </a:p>
        </p:txBody>
      </p:sp>
      <p:pic>
        <p:nvPicPr>
          <p:cNvPr id="3" name="Picture 2" descr="letter 1.png"/>
          <p:cNvPicPr>
            <a:picLocks noChangeAspect="1"/>
          </p:cNvPicPr>
          <p:nvPr/>
        </p:nvPicPr>
        <p:blipFill>
          <a:blip r:embed="rId2" cstate="print"/>
          <a:stretch>
            <a:fillRect/>
          </a:stretch>
        </p:blipFill>
        <p:spPr>
          <a:xfrm>
            <a:off x="1603664" y="5779858"/>
            <a:ext cx="609600" cy="609600"/>
          </a:xfrm>
          <a:prstGeom prst="rect">
            <a:avLst/>
          </a:prstGeom>
        </p:spPr>
      </p:pic>
      <p:sp>
        <p:nvSpPr>
          <p:cNvPr id="4" name="Rounded Rectangle 3"/>
          <p:cNvSpPr/>
          <p:nvPr/>
        </p:nvSpPr>
        <p:spPr>
          <a:xfrm>
            <a:off x="4727864" y="925144"/>
            <a:ext cx="4320000" cy="720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dirty="0"/>
          </a:p>
        </p:txBody>
      </p:sp>
      <p:sp>
        <p:nvSpPr>
          <p:cNvPr id="5" name="TextBox 4"/>
          <p:cNvSpPr txBox="1"/>
          <p:nvPr/>
        </p:nvSpPr>
        <p:spPr>
          <a:xfrm>
            <a:off x="4804064" y="903058"/>
            <a:ext cx="4114800" cy="738664"/>
          </a:xfrm>
          <a:prstGeom prst="rect">
            <a:avLst/>
          </a:prstGeom>
          <a:noFill/>
        </p:spPr>
        <p:txBody>
          <a:bodyPr wrap="square" rtlCol="0">
            <a:spAutoFit/>
          </a:bodyPr>
          <a:lstStyle/>
          <a:p>
            <a:pPr algn="ctr"/>
            <a:r>
              <a:rPr lang="en-IN" sz="1800" b="1" dirty="0" smtClean="0">
                <a:solidFill>
                  <a:schemeClr val="bg1"/>
                </a:solidFill>
                <a:latin typeface="+mn-lt"/>
              </a:rPr>
              <a:t>Pending</a:t>
            </a:r>
          </a:p>
          <a:p>
            <a:pPr algn="just">
              <a:buFont typeface="Arial" pitchFamily="34" charset="0"/>
              <a:buChar char="•"/>
            </a:pPr>
            <a:r>
              <a:rPr lang="en-IN" sz="1200" dirty="0" smtClean="0">
                <a:solidFill>
                  <a:schemeClr val="bg1"/>
                </a:solidFill>
              </a:rPr>
              <a:t> Actions for Dunning Unit that are not initiated by Process Queue for execution</a:t>
            </a:r>
            <a:endParaRPr lang="en-IN" sz="1200" dirty="0">
              <a:solidFill>
                <a:schemeClr val="bg1"/>
              </a:solidFill>
            </a:endParaRPr>
          </a:p>
        </p:txBody>
      </p:sp>
      <p:sp>
        <p:nvSpPr>
          <p:cNvPr id="6" name="Rounded Rectangle 5"/>
          <p:cNvSpPr/>
          <p:nvPr/>
        </p:nvSpPr>
        <p:spPr>
          <a:xfrm>
            <a:off x="4727864" y="1893658"/>
            <a:ext cx="4320000" cy="796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7" name="TextBox 6"/>
          <p:cNvSpPr txBox="1"/>
          <p:nvPr/>
        </p:nvSpPr>
        <p:spPr>
          <a:xfrm>
            <a:off x="4804064" y="1817458"/>
            <a:ext cx="4038600" cy="923330"/>
          </a:xfrm>
          <a:prstGeom prst="rect">
            <a:avLst/>
          </a:prstGeom>
          <a:noFill/>
        </p:spPr>
        <p:txBody>
          <a:bodyPr wrap="square" rtlCol="0">
            <a:spAutoFit/>
          </a:bodyPr>
          <a:lstStyle/>
          <a:p>
            <a:pPr algn="ctr"/>
            <a:r>
              <a:rPr lang="en-IN" sz="1800" b="1" dirty="0" smtClean="0">
                <a:solidFill>
                  <a:schemeClr val="bg1"/>
                </a:solidFill>
                <a:latin typeface="+mn-lt"/>
              </a:rPr>
              <a:t>In-Process</a:t>
            </a:r>
          </a:p>
          <a:p>
            <a:pPr algn="just">
              <a:buFont typeface="Arial" pitchFamily="34" charset="0"/>
              <a:buChar char="•"/>
            </a:pPr>
            <a:r>
              <a:rPr lang="en-IN" sz="1200" dirty="0" smtClean="0">
                <a:solidFill>
                  <a:schemeClr val="bg1"/>
                </a:solidFill>
              </a:rPr>
              <a:t> The Actions that are initiated by Process Queue</a:t>
            </a:r>
          </a:p>
          <a:p>
            <a:pPr algn="just">
              <a:buFont typeface="Arial" pitchFamily="34" charset="0"/>
              <a:buChar char="•"/>
            </a:pPr>
            <a:r>
              <a:rPr lang="en-IN" sz="1200" dirty="0" smtClean="0">
                <a:solidFill>
                  <a:schemeClr val="bg1"/>
                </a:solidFill>
              </a:rPr>
              <a:t> Defines action execution as per configuration in Dunning Scenario</a:t>
            </a:r>
            <a:endParaRPr lang="en-IN" sz="1200" dirty="0">
              <a:solidFill>
                <a:schemeClr val="bg1"/>
              </a:solidFill>
            </a:endParaRPr>
          </a:p>
        </p:txBody>
      </p:sp>
      <p:sp>
        <p:nvSpPr>
          <p:cNvPr id="8" name="Rounded Rectangle 7"/>
          <p:cNvSpPr/>
          <p:nvPr/>
        </p:nvSpPr>
        <p:spPr>
          <a:xfrm>
            <a:off x="4727864" y="3061800"/>
            <a:ext cx="4320000" cy="720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9" name="TextBox 8"/>
          <p:cNvSpPr txBox="1"/>
          <p:nvPr/>
        </p:nvSpPr>
        <p:spPr>
          <a:xfrm>
            <a:off x="4804064" y="3123038"/>
            <a:ext cx="3962400" cy="553998"/>
          </a:xfrm>
          <a:prstGeom prst="rect">
            <a:avLst/>
          </a:prstGeom>
          <a:noFill/>
        </p:spPr>
        <p:txBody>
          <a:bodyPr wrap="square" rtlCol="0">
            <a:spAutoFit/>
          </a:bodyPr>
          <a:lstStyle/>
          <a:p>
            <a:pPr algn="ctr"/>
            <a:r>
              <a:rPr lang="en-IN" sz="1800" b="1" dirty="0" smtClean="0">
                <a:solidFill>
                  <a:schemeClr val="bg1"/>
                </a:solidFill>
                <a:latin typeface="+mn-lt"/>
              </a:rPr>
              <a:t>Failed</a:t>
            </a:r>
          </a:p>
          <a:p>
            <a:pPr algn="just">
              <a:buFont typeface="Arial" pitchFamily="34" charset="0"/>
              <a:buChar char="•"/>
            </a:pPr>
            <a:r>
              <a:rPr lang="en-IN" sz="1200" dirty="0" smtClean="0">
                <a:solidFill>
                  <a:schemeClr val="bg1"/>
                </a:solidFill>
              </a:rPr>
              <a:t> Failure while executing any Dunning Action</a:t>
            </a:r>
          </a:p>
        </p:txBody>
      </p:sp>
      <p:sp>
        <p:nvSpPr>
          <p:cNvPr id="11" name="Rounded Rectangle 10"/>
          <p:cNvSpPr/>
          <p:nvPr/>
        </p:nvSpPr>
        <p:spPr>
          <a:xfrm>
            <a:off x="4727864" y="4049344"/>
            <a:ext cx="4320000" cy="720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dirty="0"/>
          </a:p>
        </p:txBody>
      </p:sp>
      <p:sp>
        <p:nvSpPr>
          <p:cNvPr id="12" name="TextBox 11"/>
          <p:cNvSpPr txBox="1"/>
          <p:nvPr/>
        </p:nvSpPr>
        <p:spPr>
          <a:xfrm>
            <a:off x="4727864" y="4057940"/>
            <a:ext cx="4191000" cy="738664"/>
          </a:xfrm>
          <a:prstGeom prst="rect">
            <a:avLst/>
          </a:prstGeom>
          <a:noFill/>
        </p:spPr>
        <p:txBody>
          <a:bodyPr wrap="square" rtlCol="0">
            <a:spAutoFit/>
          </a:bodyPr>
          <a:lstStyle/>
          <a:p>
            <a:pPr algn="ctr"/>
            <a:r>
              <a:rPr lang="en-IN" sz="1800" b="1" dirty="0" smtClean="0">
                <a:solidFill>
                  <a:schemeClr val="bg1"/>
                </a:solidFill>
                <a:latin typeface="+mn-lt"/>
              </a:rPr>
              <a:t>Marked-For-Reprocess</a:t>
            </a:r>
          </a:p>
          <a:p>
            <a:pPr algn="just">
              <a:buFont typeface="Arial" pitchFamily="34" charset="0"/>
              <a:buChar char="•"/>
            </a:pPr>
            <a:r>
              <a:rPr lang="en-IN" sz="1200" dirty="0" smtClean="0">
                <a:solidFill>
                  <a:schemeClr val="bg1"/>
                </a:solidFill>
              </a:rPr>
              <a:t> Action marked for re-processing which failed due to some configuration errors</a:t>
            </a:r>
            <a:endParaRPr lang="en-IN" sz="1200" dirty="0">
              <a:solidFill>
                <a:schemeClr val="bg1"/>
              </a:solidFill>
            </a:endParaRPr>
          </a:p>
        </p:txBody>
      </p:sp>
      <p:sp>
        <p:nvSpPr>
          <p:cNvPr id="13" name="Rounded Rectangle 12"/>
          <p:cNvSpPr/>
          <p:nvPr/>
        </p:nvSpPr>
        <p:spPr>
          <a:xfrm>
            <a:off x="4729452" y="5017858"/>
            <a:ext cx="4320000" cy="720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dirty="0"/>
          </a:p>
        </p:txBody>
      </p:sp>
      <p:sp>
        <p:nvSpPr>
          <p:cNvPr id="14" name="TextBox 13"/>
          <p:cNvSpPr txBox="1"/>
          <p:nvPr/>
        </p:nvSpPr>
        <p:spPr>
          <a:xfrm>
            <a:off x="4804064" y="5017858"/>
            <a:ext cx="4038600" cy="738664"/>
          </a:xfrm>
          <a:prstGeom prst="rect">
            <a:avLst/>
          </a:prstGeom>
          <a:noFill/>
        </p:spPr>
        <p:txBody>
          <a:bodyPr wrap="square" rtlCol="0">
            <a:spAutoFit/>
          </a:bodyPr>
          <a:lstStyle/>
          <a:p>
            <a:pPr algn="ctr"/>
            <a:r>
              <a:rPr lang="en-IN" sz="1800" b="1" dirty="0" smtClean="0">
                <a:solidFill>
                  <a:schemeClr val="bg1"/>
                </a:solidFill>
                <a:latin typeface="+mn-lt"/>
              </a:rPr>
              <a:t>Completed</a:t>
            </a:r>
          </a:p>
          <a:p>
            <a:pPr algn="just">
              <a:buFont typeface="Arial" pitchFamily="34" charset="0"/>
              <a:buChar char="•"/>
            </a:pPr>
            <a:r>
              <a:rPr lang="en-IN" sz="1200" dirty="0" smtClean="0">
                <a:solidFill>
                  <a:schemeClr val="bg1"/>
                </a:solidFill>
              </a:rPr>
              <a:t> On successful execution of a particular Future Action, its status changes to ‘Completed’</a:t>
            </a:r>
            <a:endParaRPr lang="en-IN" sz="1200" dirty="0">
              <a:solidFill>
                <a:schemeClr val="bg1"/>
              </a:solidFill>
            </a:endParaRPr>
          </a:p>
        </p:txBody>
      </p:sp>
      <p:cxnSp>
        <p:nvCxnSpPr>
          <p:cNvPr id="15" name="Straight Arrow Connector 14"/>
          <p:cNvCxnSpPr>
            <a:stCxn id="4" idx="2"/>
            <a:endCxn id="6" idx="0"/>
          </p:cNvCxnSpPr>
          <p:nvPr/>
        </p:nvCxnSpPr>
        <p:spPr>
          <a:xfrm>
            <a:off x="6887864" y="1645144"/>
            <a:ext cx="0" cy="24851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a:off x="2975264" y="1310562"/>
            <a:ext cx="10668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10800000">
            <a:off x="2975264" y="6227118"/>
            <a:ext cx="1080052" cy="158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8" name="TextBox 17"/>
          <p:cNvSpPr txBox="1"/>
          <p:nvPr/>
        </p:nvSpPr>
        <p:spPr>
          <a:xfrm>
            <a:off x="994064" y="1615362"/>
            <a:ext cx="1865832" cy="307777"/>
          </a:xfrm>
          <a:prstGeom prst="rect">
            <a:avLst/>
          </a:prstGeom>
          <a:noFill/>
        </p:spPr>
        <p:txBody>
          <a:bodyPr wrap="none" rtlCol="0">
            <a:spAutoFit/>
          </a:bodyPr>
          <a:lstStyle/>
          <a:p>
            <a:pPr algn="ctr"/>
            <a:r>
              <a:rPr lang="en-IN" sz="1400" b="1" dirty="0" smtClean="0">
                <a:latin typeface="+mn-lt"/>
              </a:rPr>
              <a:t>Dunning Future Action</a:t>
            </a:r>
            <a:endParaRPr lang="en-IN" sz="1400" b="1" dirty="0">
              <a:latin typeface="+mn-lt"/>
            </a:endParaRPr>
          </a:p>
        </p:txBody>
      </p:sp>
      <p:sp>
        <p:nvSpPr>
          <p:cNvPr id="19" name="TextBox 18"/>
          <p:cNvSpPr txBox="1"/>
          <p:nvPr/>
        </p:nvSpPr>
        <p:spPr>
          <a:xfrm>
            <a:off x="994064" y="6389458"/>
            <a:ext cx="1865832" cy="307777"/>
          </a:xfrm>
          <a:prstGeom prst="rect">
            <a:avLst/>
          </a:prstGeom>
          <a:noFill/>
        </p:spPr>
        <p:txBody>
          <a:bodyPr wrap="none" rtlCol="0">
            <a:spAutoFit/>
          </a:bodyPr>
          <a:lstStyle/>
          <a:p>
            <a:pPr algn="ctr"/>
            <a:r>
              <a:rPr lang="en-IN" sz="1400" b="1" dirty="0" smtClean="0">
                <a:latin typeface="+mn-lt"/>
              </a:rPr>
              <a:t>Dunning Future Action</a:t>
            </a:r>
            <a:endParaRPr lang="en-IN" sz="1400" b="1" dirty="0">
              <a:latin typeface="+mn-lt"/>
            </a:endParaRPr>
          </a:p>
        </p:txBody>
      </p:sp>
      <p:sp>
        <p:nvSpPr>
          <p:cNvPr id="20" name="TextBox 19"/>
          <p:cNvSpPr txBox="1"/>
          <p:nvPr/>
        </p:nvSpPr>
        <p:spPr>
          <a:xfrm>
            <a:off x="3220502" y="979258"/>
            <a:ext cx="545214" cy="307777"/>
          </a:xfrm>
          <a:prstGeom prst="rect">
            <a:avLst/>
          </a:prstGeom>
          <a:noFill/>
        </p:spPr>
        <p:txBody>
          <a:bodyPr wrap="none" rtlCol="0">
            <a:spAutoFit/>
          </a:bodyPr>
          <a:lstStyle/>
          <a:p>
            <a:r>
              <a:rPr lang="en-IN" sz="1400" b="1" dirty="0" smtClean="0">
                <a:latin typeface="+mn-lt"/>
              </a:rPr>
              <a:t>Start</a:t>
            </a:r>
            <a:endParaRPr lang="en-IN" sz="1400" b="1" dirty="0">
              <a:latin typeface="+mn-lt"/>
            </a:endParaRPr>
          </a:p>
        </p:txBody>
      </p:sp>
      <p:sp>
        <p:nvSpPr>
          <p:cNvPr id="21" name="TextBox 20"/>
          <p:cNvSpPr txBox="1"/>
          <p:nvPr/>
        </p:nvSpPr>
        <p:spPr>
          <a:xfrm>
            <a:off x="3280064" y="5889924"/>
            <a:ext cx="522772" cy="307777"/>
          </a:xfrm>
          <a:prstGeom prst="rect">
            <a:avLst/>
          </a:prstGeom>
          <a:noFill/>
        </p:spPr>
        <p:txBody>
          <a:bodyPr wrap="none" rtlCol="0">
            <a:spAutoFit/>
          </a:bodyPr>
          <a:lstStyle/>
          <a:p>
            <a:r>
              <a:rPr lang="en-IN" sz="1400" b="1" dirty="0" smtClean="0">
                <a:latin typeface="+mn-lt"/>
              </a:rPr>
              <a:t>Stop</a:t>
            </a:r>
            <a:endParaRPr lang="en-IN" sz="1400" b="1" dirty="0">
              <a:latin typeface="+mn-lt"/>
            </a:endParaRPr>
          </a:p>
        </p:txBody>
      </p:sp>
      <p:cxnSp>
        <p:nvCxnSpPr>
          <p:cNvPr id="22" name="Straight Arrow Connector 21"/>
          <p:cNvCxnSpPr>
            <a:stCxn id="8" idx="2"/>
            <a:endCxn id="11" idx="0"/>
          </p:cNvCxnSpPr>
          <p:nvPr/>
        </p:nvCxnSpPr>
        <p:spPr>
          <a:xfrm>
            <a:off x="6887864" y="3781800"/>
            <a:ext cx="0" cy="26754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3" name="Rounded Rectangle 22"/>
          <p:cNvSpPr/>
          <p:nvPr/>
        </p:nvSpPr>
        <p:spPr>
          <a:xfrm>
            <a:off x="4729452" y="5932258"/>
            <a:ext cx="4320000" cy="720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sp>
        <p:nvSpPr>
          <p:cNvPr id="24" name="TextBox 23"/>
          <p:cNvSpPr txBox="1"/>
          <p:nvPr/>
        </p:nvSpPr>
        <p:spPr>
          <a:xfrm>
            <a:off x="4804064" y="6008458"/>
            <a:ext cx="3886200" cy="553998"/>
          </a:xfrm>
          <a:prstGeom prst="rect">
            <a:avLst/>
          </a:prstGeom>
          <a:noFill/>
        </p:spPr>
        <p:txBody>
          <a:bodyPr wrap="square" rtlCol="0">
            <a:spAutoFit/>
          </a:bodyPr>
          <a:lstStyle/>
          <a:p>
            <a:pPr algn="ctr"/>
            <a:r>
              <a:rPr lang="en-IN" sz="1800" b="1" dirty="0" smtClean="0">
                <a:solidFill>
                  <a:schemeClr val="bg1"/>
                </a:solidFill>
                <a:latin typeface="+mn-lt"/>
              </a:rPr>
              <a:t>Skipped</a:t>
            </a:r>
          </a:p>
          <a:p>
            <a:pPr algn="just">
              <a:buFont typeface="Arial" pitchFamily="34" charset="0"/>
              <a:buChar char="•"/>
            </a:pPr>
            <a:r>
              <a:rPr lang="en-IN" sz="1200" dirty="0" smtClean="0">
                <a:solidFill>
                  <a:schemeClr val="bg1"/>
                </a:solidFill>
              </a:rPr>
              <a:t> Actions exempted from execution by Process Queue</a:t>
            </a:r>
            <a:endParaRPr lang="en-IN" sz="1200" dirty="0">
              <a:solidFill>
                <a:schemeClr val="bg1"/>
              </a:solidFill>
            </a:endParaRPr>
          </a:p>
        </p:txBody>
      </p:sp>
      <p:cxnSp>
        <p:nvCxnSpPr>
          <p:cNvPr id="25" name="Straight Arrow Connector 24"/>
          <p:cNvCxnSpPr>
            <a:stCxn id="6" idx="2"/>
            <a:endCxn id="8" idx="0"/>
          </p:cNvCxnSpPr>
          <p:nvPr/>
        </p:nvCxnSpPr>
        <p:spPr>
          <a:xfrm>
            <a:off x="6887864" y="2689858"/>
            <a:ext cx="0" cy="37194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6" name="Elbow Connector 25"/>
          <p:cNvCxnSpPr/>
          <p:nvPr/>
        </p:nvCxnSpPr>
        <p:spPr>
          <a:xfrm rot="10800000" flipV="1">
            <a:off x="4650076" y="3341458"/>
            <a:ext cx="1588" cy="2888903"/>
          </a:xfrm>
          <a:prstGeom prst="bentConnector3">
            <a:avLst>
              <a:gd name="adj1" fmla="val 14395466"/>
            </a:avLst>
          </a:prstGeom>
          <a:ln>
            <a:tailEnd type="arrow"/>
          </a:ln>
        </p:spPr>
        <p:style>
          <a:lnRef idx="3">
            <a:schemeClr val="dk1"/>
          </a:lnRef>
          <a:fillRef idx="0">
            <a:schemeClr val="dk1"/>
          </a:fillRef>
          <a:effectRef idx="2">
            <a:schemeClr val="dk1"/>
          </a:effectRef>
          <a:fontRef idx="minor">
            <a:schemeClr val="tx1"/>
          </a:fontRef>
        </p:style>
      </p:cxnSp>
      <p:cxnSp>
        <p:nvCxnSpPr>
          <p:cNvPr id="27" name="Elbow Connector 26"/>
          <p:cNvCxnSpPr>
            <a:stCxn id="6" idx="1"/>
            <a:endCxn id="13" idx="1"/>
          </p:cNvCxnSpPr>
          <p:nvPr/>
        </p:nvCxnSpPr>
        <p:spPr>
          <a:xfrm rot="10800000" flipH="1" flipV="1">
            <a:off x="4727864" y="2291758"/>
            <a:ext cx="1588" cy="3086100"/>
          </a:xfrm>
          <a:prstGeom prst="bentConnector3">
            <a:avLst>
              <a:gd name="adj1" fmla="val -14395466"/>
            </a:avLst>
          </a:prstGeom>
          <a:ln>
            <a:tailEnd type="arrow"/>
          </a:ln>
        </p:spPr>
        <p:style>
          <a:lnRef idx="3">
            <a:schemeClr val="dk1"/>
          </a:lnRef>
          <a:fillRef idx="0">
            <a:schemeClr val="dk1"/>
          </a:fillRef>
          <a:effectRef idx="2">
            <a:schemeClr val="dk1"/>
          </a:effectRef>
          <a:fontRef idx="minor">
            <a:schemeClr val="tx1"/>
          </a:fontRef>
        </p:style>
      </p:cxnSp>
      <p:cxnSp>
        <p:nvCxnSpPr>
          <p:cNvPr id="28" name="Elbow Connector 27"/>
          <p:cNvCxnSpPr>
            <a:stCxn id="4" idx="3"/>
            <a:endCxn id="23" idx="3"/>
          </p:cNvCxnSpPr>
          <p:nvPr/>
        </p:nvCxnSpPr>
        <p:spPr>
          <a:xfrm>
            <a:off x="9047864" y="1285144"/>
            <a:ext cx="1588" cy="5007114"/>
          </a:xfrm>
          <a:prstGeom prst="bentConnector3">
            <a:avLst>
              <a:gd name="adj1" fmla="val 25416192"/>
            </a:avLst>
          </a:prstGeom>
          <a:ln>
            <a:tailEnd type="arrow"/>
          </a:ln>
        </p:spPr>
        <p:style>
          <a:lnRef idx="3">
            <a:schemeClr val="dk1"/>
          </a:lnRef>
          <a:fillRef idx="0">
            <a:schemeClr val="dk1"/>
          </a:fillRef>
          <a:effectRef idx="2">
            <a:schemeClr val="dk1"/>
          </a:effectRef>
          <a:fontRef idx="minor">
            <a:schemeClr val="tx1"/>
          </a:fontRef>
        </p:style>
      </p:cxnSp>
      <p:cxnSp>
        <p:nvCxnSpPr>
          <p:cNvPr id="29" name="Elbow Connector 28"/>
          <p:cNvCxnSpPr>
            <a:stCxn id="11" idx="3"/>
            <a:endCxn id="6" idx="3"/>
          </p:cNvCxnSpPr>
          <p:nvPr/>
        </p:nvCxnSpPr>
        <p:spPr>
          <a:xfrm flipV="1">
            <a:off x="9047864" y="2291758"/>
            <a:ext cx="12700" cy="2117586"/>
          </a:xfrm>
          <a:prstGeom prst="bentConnector3">
            <a:avLst>
              <a:gd name="adj1" fmla="val 1800000"/>
            </a:avLst>
          </a:prstGeom>
          <a:ln>
            <a:tailEnd type="arrow"/>
          </a:ln>
        </p:spPr>
        <p:style>
          <a:lnRef idx="3">
            <a:schemeClr val="dk1"/>
          </a:lnRef>
          <a:fillRef idx="0">
            <a:schemeClr val="dk1"/>
          </a:fillRef>
          <a:effectRef idx="2">
            <a:schemeClr val="dk1"/>
          </a:effectRef>
          <a:fontRef idx="minor">
            <a:schemeClr val="tx1"/>
          </a:fontRef>
        </p:style>
      </p:cxnSp>
      <p:cxnSp>
        <p:nvCxnSpPr>
          <p:cNvPr id="30" name="Shape 43"/>
          <p:cNvCxnSpPr>
            <a:endCxn id="21" idx="2"/>
          </p:cNvCxnSpPr>
          <p:nvPr/>
        </p:nvCxnSpPr>
        <p:spPr>
          <a:xfrm rot="10800000">
            <a:off x="3541450" y="6197702"/>
            <a:ext cx="1110214" cy="344157"/>
          </a:xfrm>
          <a:prstGeom prst="bentConnector2">
            <a:avLst/>
          </a:prstGeom>
          <a:ln>
            <a:tailEnd type="arrow"/>
          </a:ln>
        </p:spPr>
        <p:style>
          <a:lnRef idx="3">
            <a:schemeClr val="dk1"/>
          </a:lnRef>
          <a:fillRef idx="0">
            <a:schemeClr val="dk1"/>
          </a:fillRef>
          <a:effectRef idx="2">
            <a:schemeClr val="dk1"/>
          </a:effectRef>
          <a:fontRef idx="minor">
            <a:schemeClr val="tx1"/>
          </a:fontRef>
        </p:style>
      </p:cxnSp>
      <p:pic>
        <p:nvPicPr>
          <p:cNvPr id="31" name="Picture 30" descr="letter 1.png"/>
          <p:cNvPicPr>
            <a:picLocks noChangeAspect="1"/>
          </p:cNvPicPr>
          <p:nvPr/>
        </p:nvPicPr>
        <p:blipFill>
          <a:blip r:embed="rId2" cstate="print"/>
          <a:stretch>
            <a:fillRect/>
          </a:stretch>
        </p:blipFill>
        <p:spPr>
          <a:xfrm>
            <a:off x="1603664" y="979258"/>
            <a:ext cx="609600" cy="609600"/>
          </a:xfrm>
          <a:prstGeom prst="rect">
            <a:avLst/>
          </a:prstGeom>
        </p:spPr>
      </p:pic>
    </p:spTree>
    <p:extLst>
      <p:ext uri="{BB962C8B-B14F-4D97-AF65-F5344CB8AC3E}">
        <p14:creationId xmlns:p14="http://schemas.microsoft.com/office/powerpoint/2010/main" val="126009843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Exit Queue Service</a:t>
            </a:r>
            <a:endParaRPr lang="en-IN" sz="3000" dirty="0"/>
          </a:p>
        </p:txBody>
      </p:sp>
      <p:graphicFrame>
        <p:nvGraphicFramePr>
          <p:cNvPr id="3" name="Table 2"/>
          <p:cNvGraphicFramePr>
            <a:graphicFrameLocks noGrp="1"/>
          </p:cNvGraphicFramePr>
          <p:nvPr>
            <p:extLst>
              <p:ext uri="{D42A27DB-BD31-4B8C-83A1-F6EECF244321}">
                <p14:modId xmlns:p14="http://schemas.microsoft.com/office/powerpoint/2010/main" val="2043144435"/>
              </p:ext>
            </p:extLst>
          </p:nvPr>
        </p:nvGraphicFramePr>
        <p:xfrm>
          <a:off x="6202168" y="4485409"/>
          <a:ext cx="3987474" cy="2113280"/>
        </p:xfrm>
        <a:graphic>
          <a:graphicData uri="http://schemas.openxmlformats.org/drawingml/2006/table">
            <a:tbl>
              <a:tblPr firstRow="1" bandRow="1">
                <a:tableStyleId>{21E4AEA4-8DFA-4A89-87EB-49C32662AFE0}</a:tableStyleId>
              </a:tblPr>
              <a:tblGrid>
                <a:gridCol w="757941"/>
                <a:gridCol w="1127311"/>
                <a:gridCol w="1035422"/>
                <a:gridCol w="1066800"/>
              </a:tblGrid>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smtClean="0"/>
                        <a:t>Sample Unit details stored</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baseline="0" dirty="0" smtClean="0"/>
                        <a:t>[DUN001] – </a:t>
                      </a:r>
                      <a:r>
                        <a:rPr lang="en-IN" sz="1200" i="1" u="sng" baseline="0" dirty="0" smtClean="0">
                          <a:solidFill>
                            <a:schemeClr val="tx1"/>
                          </a:solidFill>
                        </a:rPr>
                        <a:t>Closed</a:t>
                      </a:r>
                      <a:endParaRPr lang="en-IN" sz="1200" b="1" i="1" u="sng" dirty="0" smtClean="0">
                        <a:solidFill>
                          <a:schemeClr val="tx1"/>
                        </a:solidFill>
                      </a:endParaRPr>
                    </a:p>
                  </a:txBody>
                  <a:tcPr anchor="ctr"/>
                </a:tc>
                <a:tc hMerge="1">
                  <a:txBody>
                    <a:bodyPr/>
                    <a:lstStyle/>
                    <a:p>
                      <a:endParaRPr lang="en-IN"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1" i="0" u="none" dirty="0" smtClean="0">
                          <a:solidFill>
                            <a:schemeClr val="bg1"/>
                          </a:solidFill>
                        </a:rPr>
                        <a:t>Dunning</a:t>
                      </a:r>
                      <a:r>
                        <a:rPr lang="en-IN" sz="1200" b="1" i="0" u="none" baseline="0" dirty="0" smtClean="0">
                          <a:solidFill>
                            <a:schemeClr val="bg1"/>
                          </a:solidFill>
                        </a:rPr>
                        <a:t> Action Status</a:t>
                      </a:r>
                      <a:endParaRPr lang="en-IN" sz="1200" b="1" i="0" u="none" dirty="0" smtClean="0">
                        <a:solidFill>
                          <a:schemeClr val="bg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1" i="0" u="none" dirty="0" smtClean="0">
                          <a:solidFill>
                            <a:schemeClr val="bg1"/>
                          </a:solidFill>
                        </a:rPr>
                        <a:t>Future Action Status</a:t>
                      </a:r>
                    </a:p>
                  </a:txBody>
                  <a:tcPr anchor="ctr"/>
                </a:tc>
              </a:tr>
              <a:tr h="370840">
                <a:tc>
                  <a:txBody>
                    <a:bodyPr/>
                    <a:lstStyle/>
                    <a:p>
                      <a:r>
                        <a:rPr lang="en-IN" sz="1200" dirty="0" smtClean="0"/>
                        <a:t>1</a:t>
                      </a:r>
                      <a:r>
                        <a:rPr lang="en-IN" sz="1200" baseline="30000" dirty="0" smtClean="0"/>
                        <a:t>st</a:t>
                      </a:r>
                      <a:r>
                        <a:rPr lang="en-IN" sz="1200" dirty="0" smtClean="0"/>
                        <a:t> Jan</a:t>
                      </a:r>
                      <a:endParaRPr lang="en-IN" sz="1200" dirty="0"/>
                    </a:p>
                  </a:txBody>
                  <a:tcPr/>
                </a:tc>
                <a:tc>
                  <a:txBody>
                    <a:bodyPr/>
                    <a:lstStyle/>
                    <a:p>
                      <a:r>
                        <a:rPr lang="en-IN" sz="1200" dirty="0" smtClean="0"/>
                        <a:t>Send Reminder</a:t>
                      </a:r>
                      <a:endParaRPr lang="en-IN" sz="1200" dirty="0"/>
                    </a:p>
                  </a:txBody>
                  <a:tcPr/>
                </a:tc>
                <a:tc>
                  <a:txBody>
                    <a:bodyPr/>
                    <a:lstStyle/>
                    <a:p>
                      <a:r>
                        <a:rPr lang="en-IN" sz="1200" dirty="0" smtClean="0"/>
                        <a:t>Completed</a:t>
                      </a:r>
                      <a:endParaRPr lang="en-IN" sz="1200" dirty="0"/>
                    </a:p>
                  </a:txBody>
                  <a:tcPr/>
                </a:tc>
                <a:tc>
                  <a:txBody>
                    <a:bodyPr/>
                    <a:lstStyle/>
                    <a:p>
                      <a:r>
                        <a:rPr lang="en-IN" sz="1200" dirty="0" smtClean="0"/>
                        <a:t>Completed</a:t>
                      </a:r>
                      <a:endParaRPr lang="en-IN" sz="1200" dirty="0"/>
                    </a:p>
                  </a:txBody>
                  <a:tcPr/>
                </a:tc>
              </a:tr>
              <a:tr h="370840">
                <a:tc>
                  <a:txBody>
                    <a:bodyPr/>
                    <a:lstStyle/>
                    <a:p>
                      <a:r>
                        <a:rPr lang="en-IN" sz="1200" dirty="0" smtClean="0"/>
                        <a:t>20</a:t>
                      </a:r>
                      <a:r>
                        <a:rPr lang="en-IN" sz="1200" baseline="30000" dirty="0" smtClean="0"/>
                        <a:t>th</a:t>
                      </a:r>
                      <a:r>
                        <a:rPr lang="en-IN" sz="1200" dirty="0" smtClean="0"/>
                        <a:t> Jan</a:t>
                      </a:r>
                      <a:endParaRPr lang="en-IN" sz="1200" dirty="0"/>
                    </a:p>
                  </a:txBody>
                  <a:tcPr/>
                </a:tc>
                <a:tc>
                  <a:txBody>
                    <a:bodyPr/>
                    <a:lstStyle/>
                    <a:p>
                      <a:r>
                        <a:rPr lang="en-IN" sz="1200" dirty="0" smtClean="0"/>
                        <a:t>Late</a:t>
                      </a:r>
                      <a:r>
                        <a:rPr lang="en-IN" sz="1200" baseline="0" dirty="0" smtClean="0"/>
                        <a:t> Payment Charge</a:t>
                      </a:r>
                      <a:endParaRPr lang="en-IN" sz="1200" dirty="0"/>
                    </a:p>
                  </a:txBody>
                  <a:tcPr/>
                </a:tc>
                <a:tc>
                  <a:txBody>
                    <a:bodyPr/>
                    <a:lstStyle/>
                    <a:p>
                      <a:r>
                        <a:rPr lang="en-IN" sz="1200" dirty="0" smtClean="0"/>
                        <a:t>Completed</a:t>
                      </a:r>
                      <a:endParaRPr lang="en-IN" sz="1200" dirty="0"/>
                    </a:p>
                  </a:txBody>
                  <a:tcPr/>
                </a:tc>
                <a:tc>
                  <a:txBody>
                    <a:bodyPr/>
                    <a:lstStyle/>
                    <a:p>
                      <a:r>
                        <a:rPr lang="en-IN" sz="1200" dirty="0" smtClean="0"/>
                        <a:t>Completed</a:t>
                      </a:r>
                      <a:endParaRPr lang="en-IN" sz="1200" dirty="0"/>
                    </a:p>
                  </a:txBody>
                  <a:tcPr/>
                </a:tc>
              </a:tr>
              <a:tr h="370840">
                <a:tc>
                  <a:txBody>
                    <a:bodyPr/>
                    <a:lstStyle/>
                    <a:p>
                      <a:r>
                        <a:rPr lang="en-IN" sz="1200" dirty="0" smtClean="0"/>
                        <a:t>10</a:t>
                      </a:r>
                      <a:r>
                        <a:rPr lang="en-IN" sz="1200" baseline="30000" dirty="0" smtClean="0"/>
                        <a:t>th</a:t>
                      </a:r>
                      <a:r>
                        <a:rPr lang="en-IN" sz="1200" dirty="0" smtClean="0"/>
                        <a:t> Feb</a:t>
                      </a:r>
                      <a:endParaRPr lang="en-IN" sz="1200" dirty="0"/>
                    </a:p>
                  </a:txBody>
                  <a:tcPr/>
                </a:tc>
                <a:tc>
                  <a:txBody>
                    <a:bodyPr/>
                    <a:lstStyle/>
                    <a:p>
                      <a:r>
                        <a:rPr lang="en-IN" sz="1200" dirty="0" smtClean="0"/>
                        <a:t>Send Dunning</a:t>
                      </a:r>
                      <a:r>
                        <a:rPr lang="en-IN" sz="1200" baseline="0" dirty="0" smtClean="0"/>
                        <a:t> </a:t>
                      </a:r>
                      <a:r>
                        <a:rPr lang="en-IN" sz="1200" dirty="0" smtClean="0"/>
                        <a:t>Letter</a:t>
                      </a:r>
                      <a:endParaRPr lang="en-IN" sz="1200" dirty="0"/>
                    </a:p>
                  </a:txBody>
                  <a:tcPr/>
                </a:tc>
                <a:tc>
                  <a:txBody>
                    <a:bodyPr/>
                    <a:lstStyle/>
                    <a:p>
                      <a:r>
                        <a:rPr lang="en-IN" sz="1200" dirty="0" smtClean="0"/>
                        <a:t>Completed</a:t>
                      </a:r>
                      <a:endParaRPr lang="en-IN" sz="1200" dirty="0"/>
                    </a:p>
                  </a:txBody>
                  <a:tcPr/>
                </a:tc>
                <a:tc>
                  <a:txBody>
                    <a:bodyPr/>
                    <a:lstStyle/>
                    <a:p>
                      <a:r>
                        <a:rPr lang="en-IN" sz="1200" dirty="0" smtClean="0"/>
                        <a:t>Completed</a:t>
                      </a:r>
                      <a:endParaRPr lang="en-IN" sz="1200" dirty="0"/>
                    </a:p>
                  </a:txBody>
                  <a:tcPr/>
                </a:tc>
              </a:tr>
              <a:tr h="370840">
                <a:tc>
                  <a:txBody>
                    <a:bodyPr/>
                    <a:lstStyle/>
                    <a:p>
                      <a:r>
                        <a:rPr lang="en-IN" sz="1200" dirty="0" smtClean="0"/>
                        <a:t>28</a:t>
                      </a:r>
                      <a:r>
                        <a:rPr lang="en-IN" sz="1200" baseline="30000" dirty="0" smtClean="0"/>
                        <a:t>th</a:t>
                      </a:r>
                      <a:r>
                        <a:rPr lang="en-IN" sz="1200" dirty="0" smtClean="0"/>
                        <a:t> Feb</a:t>
                      </a:r>
                      <a:endParaRPr lang="en-IN" sz="1200" dirty="0"/>
                    </a:p>
                  </a:txBody>
                  <a:tcPr/>
                </a:tc>
                <a:tc>
                  <a:txBody>
                    <a:bodyPr/>
                    <a:lstStyle/>
                    <a:p>
                      <a:r>
                        <a:rPr lang="en-IN" sz="1200" dirty="0" smtClean="0"/>
                        <a:t>Send To OCA</a:t>
                      </a:r>
                      <a:endParaRPr lang="en-IN" sz="1200" dirty="0"/>
                    </a:p>
                  </a:txBody>
                  <a:tcPr/>
                </a:tc>
                <a:tc>
                  <a:txBody>
                    <a:bodyPr/>
                    <a:lstStyle/>
                    <a:p>
                      <a:r>
                        <a:rPr lang="en-IN" sz="1200" dirty="0" smtClean="0"/>
                        <a:t>Completed</a:t>
                      </a:r>
                      <a:endParaRPr lang="en-IN" sz="1200" dirty="0"/>
                    </a:p>
                  </a:txBody>
                  <a:tcPr/>
                </a:tc>
                <a:tc>
                  <a:txBody>
                    <a:bodyPr/>
                    <a:lstStyle/>
                    <a:p>
                      <a:r>
                        <a:rPr lang="en-IN" sz="1200" dirty="0" smtClean="0"/>
                        <a:t>Completed</a:t>
                      </a:r>
                      <a:endParaRPr lang="en-IN" sz="1200" dirty="0"/>
                    </a:p>
                  </a:txBody>
                  <a:tcPr/>
                </a:tc>
              </a:tr>
            </a:tbl>
          </a:graphicData>
        </a:graphic>
      </p:graphicFrame>
      <p:pic>
        <p:nvPicPr>
          <p:cNvPr id="4" name="Picture 3" descr="animated.gif"/>
          <p:cNvPicPr>
            <a:picLocks noChangeAspect="1"/>
          </p:cNvPicPr>
          <p:nvPr/>
        </p:nvPicPr>
        <p:blipFill>
          <a:blip r:embed="rId2" cstate="print"/>
          <a:stretch>
            <a:fillRect/>
          </a:stretch>
        </p:blipFill>
        <p:spPr>
          <a:xfrm>
            <a:off x="4651664" y="2199409"/>
            <a:ext cx="952500" cy="952500"/>
          </a:xfrm>
          <a:prstGeom prst="rect">
            <a:avLst/>
          </a:prstGeom>
        </p:spPr>
      </p:pic>
      <p:graphicFrame>
        <p:nvGraphicFramePr>
          <p:cNvPr id="5" name="Diagram 4"/>
          <p:cNvGraphicFramePr/>
          <p:nvPr>
            <p:extLst>
              <p:ext uri="{D42A27DB-BD31-4B8C-83A1-F6EECF244321}">
                <p14:modId xmlns:p14="http://schemas.microsoft.com/office/powerpoint/2010/main" val="3789698925"/>
              </p:ext>
            </p:extLst>
          </p:nvPr>
        </p:nvGraphicFramePr>
        <p:xfrm>
          <a:off x="1146464" y="980209"/>
          <a:ext cx="1476364" cy="1143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url.png"/>
          <p:cNvPicPr>
            <a:picLocks noChangeAspect="1"/>
          </p:cNvPicPr>
          <p:nvPr/>
        </p:nvPicPr>
        <p:blipFill>
          <a:blip r:embed="rId8" cstate="print"/>
          <a:stretch>
            <a:fillRect/>
          </a:stretch>
        </p:blipFill>
        <p:spPr>
          <a:xfrm>
            <a:off x="2113872" y="1513609"/>
            <a:ext cx="926332" cy="926332"/>
          </a:xfrm>
          <a:prstGeom prst="rect">
            <a:avLst/>
          </a:prstGeom>
        </p:spPr>
      </p:pic>
      <p:graphicFrame>
        <p:nvGraphicFramePr>
          <p:cNvPr id="7" name="Diagram 6"/>
          <p:cNvGraphicFramePr/>
          <p:nvPr>
            <p:extLst>
              <p:ext uri="{D42A27DB-BD31-4B8C-83A1-F6EECF244321}">
                <p14:modId xmlns:p14="http://schemas.microsoft.com/office/powerpoint/2010/main" val="2529023401"/>
              </p:ext>
            </p:extLst>
          </p:nvPr>
        </p:nvGraphicFramePr>
        <p:xfrm>
          <a:off x="4346864" y="2923309"/>
          <a:ext cx="1524000" cy="685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8" name="Picture 7" descr="Data-Database-icon.png"/>
          <p:cNvPicPr>
            <a:picLocks noChangeAspect="1"/>
          </p:cNvPicPr>
          <p:nvPr/>
        </p:nvPicPr>
        <p:blipFill>
          <a:blip r:embed="rId14" cstate="print"/>
          <a:stretch>
            <a:fillRect/>
          </a:stretch>
        </p:blipFill>
        <p:spPr>
          <a:xfrm>
            <a:off x="8493180" y="3332229"/>
            <a:ext cx="1066800" cy="1066800"/>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3677078543"/>
              </p:ext>
            </p:extLst>
          </p:nvPr>
        </p:nvGraphicFramePr>
        <p:xfrm>
          <a:off x="6200286" y="4485409"/>
          <a:ext cx="3987474" cy="2113280"/>
        </p:xfrm>
        <a:graphic>
          <a:graphicData uri="http://schemas.openxmlformats.org/drawingml/2006/table">
            <a:tbl>
              <a:tblPr firstRow="1" bandRow="1">
                <a:tableStyleId>{21E4AEA4-8DFA-4A89-87EB-49C32662AFE0}</a:tableStyleId>
              </a:tblPr>
              <a:tblGrid>
                <a:gridCol w="757941"/>
                <a:gridCol w="1127311"/>
                <a:gridCol w="1035422"/>
                <a:gridCol w="1066800"/>
              </a:tblGrid>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smtClean="0"/>
                        <a:t>Sample Unit details stored</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baseline="0" dirty="0" smtClean="0"/>
                        <a:t>[DUN001] – </a:t>
                      </a:r>
                      <a:r>
                        <a:rPr lang="en-IN" sz="1200" i="1" u="sng" baseline="0" dirty="0" smtClean="0">
                          <a:solidFill>
                            <a:schemeClr val="accent3"/>
                          </a:solidFill>
                        </a:rPr>
                        <a:t>In Process</a:t>
                      </a:r>
                      <a:endParaRPr lang="en-IN" sz="1200" b="1" i="1" u="sng" dirty="0" smtClean="0">
                        <a:solidFill>
                          <a:schemeClr val="accent3"/>
                        </a:solidFill>
                      </a:endParaRPr>
                    </a:p>
                  </a:txBody>
                  <a:tcPr anchor="ctr"/>
                </a:tc>
                <a:tc hMerge="1">
                  <a:txBody>
                    <a:bodyPr/>
                    <a:lstStyle/>
                    <a:p>
                      <a:endParaRPr lang="en-IN"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1" i="0" u="none" dirty="0" smtClean="0">
                          <a:solidFill>
                            <a:schemeClr val="bg1"/>
                          </a:solidFill>
                        </a:rPr>
                        <a:t>Dunning</a:t>
                      </a:r>
                      <a:r>
                        <a:rPr lang="en-IN" sz="1200" b="1" i="0" u="none" baseline="0" dirty="0" smtClean="0">
                          <a:solidFill>
                            <a:schemeClr val="bg1"/>
                          </a:solidFill>
                        </a:rPr>
                        <a:t> Action Status</a:t>
                      </a:r>
                      <a:endParaRPr lang="en-IN" sz="1200" b="1" i="0" u="none" dirty="0" smtClean="0">
                        <a:solidFill>
                          <a:schemeClr val="bg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1" i="0" u="none" dirty="0" smtClean="0">
                          <a:solidFill>
                            <a:schemeClr val="bg1"/>
                          </a:solidFill>
                        </a:rPr>
                        <a:t>Future Action Status</a:t>
                      </a:r>
                    </a:p>
                  </a:txBody>
                  <a:tcPr anchor="ctr"/>
                </a:tc>
              </a:tr>
              <a:tr h="370840">
                <a:tc>
                  <a:txBody>
                    <a:bodyPr/>
                    <a:lstStyle/>
                    <a:p>
                      <a:r>
                        <a:rPr lang="en-IN" sz="1200" dirty="0" smtClean="0"/>
                        <a:t>1</a:t>
                      </a:r>
                      <a:r>
                        <a:rPr lang="en-IN" sz="1200" baseline="30000" dirty="0" smtClean="0"/>
                        <a:t>st</a:t>
                      </a:r>
                      <a:r>
                        <a:rPr lang="en-IN" sz="1200" dirty="0" smtClean="0"/>
                        <a:t> Jan</a:t>
                      </a:r>
                      <a:endParaRPr lang="en-IN" sz="1200" dirty="0"/>
                    </a:p>
                  </a:txBody>
                  <a:tcPr/>
                </a:tc>
                <a:tc>
                  <a:txBody>
                    <a:bodyPr/>
                    <a:lstStyle/>
                    <a:p>
                      <a:r>
                        <a:rPr lang="en-IN" sz="1200" dirty="0" smtClean="0"/>
                        <a:t>Send Reminder</a:t>
                      </a:r>
                      <a:endParaRPr lang="en-IN" sz="1200" dirty="0"/>
                    </a:p>
                  </a:txBody>
                  <a:tcPr/>
                </a:tc>
                <a:tc>
                  <a:txBody>
                    <a:bodyPr/>
                    <a:lstStyle/>
                    <a:p>
                      <a:r>
                        <a:rPr lang="en-IN" sz="1200" dirty="0" smtClean="0"/>
                        <a:t>Completed</a:t>
                      </a:r>
                      <a:endParaRPr lang="en-IN" sz="1200" dirty="0"/>
                    </a:p>
                  </a:txBody>
                  <a:tcPr/>
                </a:tc>
                <a:tc>
                  <a:txBody>
                    <a:bodyPr/>
                    <a:lstStyle/>
                    <a:p>
                      <a:r>
                        <a:rPr lang="en-IN" sz="1200" dirty="0" smtClean="0"/>
                        <a:t>Completed</a:t>
                      </a:r>
                      <a:endParaRPr lang="en-IN" sz="1200" dirty="0"/>
                    </a:p>
                  </a:txBody>
                  <a:tcPr/>
                </a:tc>
              </a:tr>
              <a:tr h="370840">
                <a:tc>
                  <a:txBody>
                    <a:bodyPr/>
                    <a:lstStyle/>
                    <a:p>
                      <a:r>
                        <a:rPr lang="en-IN" sz="1200" dirty="0" smtClean="0"/>
                        <a:t>20</a:t>
                      </a:r>
                      <a:r>
                        <a:rPr lang="en-IN" sz="1200" baseline="30000" dirty="0" smtClean="0"/>
                        <a:t>th</a:t>
                      </a:r>
                      <a:r>
                        <a:rPr lang="en-IN" sz="1200" dirty="0" smtClean="0"/>
                        <a:t> Jan</a:t>
                      </a:r>
                      <a:endParaRPr lang="en-IN" sz="1200" dirty="0"/>
                    </a:p>
                  </a:txBody>
                  <a:tcPr/>
                </a:tc>
                <a:tc>
                  <a:txBody>
                    <a:bodyPr/>
                    <a:lstStyle/>
                    <a:p>
                      <a:r>
                        <a:rPr lang="en-IN" sz="1200" dirty="0" smtClean="0"/>
                        <a:t>Late</a:t>
                      </a:r>
                      <a:r>
                        <a:rPr lang="en-IN" sz="1200" baseline="0" dirty="0" smtClean="0"/>
                        <a:t> Payment Charge</a:t>
                      </a:r>
                      <a:endParaRPr lang="en-IN" sz="1200" dirty="0"/>
                    </a:p>
                  </a:txBody>
                  <a:tcPr/>
                </a:tc>
                <a:tc>
                  <a:txBody>
                    <a:bodyPr/>
                    <a:lstStyle/>
                    <a:p>
                      <a:r>
                        <a:rPr lang="en-IN" sz="1200" dirty="0" smtClean="0"/>
                        <a:t>Completed</a:t>
                      </a:r>
                      <a:endParaRPr lang="en-IN" sz="1200" dirty="0"/>
                    </a:p>
                  </a:txBody>
                  <a:tcPr/>
                </a:tc>
                <a:tc>
                  <a:txBody>
                    <a:bodyPr/>
                    <a:lstStyle/>
                    <a:p>
                      <a:r>
                        <a:rPr lang="en-IN" sz="1200" dirty="0" smtClean="0"/>
                        <a:t>Completed</a:t>
                      </a:r>
                      <a:endParaRPr lang="en-IN" sz="1200" dirty="0"/>
                    </a:p>
                  </a:txBody>
                  <a:tcPr/>
                </a:tc>
              </a:tr>
              <a:tr h="370840">
                <a:tc>
                  <a:txBody>
                    <a:bodyPr/>
                    <a:lstStyle/>
                    <a:p>
                      <a:r>
                        <a:rPr lang="en-IN" sz="1200" dirty="0" smtClean="0"/>
                        <a:t>10</a:t>
                      </a:r>
                      <a:r>
                        <a:rPr lang="en-IN" sz="1200" baseline="30000" dirty="0" smtClean="0"/>
                        <a:t>th</a:t>
                      </a:r>
                      <a:r>
                        <a:rPr lang="en-IN" sz="1200" dirty="0" smtClean="0"/>
                        <a:t> Feb</a:t>
                      </a:r>
                      <a:endParaRPr lang="en-IN" sz="1200" dirty="0"/>
                    </a:p>
                  </a:txBody>
                  <a:tcPr/>
                </a:tc>
                <a:tc>
                  <a:txBody>
                    <a:bodyPr/>
                    <a:lstStyle/>
                    <a:p>
                      <a:r>
                        <a:rPr lang="en-IN" sz="1200" dirty="0" smtClean="0"/>
                        <a:t>Send Dunning</a:t>
                      </a:r>
                      <a:r>
                        <a:rPr lang="en-IN" sz="1200" baseline="0" dirty="0" smtClean="0"/>
                        <a:t> </a:t>
                      </a:r>
                      <a:r>
                        <a:rPr lang="en-IN" sz="1200" dirty="0" smtClean="0"/>
                        <a:t>Letter</a:t>
                      </a:r>
                      <a:endParaRPr lang="en-IN" sz="1200" dirty="0"/>
                    </a:p>
                  </a:txBody>
                  <a:tcPr/>
                </a:tc>
                <a:tc>
                  <a:txBody>
                    <a:bodyPr/>
                    <a:lstStyle/>
                    <a:p>
                      <a:r>
                        <a:rPr lang="en-IN" sz="1200" dirty="0" smtClean="0"/>
                        <a:t>Completed</a:t>
                      </a:r>
                      <a:endParaRPr lang="en-IN" sz="1200" dirty="0"/>
                    </a:p>
                  </a:txBody>
                  <a:tcPr/>
                </a:tc>
                <a:tc>
                  <a:txBody>
                    <a:bodyPr/>
                    <a:lstStyle/>
                    <a:p>
                      <a:r>
                        <a:rPr lang="en-IN" sz="1200" dirty="0" smtClean="0"/>
                        <a:t>Completed</a:t>
                      </a:r>
                      <a:endParaRPr lang="en-IN" sz="1200" dirty="0"/>
                    </a:p>
                  </a:txBody>
                  <a:tcPr/>
                </a:tc>
              </a:tr>
              <a:tr h="370840">
                <a:tc>
                  <a:txBody>
                    <a:bodyPr/>
                    <a:lstStyle/>
                    <a:p>
                      <a:r>
                        <a:rPr lang="en-IN" sz="1200" dirty="0" smtClean="0"/>
                        <a:t>28</a:t>
                      </a:r>
                      <a:r>
                        <a:rPr lang="en-IN" sz="1200" baseline="30000" dirty="0" smtClean="0"/>
                        <a:t>th</a:t>
                      </a:r>
                      <a:r>
                        <a:rPr lang="en-IN" sz="1200" dirty="0" smtClean="0"/>
                        <a:t> Feb</a:t>
                      </a:r>
                      <a:endParaRPr lang="en-IN" sz="1200" dirty="0"/>
                    </a:p>
                  </a:txBody>
                  <a:tcPr/>
                </a:tc>
                <a:tc>
                  <a:txBody>
                    <a:bodyPr/>
                    <a:lstStyle/>
                    <a:p>
                      <a:r>
                        <a:rPr lang="en-IN" sz="1200" dirty="0" smtClean="0"/>
                        <a:t>Send To OCA</a:t>
                      </a:r>
                      <a:endParaRPr lang="en-IN" sz="1200" dirty="0"/>
                    </a:p>
                  </a:txBody>
                  <a:tcPr/>
                </a:tc>
                <a:tc>
                  <a:txBody>
                    <a:bodyPr/>
                    <a:lstStyle/>
                    <a:p>
                      <a:r>
                        <a:rPr lang="en-IN" sz="1200" dirty="0" smtClean="0"/>
                        <a:t>Completed</a:t>
                      </a:r>
                      <a:endParaRPr lang="en-IN" sz="1200" dirty="0"/>
                    </a:p>
                  </a:txBody>
                  <a:tcPr/>
                </a:tc>
                <a:tc>
                  <a:txBody>
                    <a:bodyPr/>
                    <a:lstStyle/>
                    <a:p>
                      <a:r>
                        <a:rPr lang="en-IN" sz="1200" dirty="0" smtClean="0"/>
                        <a:t>Completed</a:t>
                      </a:r>
                      <a:endParaRPr lang="en-IN" sz="1200" dirty="0"/>
                    </a:p>
                  </a:txBody>
                  <a:tcPr/>
                </a:tc>
              </a:tr>
            </a:tbl>
          </a:graphicData>
        </a:graphic>
      </p:graphicFrame>
      <p:sp>
        <p:nvSpPr>
          <p:cNvPr id="11" name="TextBox 10"/>
          <p:cNvSpPr txBox="1"/>
          <p:nvPr/>
        </p:nvSpPr>
        <p:spPr>
          <a:xfrm>
            <a:off x="8358960" y="2885209"/>
            <a:ext cx="1331844" cy="523220"/>
          </a:xfrm>
          <a:prstGeom prst="rect">
            <a:avLst/>
          </a:prstGeom>
          <a:noFill/>
        </p:spPr>
        <p:txBody>
          <a:bodyPr wrap="square" rtlCol="0">
            <a:spAutoFit/>
          </a:bodyPr>
          <a:lstStyle/>
          <a:p>
            <a:pPr algn="ctr"/>
            <a:r>
              <a:rPr lang="en-IN" sz="1400" b="1" dirty="0" smtClean="0">
                <a:solidFill>
                  <a:schemeClr val="tx1">
                    <a:lumMod val="85000"/>
                    <a:lumOff val="15000"/>
                  </a:schemeClr>
                </a:solidFill>
                <a:latin typeface="+mn-lt"/>
              </a:rPr>
              <a:t>UNIT</a:t>
            </a:r>
          </a:p>
          <a:p>
            <a:pPr algn="ctr"/>
            <a:r>
              <a:rPr lang="en-IN" sz="1400" b="1" dirty="0" smtClean="0">
                <a:solidFill>
                  <a:schemeClr val="tx1">
                    <a:lumMod val="85000"/>
                    <a:lumOff val="15000"/>
                  </a:schemeClr>
                </a:solidFill>
                <a:latin typeface="+mn-lt"/>
              </a:rPr>
              <a:t>MANAGEMENT</a:t>
            </a:r>
            <a:endParaRPr lang="en-IN" sz="1400" b="1" dirty="0">
              <a:solidFill>
                <a:schemeClr val="tx1">
                  <a:lumMod val="85000"/>
                  <a:lumOff val="15000"/>
                </a:schemeClr>
              </a:solidFill>
              <a:latin typeface="+mn-lt"/>
            </a:endParaRPr>
          </a:p>
        </p:txBody>
      </p:sp>
      <p:sp>
        <p:nvSpPr>
          <p:cNvPr id="12" name="Up Arrow 11"/>
          <p:cNvSpPr/>
          <p:nvPr/>
        </p:nvSpPr>
        <p:spPr>
          <a:xfrm rot="16200000">
            <a:off x="7100615" y="2099407"/>
            <a:ext cx="193848" cy="2348550"/>
          </a:xfrm>
          <a:prstGeom prst="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sp>
        <p:nvSpPr>
          <p:cNvPr id="13" name="TextBox 12"/>
          <p:cNvSpPr txBox="1"/>
          <p:nvPr/>
        </p:nvSpPr>
        <p:spPr>
          <a:xfrm>
            <a:off x="6023264" y="2732809"/>
            <a:ext cx="2362200" cy="461665"/>
          </a:xfrm>
          <a:prstGeom prst="rect">
            <a:avLst/>
          </a:prstGeom>
          <a:noFill/>
        </p:spPr>
        <p:txBody>
          <a:bodyPr wrap="square" rtlCol="0">
            <a:spAutoFit/>
          </a:bodyPr>
          <a:lstStyle/>
          <a:p>
            <a:pPr algn="ctr"/>
            <a:r>
              <a:rPr lang="en-IN" sz="1200" b="1" dirty="0" smtClean="0">
                <a:solidFill>
                  <a:schemeClr val="accent2">
                    <a:lumMod val="50000"/>
                  </a:schemeClr>
                </a:solidFill>
                <a:latin typeface="+mn-lt"/>
              </a:rPr>
              <a:t>2. Sends response for eligible Dunning Units</a:t>
            </a:r>
            <a:endParaRPr lang="en-IN" sz="1200" b="1" dirty="0">
              <a:solidFill>
                <a:schemeClr val="accent2">
                  <a:lumMod val="50000"/>
                </a:schemeClr>
              </a:solidFill>
              <a:latin typeface="+mn-lt"/>
            </a:endParaRPr>
          </a:p>
        </p:txBody>
      </p:sp>
      <p:sp>
        <p:nvSpPr>
          <p:cNvPr id="14" name="Bent-Up Arrow 13"/>
          <p:cNvSpPr/>
          <p:nvPr/>
        </p:nvSpPr>
        <p:spPr>
          <a:xfrm flipV="1">
            <a:off x="5767368" y="2351808"/>
            <a:ext cx="3380096" cy="505597"/>
          </a:xfrm>
          <a:prstGeom prst="bentUpArrow">
            <a:avLst>
              <a:gd name="adj1" fmla="val 18944"/>
              <a:gd name="adj2" fmla="val 17704"/>
              <a:gd name="adj3" fmla="val 18589"/>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sp>
        <p:nvSpPr>
          <p:cNvPr id="15" name="TextBox 14"/>
          <p:cNvSpPr txBox="1"/>
          <p:nvPr/>
        </p:nvSpPr>
        <p:spPr>
          <a:xfrm>
            <a:off x="5744968" y="1868105"/>
            <a:ext cx="3389244" cy="461665"/>
          </a:xfrm>
          <a:prstGeom prst="rect">
            <a:avLst/>
          </a:prstGeom>
          <a:noFill/>
        </p:spPr>
        <p:txBody>
          <a:bodyPr wrap="square" rtlCol="0">
            <a:spAutoFit/>
          </a:bodyPr>
          <a:lstStyle/>
          <a:p>
            <a:pPr algn="ctr"/>
            <a:r>
              <a:rPr lang="en-IN" sz="1200" b="1" dirty="0" smtClean="0">
                <a:solidFill>
                  <a:schemeClr val="accent4">
                    <a:lumMod val="50000"/>
                  </a:schemeClr>
                </a:solidFill>
                <a:latin typeface="+mn-lt"/>
              </a:rPr>
              <a:t>1. Requests for Dunning Actions and Future Actions status as ‘Completed’</a:t>
            </a:r>
            <a:endParaRPr lang="en-IN" sz="1200" b="1" dirty="0">
              <a:solidFill>
                <a:schemeClr val="accent4">
                  <a:lumMod val="50000"/>
                </a:schemeClr>
              </a:solidFill>
              <a:latin typeface="+mn-lt"/>
            </a:endParaRPr>
          </a:p>
        </p:txBody>
      </p:sp>
      <p:sp>
        <p:nvSpPr>
          <p:cNvPr id="16" name="Bent-Up Arrow 15"/>
          <p:cNvSpPr/>
          <p:nvPr/>
        </p:nvSpPr>
        <p:spPr>
          <a:xfrm rot="16200000" flipH="1" flipV="1">
            <a:off x="6442363" y="2313710"/>
            <a:ext cx="533399" cy="3352800"/>
          </a:xfrm>
          <a:prstGeom prst="bentUpArrow">
            <a:avLst>
              <a:gd name="adj1" fmla="val 18944"/>
              <a:gd name="adj2" fmla="val 17704"/>
              <a:gd name="adj3" fmla="val 18589"/>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dirty="0"/>
          </a:p>
        </p:txBody>
      </p:sp>
      <p:sp>
        <p:nvSpPr>
          <p:cNvPr id="17" name="TextBox 16"/>
          <p:cNvSpPr txBox="1"/>
          <p:nvPr/>
        </p:nvSpPr>
        <p:spPr>
          <a:xfrm>
            <a:off x="5108864" y="3814158"/>
            <a:ext cx="3276600" cy="276999"/>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3. edits Unit status to ‘Closed’</a:t>
            </a:r>
            <a:endParaRPr lang="en-IN" sz="1200" b="1" dirty="0">
              <a:solidFill>
                <a:schemeClr val="accent3">
                  <a:lumMod val="50000"/>
                </a:schemeClr>
              </a:solidFill>
              <a:latin typeface="+mn-lt"/>
            </a:endParaRPr>
          </a:p>
        </p:txBody>
      </p:sp>
      <p:sp>
        <p:nvSpPr>
          <p:cNvPr id="18" name="Bent-Up Arrow 17"/>
          <p:cNvSpPr/>
          <p:nvPr/>
        </p:nvSpPr>
        <p:spPr>
          <a:xfrm rot="10800000" flipV="1">
            <a:off x="1778464" y="2275609"/>
            <a:ext cx="2389496" cy="1066800"/>
          </a:xfrm>
          <a:prstGeom prst="bentUpArrow">
            <a:avLst>
              <a:gd name="adj1" fmla="val 9006"/>
              <a:gd name="adj2" fmla="val 9630"/>
              <a:gd name="adj3" fmla="val 8651"/>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p>
        </p:txBody>
      </p:sp>
      <p:sp>
        <p:nvSpPr>
          <p:cNvPr id="19" name="TextBox 18"/>
          <p:cNvSpPr txBox="1"/>
          <p:nvPr/>
        </p:nvSpPr>
        <p:spPr>
          <a:xfrm>
            <a:off x="1819012" y="3355661"/>
            <a:ext cx="2335696" cy="646331"/>
          </a:xfrm>
          <a:prstGeom prst="rect">
            <a:avLst/>
          </a:prstGeom>
          <a:noFill/>
        </p:spPr>
        <p:txBody>
          <a:bodyPr wrap="square" rtlCol="0">
            <a:spAutoFit/>
          </a:bodyPr>
          <a:lstStyle/>
          <a:p>
            <a:pPr algn="ctr"/>
            <a:r>
              <a:rPr lang="en-IN" sz="1200" b="1" dirty="0" smtClean="0">
                <a:solidFill>
                  <a:schemeClr val="accent1">
                    <a:lumMod val="50000"/>
                  </a:schemeClr>
                </a:solidFill>
                <a:latin typeface="+mn-lt"/>
              </a:rPr>
              <a:t>4. Intimates for Dunning process completion for all processed Units</a:t>
            </a:r>
            <a:endParaRPr lang="en-IN" sz="1200" b="1" dirty="0">
              <a:solidFill>
                <a:schemeClr val="accent1">
                  <a:lumMod val="50000"/>
                </a:schemeClr>
              </a:solidFill>
              <a:latin typeface="+mn-lt"/>
            </a:endParaRPr>
          </a:p>
        </p:txBody>
      </p:sp>
    </p:spTree>
    <p:extLst>
      <p:ext uri="{BB962C8B-B14F-4D97-AF65-F5344CB8AC3E}">
        <p14:creationId xmlns:p14="http://schemas.microsoft.com/office/powerpoint/2010/main" val="285301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par>
                                <p:cTn id="21" presetID="53"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2000" fill="hold"/>
                                        <p:tgtEl>
                                          <p:spTgt spid="6"/>
                                        </p:tgtEl>
                                        <p:attrNameLst>
                                          <p:attrName>ppt_w</p:attrName>
                                        </p:attrNameLst>
                                      </p:cBhvr>
                                      <p:tavLst>
                                        <p:tav tm="0">
                                          <p:val>
                                            <p:fltVal val="0"/>
                                          </p:val>
                                        </p:tav>
                                        <p:tav tm="100000">
                                          <p:val>
                                            <p:strVal val="#ppt_w"/>
                                          </p:val>
                                        </p:tav>
                                      </p:tavLst>
                                    </p:anim>
                                    <p:anim calcmode="lin" valueType="num">
                                      <p:cBhvr>
                                        <p:cTn id="24" dur="2000" fill="hold"/>
                                        <p:tgtEl>
                                          <p:spTgt spid="6"/>
                                        </p:tgtEl>
                                        <p:attrNameLst>
                                          <p:attrName>ppt_h</p:attrName>
                                        </p:attrNameLst>
                                      </p:cBhvr>
                                      <p:tavLst>
                                        <p:tav tm="0">
                                          <p:val>
                                            <p:fltVal val="0"/>
                                          </p:val>
                                        </p:tav>
                                        <p:tav tm="100000">
                                          <p:val>
                                            <p:strVal val="#ppt_h"/>
                                          </p:val>
                                        </p:tav>
                                      </p:tavLst>
                                    </p:anim>
                                    <p:animEffect transition="in" filter="fade">
                                      <p:cBhvr>
                                        <p:cTn id="25" dur="2000"/>
                                        <p:tgtEl>
                                          <p:spTgt spid="6"/>
                                        </p:tgtEl>
                                      </p:cBhvr>
                                    </p:animEffect>
                                  </p:childTnLst>
                                </p:cTn>
                              </p:par>
                              <p:par>
                                <p:cTn id="26" presetID="53"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2000" fill="hold"/>
                                        <p:tgtEl>
                                          <p:spTgt spid="5"/>
                                        </p:tgtEl>
                                        <p:attrNameLst>
                                          <p:attrName>ppt_w</p:attrName>
                                        </p:attrNameLst>
                                      </p:cBhvr>
                                      <p:tavLst>
                                        <p:tav tm="0">
                                          <p:val>
                                            <p:fltVal val="0"/>
                                          </p:val>
                                        </p:tav>
                                        <p:tav tm="100000">
                                          <p:val>
                                            <p:strVal val="#ppt_w"/>
                                          </p:val>
                                        </p:tav>
                                      </p:tavLst>
                                    </p:anim>
                                    <p:anim calcmode="lin" valueType="num">
                                      <p:cBhvr>
                                        <p:cTn id="29" dur="2000" fill="hold"/>
                                        <p:tgtEl>
                                          <p:spTgt spid="5"/>
                                        </p:tgtEl>
                                        <p:attrNameLst>
                                          <p:attrName>ppt_h</p:attrName>
                                        </p:attrNameLst>
                                      </p:cBhvr>
                                      <p:tavLst>
                                        <p:tav tm="0">
                                          <p:val>
                                            <p:fltVal val="0"/>
                                          </p:val>
                                        </p:tav>
                                        <p:tav tm="100000">
                                          <p:val>
                                            <p:strVal val="#ppt_h"/>
                                          </p:val>
                                        </p:tav>
                                      </p:tavLst>
                                    </p:anim>
                                    <p:animEffect transition="in" filter="fade">
                                      <p:cBhvr>
                                        <p:cTn id="30" dur="20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2000" fill="hold"/>
                                        <p:tgtEl>
                                          <p:spTgt spid="7"/>
                                        </p:tgtEl>
                                        <p:attrNameLst>
                                          <p:attrName>ppt_w</p:attrName>
                                        </p:attrNameLst>
                                      </p:cBhvr>
                                      <p:tavLst>
                                        <p:tav tm="0">
                                          <p:val>
                                            <p:strVal val="#ppt_w*0.70"/>
                                          </p:val>
                                        </p:tav>
                                        <p:tav tm="100000">
                                          <p:val>
                                            <p:strVal val="#ppt_w"/>
                                          </p:val>
                                        </p:tav>
                                      </p:tavLst>
                                    </p:anim>
                                    <p:anim calcmode="lin" valueType="num">
                                      <p:cBhvr>
                                        <p:cTn id="36" dur="2000" fill="hold"/>
                                        <p:tgtEl>
                                          <p:spTgt spid="7"/>
                                        </p:tgtEl>
                                        <p:attrNameLst>
                                          <p:attrName>ppt_h</p:attrName>
                                        </p:attrNameLst>
                                      </p:cBhvr>
                                      <p:tavLst>
                                        <p:tav tm="0">
                                          <p:val>
                                            <p:strVal val="#ppt_h"/>
                                          </p:val>
                                        </p:tav>
                                        <p:tav tm="100000">
                                          <p:val>
                                            <p:strVal val="#ppt_h"/>
                                          </p:val>
                                        </p:tav>
                                      </p:tavLst>
                                    </p:anim>
                                    <p:animEffect transition="in" filter="fade">
                                      <p:cBhvr>
                                        <p:cTn id="37" dur="2000"/>
                                        <p:tgtEl>
                                          <p:spTgt spid="7"/>
                                        </p:tgtEl>
                                      </p:cBhvr>
                                    </p:animEffect>
                                  </p:childTnLst>
                                </p:cTn>
                              </p:par>
                              <p:par>
                                <p:cTn id="38" presetID="55" presetClass="entr" presetSubtype="0" fill="hold" nodeType="with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p:cTn id="40" dur="2000" fill="hold"/>
                                        <p:tgtEl>
                                          <p:spTgt spid="4"/>
                                        </p:tgtEl>
                                        <p:attrNameLst>
                                          <p:attrName>ppt_w</p:attrName>
                                        </p:attrNameLst>
                                      </p:cBhvr>
                                      <p:tavLst>
                                        <p:tav tm="0">
                                          <p:val>
                                            <p:strVal val="#ppt_w*0.70"/>
                                          </p:val>
                                        </p:tav>
                                        <p:tav tm="100000">
                                          <p:val>
                                            <p:strVal val="#ppt_w"/>
                                          </p:val>
                                        </p:tav>
                                      </p:tavLst>
                                    </p:anim>
                                    <p:anim calcmode="lin" valueType="num">
                                      <p:cBhvr>
                                        <p:cTn id="41" dur="2000" fill="hold"/>
                                        <p:tgtEl>
                                          <p:spTgt spid="4"/>
                                        </p:tgtEl>
                                        <p:attrNameLst>
                                          <p:attrName>ppt_h</p:attrName>
                                        </p:attrNameLst>
                                      </p:cBhvr>
                                      <p:tavLst>
                                        <p:tav tm="0">
                                          <p:val>
                                            <p:strVal val="#ppt_h"/>
                                          </p:val>
                                        </p:tav>
                                        <p:tav tm="100000">
                                          <p:val>
                                            <p:strVal val="#ppt_h"/>
                                          </p:val>
                                        </p:tav>
                                      </p:tavLst>
                                    </p:anim>
                                    <p:animEffect transition="in" filter="fade">
                                      <p:cBhvr>
                                        <p:cTn id="42" dur="20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29"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2000" fill="hold"/>
                                        <p:tgtEl>
                                          <p:spTgt spid="14"/>
                                        </p:tgtEl>
                                        <p:attrNameLst>
                                          <p:attrName>ppt_x</p:attrName>
                                        </p:attrNameLst>
                                      </p:cBhvr>
                                      <p:tavLst>
                                        <p:tav tm="0">
                                          <p:val>
                                            <p:strVal val="#ppt_x-.2"/>
                                          </p:val>
                                        </p:tav>
                                        <p:tav tm="100000">
                                          <p:val>
                                            <p:strVal val="#ppt_x"/>
                                          </p:val>
                                        </p:tav>
                                      </p:tavLst>
                                    </p:anim>
                                    <p:anim calcmode="lin" valueType="num">
                                      <p:cBhvr>
                                        <p:cTn id="48" dur="20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49" dur="2000"/>
                                        <p:tgtEl>
                                          <p:spTgt spid="14"/>
                                        </p:tgtEl>
                                      </p:cBhvr>
                                    </p:animEffect>
                                  </p:childTnLst>
                                </p:cTn>
                              </p:par>
                              <p:par>
                                <p:cTn id="50" presetID="29"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p:cTn id="52" dur="2000" fill="hold"/>
                                        <p:tgtEl>
                                          <p:spTgt spid="15"/>
                                        </p:tgtEl>
                                        <p:attrNameLst>
                                          <p:attrName>ppt_x</p:attrName>
                                        </p:attrNameLst>
                                      </p:cBhvr>
                                      <p:tavLst>
                                        <p:tav tm="0">
                                          <p:val>
                                            <p:strVal val="#ppt_x-.2"/>
                                          </p:val>
                                        </p:tav>
                                        <p:tav tm="100000">
                                          <p:val>
                                            <p:strVal val="#ppt_x"/>
                                          </p:val>
                                        </p:tav>
                                      </p:tavLst>
                                    </p:anim>
                                    <p:anim calcmode="lin" valueType="num">
                                      <p:cBhvr>
                                        <p:cTn id="53" dur="2000" fill="hold"/>
                                        <p:tgtEl>
                                          <p:spTgt spid="15"/>
                                        </p:tgtEl>
                                        <p:attrNameLst>
                                          <p:attrName>ppt_y</p:attrName>
                                        </p:attrNameLst>
                                      </p:cBhvr>
                                      <p:tavLst>
                                        <p:tav tm="0">
                                          <p:val>
                                            <p:strVal val="#ppt_y"/>
                                          </p:val>
                                        </p:tav>
                                        <p:tav tm="100000">
                                          <p:val>
                                            <p:strVal val="#ppt_y"/>
                                          </p:val>
                                        </p:tav>
                                      </p:tavLst>
                                    </p:anim>
                                    <p:animEffect transition="in" filter="wipe(right)" prLst="gradientSize: 0.1">
                                      <p:cBhvr>
                                        <p:cTn id="54" dur="20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2000"/>
                                        <p:tgtEl>
                                          <p:spTgt spid="12"/>
                                        </p:tgtEl>
                                      </p:cBhvr>
                                    </p:animEffect>
                                    <p:anim calcmode="lin" valueType="num">
                                      <p:cBhvr>
                                        <p:cTn id="60" dur="2000" fill="hold"/>
                                        <p:tgtEl>
                                          <p:spTgt spid="12"/>
                                        </p:tgtEl>
                                        <p:attrNameLst>
                                          <p:attrName>ppt_x</p:attrName>
                                        </p:attrNameLst>
                                      </p:cBhvr>
                                      <p:tavLst>
                                        <p:tav tm="0">
                                          <p:val>
                                            <p:strVal val="#ppt_x"/>
                                          </p:val>
                                        </p:tav>
                                        <p:tav tm="100000">
                                          <p:val>
                                            <p:strVal val="#ppt_x"/>
                                          </p:val>
                                        </p:tav>
                                      </p:tavLst>
                                    </p:anim>
                                    <p:anim calcmode="lin" valueType="num">
                                      <p:cBhvr>
                                        <p:cTn id="61" dur="2000" fill="hold"/>
                                        <p:tgtEl>
                                          <p:spTgt spid="12"/>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2000"/>
                                        <p:tgtEl>
                                          <p:spTgt spid="13"/>
                                        </p:tgtEl>
                                      </p:cBhvr>
                                    </p:animEffect>
                                    <p:anim calcmode="lin" valueType="num">
                                      <p:cBhvr>
                                        <p:cTn id="65" dur="2000" fill="hold"/>
                                        <p:tgtEl>
                                          <p:spTgt spid="13"/>
                                        </p:tgtEl>
                                        <p:attrNameLst>
                                          <p:attrName>ppt_x</p:attrName>
                                        </p:attrNameLst>
                                      </p:cBhvr>
                                      <p:tavLst>
                                        <p:tav tm="0">
                                          <p:val>
                                            <p:strVal val="#ppt_x"/>
                                          </p:val>
                                        </p:tav>
                                        <p:tav tm="100000">
                                          <p:val>
                                            <p:strVal val="#ppt_x"/>
                                          </p:val>
                                        </p:tav>
                                      </p:tavLst>
                                    </p:anim>
                                    <p:anim calcmode="lin" valueType="num">
                                      <p:cBhvr>
                                        <p:cTn id="66" dur="2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9"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p:cTn id="71" dur="2000" fill="hold"/>
                                        <p:tgtEl>
                                          <p:spTgt spid="16"/>
                                        </p:tgtEl>
                                        <p:attrNameLst>
                                          <p:attrName>ppt_x</p:attrName>
                                        </p:attrNameLst>
                                      </p:cBhvr>
                                      <p:tavLst>
                                        <p:tav tm="0">
                                          <p:val>
                                            <p:strVal val="#ppt_x-.2"/>
                                          </p:val>
                                        </p:tav>
                                        <p:tav tm="100000">
                                          <p:val>
                                            <p:strVal val="#ppt_x"/>
                                          </p:val>
                                        </p:tav>
                                      </p:tavLst>
                                    </p:anim>
                                    <p:anim calcmode="lin" valueType="num">
                                      <p:cBhvr>
                                        <p:cTn id="72" dur="20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73" dur="2000"/>
                                        <p:tgtEl>
                                          <p:spTgt spid="16"/>
                                        </p:tgtEl>
                                      </p:cBhvr>
                                    </p:animEffect>
                                  </p:childTnLst>
                                </p:cTn>
                              </p:par>
                              <p:par>
                                <p:cTn id="74" presetID="29" presetClass="entr" presetSubtype="0"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p:cTn id="76" dur="2000" fill="hold"/>
                                        <p:tgtEl>
                                          <p:spTgt spid="17"/>
                                        </p:tgtEl>
                                        <p:attrNameLst>
                                          <p:attrName>ppt_x</p:attrName>
                                        </p:attrNameLst>
                                      </p:cBhvr>
                                      <p:tavLst>
                                        <p:tav tm="0">
                                          <p:val>
                                            <p:strVal val="#ppt_x-.2"/>
                                          </p:val>
                                        </p:tav>
                                        <p:tav tm="100000">
                                          <p:val>
                                            <p:strVal val="#ppt_x"/>
                                          </p:val>
                                        </p:tav>
                                      </p:tavLst>
                                    </p:anim>
                                    <p:anim calcmode="lin" valueType="num">
                                      <p:cBhvr>
                                        <p:cTn id="77" dur="20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78" dur="2000"/>
                                        <p:tgtEl>
                                          <p:spTgt spid="17"/>
                                        </p:tgtEl>
                                      </p:cBhvr>
                                    </p:animEffect>
                                  </p:childTnLst>
                                </p:cTn>
                              </p:par>
                            </p:childTnLst>
                          </p:cTn>
                        </p:par>
                      </p:childTnLst>
                    </p:cTn>
                  </p:par>
                  <p:par>
                    <p:cTn id="79" fill="hold">
                      <p:stCondLst>
                        <p:cond delay="indefinite"/>
                      </p:stCondLst>
                      <p:childTnLst>
                        <p:par>
                          <p:cTn id="80" fill="hold">
                            <p:stCondLst>
                              <p:cond delay="0"/>
                            </p:stCondLst>
                            <p:childTnLst>
                              <p:par>
                                <p:cTn id="81" presetID="42" presetClass="exit" presetSubtype="0" fill="hold" nodeType="clickEffect">
                                  <p:stCondLst>
                                    <p:cond delay="0"/>
                                  </p:stCondLst>
                                  <p:childTnLst>
                                    <p:animEffect transition="out" filter="fade">
                                      <p:cBhvr>
                                        <p:cTn id="82" dur="1000"/>
                                        <p:tgtEl>
                                          <p:spTgt spid="9"/>
                                        </p:tgtEl>
                                      </p:cBhvr>
                                    </p:animEffect>
                                    <p:anim calcmode="lin" valueType="num">
                                      <p:cBhvr>
                                        <p:cTn id="83" dur="1000"/>
                                        <p:tgtEl>
                                          <p:spTgt spid="9"/>
                                        </p:tgtEl>
                                        <p:attrNameLst>
                                          <p:attrName>ppt_x</p:attrName>
                                        </p:attrNameLst>
                                      </p:cBhvr>
                                      <p:tavLst>
                                        <p:tav tm="0">
                                          <p:val>
                                            <p:strVal val="ppt_x"/>
                                          </p:val>
                                        </p:tav>
                                        <p:tav tm="100000">
                                          <p:val>
                                            <p:strVal val="ppt_x"/>
                                          </p:val>
                                        </p:tav>
                                      </p:tavLst>
                                    </p:anim>
                                    <p:anim calcmode="lin" valueType="num">
                                      <p:cBhvr>
                                        <p:cTn id="84" dur="1000"/>
                                        <p:tgtEl>
                                          <p:spTgt spid="9"/>
                                        </p:tgtEl>
                                        <p:attrNameLst>
                                          <p:attrName>ppt_y</p:attrName>
                                        </p:attrNameLst>
                                      </p:cBhvr>
                                      <p:tavLst>
                                        <p:tav tm="0">
                                          <p:val>
                                            <p:strVal val="ppt_y"/>
                                          </p:val>
                                        </p:tav>
                                        <p:tav tm="100000">
                                          <p:val>
                                            <p:strVal val="ppt_y+.1"/>
                                          </p:val>
                                        </p:tav>
                                      </p:tavLst>
                                    </p:anim>
                                    <p:set>
                                      <p:cBhvr>
                                        <p:cTn id="85" dur="1" fill="hold">
                                          <p:stCondLst>
                                            <p:cond delay="999"/>
                                          </p:stCondLst>
                                        </p:cTn>
                                        <p:tgtEl>
                                          <p:spTgt spid="9"/>
                                        </p:tgtEl>
                                        <p:attrNameLst>
                                          <p:attrName>style.visibility</p:attrName>
                                        </p:attrNameLst>
                                      </p:cBhvr>
                                      <p:to>
                                        <p:strVal val="hidden"/>
                                      </p:to>
                                    </p:set>
                                  </p:childTnLst>
                                </p:cTn>
                              </p:par>
                            </p:childTnLst>
                          </p:cTn>
                        </p:par>
                        <p:par>
                          <p:cTn id="86" fill="hold">
                            <p:stCondLst>
                              <p:cond delay="1000"/>
                            </p:stCondLst>
                            <p:childTnLst>
                              <p:par>
                                <p:cTn id="87" presetID="47" presetClass="entr" presetSubtype="0" fill="hold" nodeType="afterEffect">
                                  <p:stCondLst>
                                    <p:cond delay="0"/>
                                  </p:stCondLst>
                                  <p:childTnLst>
                                    <p:set>
                                      <p:cBhvr>
                                        <p:cTn id="88" dur="1" fill="hold">
                                          <p:stCondLst>
                                            <p:cond delay="0"/>
                                          </p:stCondLst>
                                        </p:cTn>
                                        <p:tgtEl>
                                          <p:spTgt spid="3"/>
                                        </p:tgtEl>
                                        <p:attrNameLst>
                                          <p:attrName>style.visibility</p:attrName>
                                        </p:attrNameLst>
                                      </p:cBhvr>
                                      <p:to>
                                        <p:strVal val="visible"/>
                                      </p:to>
                                    </p:set>
                                    <p:animEffect transition="in" filter="fade">
                                      <p:cBhvr>
                                        <p:cTn id="89" dur="1000"/>
                                        <p:tgtEl>
                                          <p:spTgt spid="3"/>
                                        </p:tgtEl>
                                      </p:cBhvr>
                                    </p:animEffect>
                                    <p:anim calcmode="lin" valueType="num">
                                      <p:cBhvr>
                                        <p:cTn id="90" dur="1000" fill="hold"/>
                                        <p:tgtEl>
                                          <p:spTgt spid="3"/>
                                        </p:tgtEl>
                                        <p:attrNameLst>
                                          <p:attrName>ppt_x</p:attrName>
                                        </p:attrNameLst>
                                      </p:cBhvr>
                                      <p:tavLst>
                                        <p:tav tm="0">
                                          <p:val>
                                            <p:strVal val="#ppt_x"/>
                                          </p:val>
                                        </p:tav>
                                        <p:tav tm="100000">
                                          <p:val>
                                            <p:strVal val="#ppt_x"/>
                                          </p:val>
                                        </p:tav>
                                      </p:tavLst>
                                    </p:anim>
                                    <p:anim calcmode="lin" valueType="num">
                                      <p:cBhvr>
                                        <p:cTn id="9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2000"/>
                                        <p:tgtEl>
                                          <p:spTgt spid="18"/>
                                        </p:tgtEl>
                                      </p:cBhvr>
                                    </p:animEffect>
                                    <p:anim calcmode="lin" valueType="num">
                                      <p:cBhvr>
                                        <p:cTn id="97" dur="2000" fill="hold"/>
                                        <p:tgtEl>
                                          <p:spTgt spid="18"/>
                                        </p:tgtEl>
                                        <p:attrNameLst>
                                          <p:attrName>ppt_x</p:attrName>
                                        </p:attrNameLst>
                                      </p:cBhvr>
                                      <p:tavLst>
                                        <p:tav tm="0">
                                          <p:val>
                                            <p:strVal val="#ppt_x"/>
                                          </p:val>
                                        </p:tav>
                                        <p:tav tm="100000">
                                          <p:val>
                                            <p:strVal val="#ppt_x"/>
                                          </p:val>
                                        </p:tav>
                                      </p:tavLst>
                                    </p:anim>
                                    <p:anim calcmode="lin" valueType="num">
                                      <p:cBhvr>
                                        <p:cTn id="98" dur="2000" fill="hold"/>
                                        <p:tgtEl>
                                          <p:spTgt spid="18"/>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19"/>
                                        </p:tgtEl>
                                        <p:attrNameLst>
                                          <p:attrName>style.visibility</p:attrName>
                                        </p:attrNameLst>
                                      </p:cBhvr>
                                      <p:to>
                                        <p:strVal val="visible"/>
                                      </p:to>
                                    </p:set>
                                    <p:animEffect transition="in" filter="fade">
                                      <p:cBhvr>
                                        <p:cTn id="101" dur="2000"/>
                                        <p:tgtEl>
                                          <p:spTgt spid="19"/>
                                        </p:tgtEl>
                                      </p:cBhvr>
                                    </p:animEffect>
                                    <p:anim calcmode="lin" valueType="num">
                                      <p:cBhvr>
                                        <p:cTn id="102" dur="2000" fill="hold"/>
                                        <p:tgtEl>
                                          <p:spTgt spid="19"/>
                                        </p:tgtEl>
                                        <p:attrNameLst>
                                          <p:attrName>ppt_x</p:attrName>
                                        </p:attrNameLst>
                                      </p:cBhvr>
                                      <p:tavLst>
                                        <p:tav tm="0">
                                          <p:val>
                                            <p:strVal val="#ppt_x"/>
                                          </p:val>
                                        </p:tav>
                                        <p:tav tm="100000">
                                          <p:val>
                                            <p:strVal val="#ppt_x"/>
                                          </p:val>
                                        </p:tav>
                                      </p:tavLst>
                                    </p:anim>
                                    <p:anim calcmode="lin" valueType="num">
                                      <p:cBhvr>
                                        <p:cTn id="103" dur="2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7" grpId="0">
        <p:bldAsOne/>
      </p:bldGraphic>
      <p:bldP spid="11" grpId="0"/>
      <p:bldP spid="12" grpId="0" animBg="1"/>
      <p:bldP spid="13" grpId="0"/>
      <p:bldP spid="14" grpId="0" animBg="1"/>
      <p:bldP spid="15" grpId="0"/>
      <p:bldP spid="16" grpId="0" animBg="1"/>
      <p:bldP spid="17" grpId="0"/>
      <p:bldP spid="18" grpId="0" animBg="1"/>
      <p:bldP spid="19"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Escalation Service</a:t>
            </a:r>
            <a:endParaRPr lang="en-IN" sz="3000" dirty="0"/>
          </a:p>
        </p:txBody>
      </p:sp>
      <p:sp>
        <p:nvSpPr>
          <p:cNvPr id="3" name="Down Arrow 2"/>
          <p:cNvSpPr/>
          <p:nvPr/>
        </p:nvSpPr>
        <p:spPr>
          <a:xfrm>
            <a:off x="2788227" y="2712027"/>
            <a:ext cx="152400" cy="2438400"/>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dirty="0"/>
          </a:p>
        </p:txBody>
      </p:sp>
      <p:pic>
        <p:nvPicPr>
          <p:cNvPr id="4" name="Picture 3" descr="animated.gif"/>
          <p:cNvPicPr>
            <a:picLocks noChangeAspect="1"/>
          </p:cNvPicPr>
          <p:nvPr/>
        </p:nvPicPr>
        <p:blipFill>
          <a:blip r:embed="rId2" cstate="print"/>
          <a:stretch>
            <a:fillRect/>
          </a:stretch>
        </p:blipFill>
        <p:spPr>
          <a:xfrm>
            <a:off x="2535252" y="1106147"/>
            <a:ext cx="712879" cy="640027"/>
          </a:xfrm>
          <a:prstGeom prst="rect">
            <a:avLst/>
          </a:prstGeom>
        </p:spPr>
      </p:pic>
      <p:graphicFrame>
        <p:nvGraphicFramePr>
          <p:cNvPr id="5" name="Diagram 4"/>
          <p:cNvGraphicFramePr/>
          <p:nvPr>
            <p:extLst>
              <p:ext uri="{D42A27DB-BD31-4B8C-83A1-F6EECF244321}">
                <p14:modId xmlns:p14="http://schemas.microsoft.com/office/powerpoint/2010/main" val="2938658271"/>
              </p:ext>
            </p:extLst>
          </p:nvPr>
        </p:nvGraphicFramePr>
        <p:xfrm>
          <a:off x="2102427" y="1662187"/>
          <a:ext cx="1524000" cy="68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Data-Database-icon.png"/>
          <p:cNvPicPr>
            <a:picLocks noChangeAspect="1"/>
          </p:cNvPicPr>
          <p:nvPr/>
        </p:nvPicPr>
        <p:blipFill>
          <a:blip r:embed="rId8" cstate="print"/>
          <a:stretch>
            <a:fillRect/>
          </a:stretch>
        </p:blipFill>
        <p:spPr>
          <a:xfrm>
            <a:off x="8180247" y="1553150"/>
            <a:ext cx="1066800" cy="1066800"/>
          </a:xfrm>
          <a:prstGeom prst="rect">
            <a:avLst/>
          </a:prstGeom>
        </p:spPr>
      </p:pic>
      <p:sp>
        <p:nvSpPr>
          <p:cNvPr id="7" name="Up Arrow 6"/>
          <p:cNvSpPr/>
          <p:nvPr/>
        </p:nvSpPr>
        <p:spPr>
          <a:xfrm rot="5400000">
            <a:off x="5874327" y="-297873"/>
            <a:ext cx="152400" cy="4038600"/>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p>
        </p:txBody>
      </p:sp>
      <p:graphicFrame>
        <p:nvGraphicFramePr>
          <p:cNvPr id="8" name="Table 7"/>
          <p:cNvGraphicFramePr>
            <a:graphicFrameLocks noGrp="1"/>
          </p:cNvGraphicFramePr>
          <p:nvPr>
            <p:extLst>
              <p:ext uri="{D42A27DB-BD31-4B8C-83A1-F6EECF244321}">
                <p14:modId xmlns:p14="http://schemas.microsoft.com/office/powerpoint/2010/main" val="3353863472"/>
              </p:ext>
            </p:extLst>
          </p:nvPr>
        </p:nvGraphicFramePr>
        <p:xfrm>
          <a:off x="6534658" y="2615507"/>
          <a:ext cx="3910013" cy="1940560"/>
        </p:xfrm>
        <a:graphic>
          <a:graphicData uri="http://schemas.openxmlformats.org/drawingml/2006/table">
            <a:tbl>
              <a:tblPr firstRow="1" bandRow="1">
                <a:tableStyleId>{21E4AEA4-8DFA-4A89-87EB-49C32662AFE0}</a:tableStyleId>
              </a:tblPr>
              <a:tblGrid>
                <a:gridCol w="718820"/>
                <a:gridCol w="1519873"/>
                <a:gridCol w="1671320"/>
              </a:tblGrid>
              <a:tr h="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smtClean="0"/>
                        <a:t>Sample Unit details stored</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baseline="0" dirty="0" smtClean="0"/>
                        <a:t>[DUN001]</a:t>
                      </a:r>
                      <a:endParaRPr lang="en-IN" sz="1200" b="1" dirty="0" smtClean="0">
                        <a:solidFill>
                          <a:schemeClr val="bg1"/>
                        </a:solidFill>
                      </a:endParaRPr>
                    </a:p>
                  </a:txBody>
                  <a:tcPr/>
                </a:tc>
                <a:tc hMerge="1">
                  <a:txBody>
                    <a:bodyPr/>
                    <a:lstStyle/>
                    <a:p>
                      <a:endParaRPr lang="en-IN"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1" dirty="0" smtClean="0">
                          <a:solidFill>
                            <a:schemeClr val="bg1"/>
                          </a:solidFill>
                        </a:rPr>
                        <a:t>Assignment</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b="1" dirty="0" smtClean="0">
                          <a:solidFill>
                            <a:schemeClr val="bg1"/>
                          </a:solidFill>
                        </a:rPr>
                        <a:t>G</a:t>
                      </a:r>
                      <a:r>
                        <a:rPr lang="en-IN" sz="1200" b="1" baseline="0" dirty="0" smtClean="0">
                          <a:solidFill>
                            <a:schemeClr val="bg1"/>
                          </a:solidFill>
                        </a:rPr>
                        <a:t>roup</a:t>
                      </a:r>
                      <a:endParaRPr lang="en-IN" sz="1200" b="1" dirty="0" smtClean="0">
                        <a:solidFill>
                          <a:schemeClr val="bg1"/>
                        </a:solidFill>
                      </a:endParaRPr>
                    </a:p>
                  </a:txBody>
                  <a:tcPr/>
                </a:tc>
              </a:tr>
              <a:tr h="370840">
                <a:tc>
                  <a:txBody>
                    <a:bodyPr/>
                    <a:lstStyle/>
                    <a:p>
                      <a:r>
                        <a:rPr lang="en-IN" sz="1200" dirty="0" smtClean="0"/>
                        <a:t>1</a:t>
                      </a:r>
                      <a:r>
                        <a:rPr lang="en-IN" sz="1200" baseline="30000" dirty="0" smtClean="0"/>
                        <a:t>st</a:t>
                      </a:r>
                      <a:r>
                        <a:rPr lang="en-IN" sz="1200" dirty="0" smtClean="0"/>
                        <a:t> Jan</a:t>
                      </a:r>
                      <a:endParaRPr lang="en-IN" sz="1200" dirty="0"/>
                    </a:p>
                  </a:txBody>
                  <a:tcPr/>
                </a:tc>
                <a:tc>
                  <a:txBody>
                    <a:bodyPr/>
                    <a:lstStyle/>
                    <a:p>
                      <a:r>
                        <a:rPr lang="en-IN" sz="1200" dirty="0" smtClean="0"/>
                        <a:t>Send Reminder</a:t>
                      </a:r>
                      <a:endParaRPr lang="en-IN" sz="1200" dirty="0"/>
                    </a:p>
                  </a:txBody>
                  <a:tcPr/>
                </a:tc>
                <a:tc>
                  <a:txBody>
                    <a:bodyPr/>
                    <a:lstStyle/>
                    <a:p>
                      <a:r>
                        <a:rPr lang="en-IN" sz="1200" dirty="0" smtClean="0"/>
                        <a:t>Operations Group</a:t>
                      </a:r>
                      <a:endParaRPr lang="en-IN" sz="1200" dirty="0"/>
                    </a:p>
                  </a:txBody>
                  <a:tcPr/>
                </a:tc>
              </a:tr>
              <a:tr h="370840">
                <a:tc>
                  <a:txBody>
                    <a:bodyPr/>
                    <a:lstStyle/>
                    <a:p>
                      <a:r>
                        <a:rPr lang="en-IN" sz="1200" dirty="0" smtClean="0"/>
                        <a:t>20</a:t>
                      </a:r>
                      <a:r>
                        <a:rPr lang="en-IN" sz="1200" baseline="30000" dirty="0" smtClean="0"/>
                        <a:t>th</a:t>
                      </a:r>
                      <a:r>
                        <a:rPr lang="en-IN" sz="1200" dirty="0" smtClean="0"/>
                        <a:t> Jan</a:t>
                      </a:r>
                      <a:endParaRPr lang="en-IN" sz="1200" dirty="0"/>
                    </a:p>
                  </a:txBody>
                  <a:tcPr/>
                </a:tc>
                <a:tc>
                  <a:txBody>
                    <a:bodyPr/>
                    <a:lstStyle/>
                    <a:p>
                      <a:r>
                        <a:rPr lang="en-IN" sz="1200" dirty="0" smtClean="0"/>
                        <a:t>Late</a:t>
                      </a:r>
                      <a:r>
                        <a:rPr lang="en-IN" sz="1200" baseline="0" dirty="0" smtClean="0"/>
                        <a:t> Payment Charge</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Operations Group</a:t>
                      </a:r>
                    </a:p>
                  </a:txBody>
                  <a:tcPr/>
                </a:tc>
              </a:tr>
              <a:tr h="370840">
                <a:tc>
                  <a:txBody>
                    <a:bodyPr/>
                    <a:lstStyle/>
                    <a:p>
                      <a:r>
                        <a:rPr lang="en-IN" sz="1200" dirty="0" smtClean="0"/>
                        <a:t>10</a:t>
                      </a:r>
                      <a:r>
                        <a:rPr lang="en-IN" sz="1200" baseline="30000" dirty="0" smtClean="0"/>
                        <a:t>th</a:t>
                      </a:r>
                      <a:r>
                        <a:rPr lang="en-IN" sz="1200" dirty="0" smtClean="0"/>
                        <a:t> Feb</a:t>
                      </a:r>
                      <a:endParaRPr lang="en-IN" sz="1200" dirty="0"/>
                    </a:p>
                  </a:txBody>
                  <a:tcPr/>
                </a:tc>
                <a:tc>
                  <a:txBody>
                    <a:bodyPr/>
                    <a:lstStyle/>
                    <a:p>
                      <a:r>
                        <a:rPr lang="en-IN" sz="1200" dirty="0" smtClean="0"/>
                        <a:t>Send Dunning Letter</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Operations Group</a:t>
                      </a:r>
                    </a:p>
                  </a:txBody>
                  <a:tcPr/>
                </a:tc>
              </a:tr>
              <a:tr h="370840">
                <a:tc>
                  <a:txBody>
                    <a:bodyPr/>
                    <a:lstStyle/>
                    <a:p>
                      <a:r>
                        <a:rPr lang="en-IN" sz="1200" dirty="0" smtClean="0"/>
                        <a:t>28</a:t>
                      </a:r>
                      <a:r>
                        <a:rPr lang="en-IN" sz="1200" baseline="30000" dirty="0" smtClean="0"/>
                        <a:t>th</a:t>
                      </a:r>
                      <a:r>
                        <a:rPr lang="en-IN" sz="1200" dirty="0" smtClean="0"/>
                        <a:t> Feb</a:t>
                      </a:r>
                      <a:endParaRPr lang="en-IN" sz="1200" dirty="0"/>
                    </a:p>
                  </a:txBody>
                  <a:tcPr/>
                </a:tc>
                <a:tc>
                  <a:txBody>
                    <a:bodyPr/>
                    <a:lstStyle/>
                    <a:p>
                      <a:r>
                        <a:rPr lang="en-IN" sz="1200" dirty="0" smtClean="0"/>
                        <a:t>Send To OCA</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Operations_OCA</a:t>
                      </a:r>
                      <a:r>
                        <a:rPr lang="en-IN" sz="1200" baseline="0" dirty="0" smtClean="0"/>
                        <a:t> Group</a:t>
                      </a:r>
                      <a:endParaRPr lang="en-IN" sz="1200" dirty="0" smtClean="0"/>
                    </a:p>
                  </a:txBody>
                  <a:tcPr/>
                </a:tc>
              </a:tr>
            </a:tbl>
          </a:graphicData>
        </a:graphic>
      </p:graphicFrame>
      <p:sp>
        <p:nvSpPr>
          <p:cNvPr id="9" name="TextBox 8"/>
          <p:cNvSpPr txBox="1"/>
          <p:nvPr/>
        </p:nvSpPr>
        <p:spPr>
          <a:xfrm>
            <a:off x="8046027" y="1106130"/>
            <a:ext cx="1331844" cy="523220"/>
          </a:xfrm>
          <a:prstGeom prst="rect">
            <a:avLst/>
          </a:prstGeom>
          <a:noFill/>
        </p:spPr>
        <p:txBody>
          <a:bodyPr wrap="square" rtlCol="0">
            <a:spAutoFit/>
          </a:bodyPr>
          <a:lstStyle/>
          <a:p>
            <a:pPr algn="ctr"/>
            <a:r>
              <a:rPr lang="en-IN" sz="1400" b="1" dirty="0" smtClean="0">
                <a:solidFill>
                  <a:schemeClr val="tx1">
                    <a:lumMod val="85000"/>
                    <a:lumOff val="15000"/>
                  </a:schemeClr>
                </a:solidFill>
                <a:latin typeface="+mn-lt"/>
              </a:rPr>
              <a:t>UNIT</a:t>
            </a:r>
          </a:p>
          <a:p>
            <a:pPr algn="ctr"/>
            <a:r>
              <a:rPr lang="en-IN" sz="1400" b="1" dirty="0" smtClean="0">
                <a:solidFill>
                  <a:schemeClr val="tx1">
                    <a:lumMod val="85000"/>
                    <a:lumOff val="15000"/>
                  </a:schemeClr>
                </a:solidFill>
                <a:latin typeface="+mn-lt"/>
              </a:rPr>
              <a:t>MANAGEMENT</a:t>
            </a:r>
            <a:endParaRPr lang="en-IN" sz="1400" b="1" dirty="0">
              <a:solidFill>
                <a:schemeClr val="tx1">
                  <a:lumMod val="85000"/>
                  <a:lumOff val="15000"/>
                </a:schemeClr>
              </a:solidFill>
              <a:latin typeface="+mn-lt"/>
            </a:endParaRPr>
          </a:p>
        </p:txBody>
      </p:sp>
      <p:sp>
        <p:nvSpPr>
          <p:cNvPr id="11" name="TextBox 10"/>
          <p:cNvSpPr txBox="1"/>
          <p:nvPr/>
        </p:nvSpPr>
        <p:spPr>
          <a:xfrm>
            <a:off x="3917975" y="1022375"/>
            <a:ext cx="3823252" cy="646331"/>
          </a:xfrm>
          <a:prstGeom prst="rect">
            <a:avLst/>
          </a:prstGeom>
          <a:noFill/>
        </p:spPr>
        <p:txBody>
          <a:bodyPr wrap="square" rtlCol="0">
            <a:spAutoFit/>
          </a:bodyPr>
          <a:lstStyle/>
          <a:p>
            <a:r>
              <a:rPr lang="en-IN" sz="1200" b="1" dirty="0" smtClean="0">
                <a:solidFill>
                  <a:schemeClr val="accent5">
                    <a:lumMod val="50000"/>
                  </a:schemeClr>
                </a:solidFill>
                <a:latin typeface="+mn-lt"/>
              </a:rPr>
              <a:t>1. Compares System Date to Processing Threshold Date for Dunning Actions with status ‘Waiting-For-Response’, ‘Initiated’ and ‘Failed’</a:t>
            </a:r>
            <a:endParaRPr lang="en-IN" sz="1200" b="1" dirty="0">
              <a:solidFill>
                <a:schemeClr val="accent5">
                  <a:lumMod val="50000"/>
                </a:schemeClr>
              </a:solidFill>
              <a:latin typeface="+mn-lt"/>
            </a:endParaRPr>
          </a:p>
        </p:txBody>
      </p:sp>
      <p:sp>
        <p:nvSpPr>
          <p:cNvPr id="12" name="Up Arrow 11"/>
          <p:cNvSpPr/>
          <p:nvPr/>
        </p:nvSpPr>
        <p:spPr>
          <a:xfrm rot="16200000">
            <a:off x="5844629" y="13434"/>
            <a:ext cx="165414" cy="4038602"/>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3" name="TextBox 12"/>
          <p:cNvSpPr txBox="1"/>
          <p:nvPr/>
        </p:nvSpPr>
        <p:spPr>
          <a:xfrm>
            <a:off x="3917975" y="2084710"/>
            <a:ext cx="3978964" cy="461665"/>
          </a:xfrm>
          <a:prstGeom prst="rect">
            <a:avLst/>
          </a:prstGeom>
          <a:noFill/>
        </p:spPr>
        <p:txBody>
          <a:bodyPr wrap="square" rtlCol="0">
            <a:spAutoFit/>
          </a:bodyPr>
          <a:lstStyle/>
          <a:p>
            <a:r>
              <a:rPr lang="en-IN" sz="1200" b="1" dirty="0" smtClean="0">
                <a:solidFill>
                  <a:schemeClr val="accent6">
                    <a:lumMod val="50000"/>
                  </a:schemeClr>
                </a:solidFill>
                <a:latin typeface="+mn-lt"/>
              </a:rPr>
              <a:t>2. Fetches details for Administrator of Assignment Group for eligible Dunning Units</a:t>
            </a:r>
            <a:endParaRPr lang="en-IN" sz="1200" b="1" dirty="0">
              <a:solidFill>
                <a:schemeClr val="accent6">
                  <a:lumMod val="50000"/>
                </a:schemeClr>
              </a:solidFill>
              <a:latin typeface="+mn-lt"/>
            </a:endParaRPr>
          </a:p>
        </p:txBody>
      </p:sp>
      <p:pic>
        <p:nvPicPr>
          <p:cNvPr id="14" name="Picture 13" descr="letter 1.png"/>
          <p:cNvPicPr>
            <a:picLocks noChangeAspect="1"/>
          </p:cNvPicPr>
          <p:nvPr/>
        </p:nvPicPr>
        <p:blipFill>
          <a:blip r:embed="rId9" cstate="print"/>
          <a:stretch>
            <a:fillRect/>
          </a:stretch>
        </p:blipFill>
        <p:spPr>
          <a:xfrm>
            <a:off x="3155975" y="2102427"/>
            <a:ext cx="649356" cy="649356"/>
          </a:xfrm>
          <a:prstGeom prst="rect">
            <a:avLst/>
          </a:prstGeom>
        </p:spPr>
      </p:pic>
      <p:sp>
        <p:nvSpPr>
          <p:cNvPr id="15" name="TextBox 14"/>
          <p:cNvSpPr txBox="1"/>
          <p:nvPr/>
        </p:nvSpPr>
        <p:spPr>
          <a:xfrm>
            <a:off x="3069835" y="2748471"/>
            <a:ext cx="838200" cy="276999"/>
          </a:xfrm>
          <a:prstGeom prst="rect">
            <a:avLst/>
          </a:prstGeom>
          <a:noFill/>
        </p:spPr>
        <p:txBody>
          <a:bodyPr wrap="square" rtlCol="0">
            <a:spAutoFit/>
          </a:bodyPr>
          <a:lstStyle/>
          <a:p>
            <a:pPr algn="ctr"/>
            <a:r>
              <a:rPr lang="en-IN" sz="1200" b="1" dirty="0" smtClean="0">
                <a:solidFill>
                  <a:schemeClr val="tx1">
                    <a:lumMod val="85000"/>
                    <a:lumOff val="15000"/>
                  </a:schemeClr>
                </a:solidFill>
                <a:latin typeface="+mn-lt"/>
              </a:rPr>
              <a:t>Template</a:t>
            </a:r>
            <a:endParaRPr lang="en-IN" sz="1200" b="1" dirty="0">
              <a:solidFill>
                <a:schemeClr val="tx1">
                  <a:lumMod val="85000"/>
                  <a:lumOff val="15000"/>
                </a:schemeClr>
              </a:solidFill>
              <a:latin typeface="+mn-lt"/>
            </a:endParaRPr>
          </a:p>
        </p:txBody>
      </p:sp>
      <p:pic>
        <p:nvPicPr>
          <p:cNvPr id="16" name="Picture 15" descr="Administrator.png"/>
          <p:cNvPicPr>
            <a:picLocks noChangeAspect="1"/>
          </p:cNvPicPr>
          <p:nvPr/>
        </p:nvPicPr>
        <p:blipFill>
          <a:blip r:embed="rId10" cstate="print"/>
          <a:stretch>
            <a:fillRect/>
          </a:stretch>
        </p:blipFill>
        <p:spPr>
          <a:xfrm>
            <a:off x="2407227" y="5455227"/>
            <a:ext cx="914400" cy="914400"/>
          </a:xfrm>
          <a:prstGeom prst="rect">
            <a:avLst/>
          </a:prstGeom>
        </p:spPr>
      </p:pic>
      <p:pic>
        <p:nvPicPr>
          <p:cNvPr id="17" name="Picture 16" descr="Red-Mail-Icon.png"/>
          <p:cNvPicPr>
            <a:picLocks noChangeAspect="1"/>
          </p:cNvPicPr>
          <p:nvPr/>
        </p:nvPicPr>
        <p:blipFill>
          <a:blip r:embed="rId11" cstate="print"/>
          <a:srcRect l="21111" t="13333" r="21111" b="22222"/>
          <a:stretch>
            <a:fillRect/>
          </a:stretch>
        </p:blipFill>
        <p:spPr>
          <a:xfrm>
            <a:off x="2483427" y="3397827"/>
            <a:ext cx="762000" cy="849923"/>
          </a:xfrm>
          <a:prstGeom prst="rect">
            <a:avLst/>
          </a:prstGeom>
        </p:spPr>
      </p:pic>
      <p:sp>
        <p:nvSpPr>
          <p:cNvPr id="18" name="TextBox 17"/>
          <p:cNvSpPr txBox="1"/>
          <p:nvPr/>
        </p:nvSpPr>
        <p:spPr>
          <a:xfrm>
            <a:off x="1873827" y="4171550"/>
            <a:ext cx="2057400" cy="461665"/>
          </a:xfrm>
          <a:prstGeom prst="rect">
            <a:avLst/>
          </a:prstGeom>
          <a:noFill/>
        </p:spPr>
        <p:txBody>
          <a:bodyPr wrap="square" rtlCol="0">
            <a:spAutoFit/>
          </a:bodyPr>
          <a:lstStyle/>
          <a:p>
            <a:pPr algn="ctr"/>
            <a:r>
              <a:rPr lang="en-IN" sz="1200" b="1" dirty="0" smtClean="0">
                <a:solidFill>
                  <a:schemeClr val="accent2">
                    <a:lumMod val="50000"/>
                  </a:schemeClr>
                </a:solidFill>
                <a:latin typeface="+mn-lt"/>
              </a:rPr>
              <a:t>3. Escalation mail sent with Dunning Unit details</a:t>
            </a:r>
            <a:endParaRPr lang="en-IN" sz="1200" b="1" dirty="0">
              <a:solidFill>
                <a:schemeClr val="accent2">
                  <a:lumMod val="50000"/>
                </a:schemeClr>
              </a:solidFill>
              <a:latin typeface="+mn-lt"/>
            </a:endParaRPr>
          </a:p>
        </p:txBody>
      </p:sp>
      <p:sp>
        <p:nvSpPr>
          <p:cNvPr id="19" name="TextBox 18"/>
          <p:cNvSpPr txBox="1"/>
          <p:nvPr/>
        </p:nvSpPr>
        <p:spPr>
          <a:xfrm>
            <a:off x="2331027" y="6397428"/>
            <a:ext cx="1093304" cy="276999"/>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Administrator</a:t>
            </a:r>
            <a:endParaRPr lang="en-IN" sz="1200" b="1" dirty="0">
              <a:solidFill>
                <a:schemeClr val="accent3">
                  <a:lumMod val="50000"/>
                </a:schemeClr>
              </a:solidFill>
              <a:latin typeface="+mn-lt"/>
            </a:endParaRPr>
          </a:p>
        </p:txBody>
      </p:sp>
    </p:spTree>
    <p:extLst>
      <p:ext uri="{BB962C8B-B14F-4D97-AF65-F5344CB8AC3E}">
        <p14:creationId xmlns:p14="http://schemas.microsoft.com/office/powerpoint/2010/main" val="69667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ppt_w</p:attrName>
                                        </p:attrNameLst>
                                      </p:cBhvr>
                                      <p:tavLst>
                                        <p:tav tm="0">
                                          <p:val>
                                            <p:strVal val="#ppt_w*0.70"/>
                                          </p:val>
                                        </p:tav>
                                        <p:tav tm="100000">
                                          <p:val>
                                            <p:strVal val="#ppt_w"/>
                                          </p:val>
                                        </p:tav>
                                      </p:tavLst>
                                    </p:anim>
                                    <p:anim calcmode="lin" valueType="num">
                                      <p:cBhvr>
                                        <p:cTn id="8" dur="2000" fill="hold"/>
                                        <p:tgtEl>
                                          <p:spTgt spid="5"/>
                                        </p:tgtEl>
                                        <p:attrNameLst>
                                          <p:attrName>ppt_h</p:attrName>
                                        </p:attrNameLst>
                                      </p:cBhvr>
                                      <p:tavLst>
                                        <p:tav tm="0">
                                          <p:val>
                                            <p:strVal val="#ppt_h"/>
                                          </p:val>
                                        </p:tav>
                                        <p:tav tm="100000">
                                          <p:val>
                                            <p:strVal val="#ppt_h"/>
                                          </p:val>
                                        </p:tav>
                                      </p:tavLst>
                                    </p:anim>
                                    <p:animEffect transition="in" filter="fade">
                                      <p:cBhvr>
                                        <p:cTn id="9" dur="2000"/>
                                        <p:tgtEl>
                                          <p:spTgt spid="5"/>
                                        </p:tgtEl>
                                      </p:cBhvr>
                                    </p:animEffect>
                                  </p:childTnLst>
                                </p:cTn>
                              </p:par>
                              <p:par>
                                <p:cTn id="10" presetID="55"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2000" fill="hold"/>
                                        <p:tgtEl>
                                          <p:spTgt spid="4"/>
                                        </p:tgtEl>
                                        <p:attrNameLst>
                                          <p:attrName>ppt_w</p:attrName>
                                        </p:attrNameLst>
                                      </p:cBhvr>
                                      <p:tavLst>
                                        <p:tav tm="0">
                                          <p:val>
                                            <p:strVal val="#ppt_w*0.70"/>
                                          </p:val>
                                        </p:tav>
                                        <p:tav tm="100000">
                                          <p:val>
                                            <p:strVal val="#ppt_w"/>
                                          </p:val>
                                        </p:tav>
                                      </p:tavLst>
                                    </p:anim>
                                    <p:anim calcmode="lin" valueType="num">
                                      <p:cBhvr>
                                        <p:cTn id="13" dur="2000" fill="hold"/>
                                        <p:tgtEl>
                                          <p:spTgt spid="4"/>
                                        </p:tgtEl>
                                        <p:attrNameLst>
                                          <p:attrName>ppt_h</p:attrName>
                                        </p:attrNameLst>
                                      </p:cBhvr>
                                      <p:tavLst>
                                        <p:tav tm="0">
                                          <p:val>
                                            <p:strVal val="#ppt_h"/>
                                          </p:val>
                                        </p:tav>
                                        <p:tav tm="100000">
                                          <p:val>
                                            <p:strVal val="#ppt_h"/>
                                          </p:val>
                                        </p:tav>
                                      </p:tavLst>
                                    </p:anim>
                                    <p:animEffect transition="in" filter="fade">
                                      <p:cBhvr>
                                        <p:cTn id="14" dur="2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9"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2000" fill="hold"/>
                                        <p:tgtEl>
                                          <p:spTgt spid="11"/>
                                        </p:tgtEl>
                                        <p:attrNameLst>
                                          <p:attrName>ppt_x</p:attrName>
                                        </p:attrNameLst>
                                      </p:cBhvr>
                                      <p:tavLst>
                                        <p:tav tm="0">
                                          <p:val>
                                            <p:strVal val="#ppt_x-.2"/>
                                          </p:val>
                                        </p:tav>
                                        <p:tav tm="100000">
                                          <p:val>
                                            <p:strVal val="#ppt_x"/>
                                          </p:val>
                                        </p:tav>
                                      </p:tavLst>
                                    </p:anim>
                                    <p:anim calcmode="lin" valueType="num">
                                      <p:cBhvr>
                                        <p:cTn id="20" dur="2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21" dur="2000"/>
                                        <p:tgtEl>
                                          <p:spTgt spid="11"/>
                                        </p:tgtEl>
                                      </p:cBhvr>
                                    </p:animEffect>
                                  </p:childTnLst>
                                </p:cTn>
                              </p:par>
                              <p:par>
                                <p:cTn id="22" presetID="29"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2000" fill="hold"/>
                                        <p:tgtEl>
                                          <p:spTgt spid="7"/>
                                        </p:tgtEl>
                                        <p:attrNameLst>
                                          <p:attrName>ppt_x</p:attrName>
                                        </p:attrNameLst>
                                      </p:cBhvr>
                                      <p:tavLst>
                                        <p:tav tm="0">
                                          <p:val>
                                            <p:strVal val="#ppt_x-.2"/>
                                          </p:val>
                                        </p:tav>
                                        <p:tav tm="100000">
                                          <p:val>
                                            <p:strVal val="#ppt_x"/>
                                          </p:val>
                                        </p:tav>
                                      </p:tavLst>
                                    </p:anim>
                                    <p:anim calcmode="lin" valueType="num">
                                      <p:cBhvr>
                                        <p:cTn id="25" dur="2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26" dur="2000"/>
                                        <p:tgtEl>
                                          <p:spTgt spid="7"/>
                                        </p:tgtEl>
                                      </p:cBhvr>
                                    </p:animEffect>
                                  </p:childTnLst>
                                </p:cTn>
                              </p:par>
                              <p:par>
                                <p:cTn id="27" presetID="29"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2000" fill="hold"/>
                                        <p:tgtEl>
                                          <p:spTgt spid="9"/>
                                        </p:tgtEl>
                                        <p:attrNameLst>
                                          <p:attrName>ppt_x</p:attrName>
                                        </p:attrNameLst>
                                      </p:cBhvr>
                                      <p:tavLst>
                                        <p:tav tm="0">
                                          <p:val>
                                            <p:strVal val="#ppt_x-.2"/>
                                          </p:val>
                                        </p:tav>
                                        <p:tav tm="100000">
                                          <p:val>
                                            <p:strVal val="#ppt_x"/>
                                          </p:val>
                                        </p:tav>
                                      </p:tavLst>
                                    </p:anim>
                                    <p:anim calcmode="lin" valueType="num">
                                      <p:cBhvr>
                                        <p:cTn id="30" dur="2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31" dur="2000"/>
                                        <p:tgtEl>
                                          <p:spTgt spid="9"/>
                                        </p:tgtEl>
                                      </p:cBhvr>
                                    </p:animEffect>
                                  </p:childTnLst>
                                </p:cTn>
                              </p:par>
                              <p:par>
                                <p:cTn id="32" presetID="29"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2000" fill="hold"/>
                                        <p:tgtEl>
                                          <p:spTgt spid="6"/>
                                        </p:tgtEl>
                                        <p:attrNameLst>
                                          <p:attrName>ppt_x</p:attrName>
                                        </p:attrNameLst>
                                      </p:cBhvr>
                                      <p:tavLst>
                                        <p:tav tm="0">
                                          <p:val>
                                            <p:strVal val="#ppt_x-.2"/>
                                          </p:val>
                                        </p:tav>
                                        <p:tav tm="100000">
                                          <p:val>
                                            <p:strVal val="#ppt_x"/>
                                          </p:val>
                                        </p:tav>
                                      </p:tavLst>
                                    </p:anim>
                                    <p:anim calcmode="lin" valueType="num">
                                      <p:cBhvr>
                                        <p:cTn id="35" dur="2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36" dur="2000"/>
                                        <p:tgtEl>
                                          <p:spTgt spid="6"/>
                                        </p:tgtEl>
                                      </p:cBhvr>
                                    </p:animEffect>
                                  </p:childTnLst>
                                </p:cTn>
                              </p:par>
                            </p:childTnLst>
                          </p:cTn>
                        </p:par>
                        <p:par>
                          <p:cTn id="37" fill="hold">
                            <p:stCondLst>
                              <p:cond delay="2000"/>
                            </p:stCondLst>
                            <p:childTnLst>
                              <p:par>
                                <p:cTn id="38" presetID="47"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2000"/>
                                        <p:tgtEl>
                                          <p:spTgt spid="8"/>
                                        </p:tgtEl>
                                      </p:cBhvr>
                                    </p:animEffect>
                                    <p:anim calcmode="lin" valueType="num">
                                      <p:cBhvr>
                                        <p:cTn id="41" dur="2000" fill="hold"/>
                                        <p:tgtEl>
                                          <p:spTgt spid="8"/>
                                        </p:tgtEl>
                                        <p:attrNameLst>
                                          <p:attrName>ppt_x</p:attrName>
                                        </p:attrNameLst>
                                      </p:cBhvr>
                                      <p:tavLst>
                                        <p:tav tm="0">
                                          <p:val>
                                            <p:strVal val="#ppt_x"/>
                                          </p:val>
                                        </p:tav>
                                        <p:tav tm="100000">
                                          <p:val>
                                            <p:strVal val="#ppt_x"/>
                                          </p:val>
                                        </p:tav>
                                      </p:tavLst>
                                    </p:anim>
                                    <p:anim calcmode="lin" valueType="num">
                                      <p:cBhvr>
                                        <p:cTn id="42" dur="2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2000"/>
                                        <p:tgtEl>
                                          <p:spTgt spid="12"/>
                                        </p:tgtEl>
                                      </p:cBhvr>
                                    </p:animEffect>
                                    <p:anim calcmode="lin" valueType="num">
                                      <p:cBhvr>
                                        <p:cTn id="48" dur="2000" fill="hold"/>
                                        <p:tgtEl>
                                          <p:spTgt spid="12"/>
                                        </p:tgtEl>
                                        <p:attrNameLst>
                                          <p:attrName>ppt_x</p:attrName>
                                        </p:attrNameLst>
                                      </p:cBhvr>
                                      <p:tavLst>
                                        <p:tav tm="0">
                                          <p:val>
                                            <p:strVal val="#ppt_x"/>
                                          </p:val>
                                        </p:tav>
                                        <p:tav tm="100000">
                                          <p:val>
                                            <p:strVal val="#ppt_x"/>
                                          </p:val>
                                        </p:tav>
                                      </p:tavLst>
                                    </p:anim>
                                    <p:anim calcmode="lin" valueType="num">
                                      <p:cBhvr>
                                        <p:cTn id="49" dur="2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2000"/>
                                        <p:tgtEl>
                                          <p:spTgt spid="13"/>
                                        </p:tgtEl>
                                      </p:cBhvr>
                                    </p:animEffect>
                                    <p:anim calcmode="lin" valueType="num">
                                      <p:cBhvr>
                                        <p:cTn id="53" dur="2000" fill="hold"/>
                                        <p:tgtEl>
                                          <p:spTgt spid="13"/>
                                        </p:tgtEl>
                                        <p:attrNameLst>
                                          <p:attrName>ppt_x</p:attrName>
                                        </p:attrNameLst>
                                      </p:cBhvr>
                                      <p:tavLst>
                                        <p:tav tm="0">
                                          <p:val>
                                            <p:strVal val="#ppt_x"/>
                                          </p:val>
                                        </p:tav>
                                        <p:tav tm="100000">
                                          <p:val>
                                            <p:strVal val="#ppt_x"/>
                                          </p:val>
                                        </p:tav>
                                      </p:tavLst>
                                    </p:anim>
                                    <p:anim calcmode="lin" valueType="num">
                                      <p:cBhvr>
                                        <p:cTn id="54" dur="2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53" presetClass="entr" presetSubtype="0"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p:cTn id="59" dur="2000" fill="hold"/>
                                        <p:tgtEl>
                                          <p:spTgt spid="14"/>
                                        </p:tgtEl>
                                        <p:attrNameLst>
                                          <p:attrName>ppt_w</p:attrName>
                                        </p:attrNameLst>
                                      </p:cBhvr>
                                      <p:tavLst>
                                        <p:tav tm="0">
                                          <p:val>
                                            <p:fltVal val="0"/>
                                          </p:val>
                                        </p:tav>
                                        <p:tav tm="100000">
                                          <p:val>
                                            <p:strVal val="#ppt_w"/>
                                          </p:val>
                                        </p:tav>
                                      </p:tavLst>
                                    </p:anim>
                                    <p:anim calcmode="lin" valueType="num">
                                      <p:cBhvr>
                                        <p:cTn id="60" dur="2000" fill="hold"/>
                                        <p:tgtEl>
                                          <p:spTgt spid="14"/>
                                        </p:tgtEl>
                                        <p:attrNameLst>
                                          <p:attrName>ppt_h</p:attrName>
                                        </p:attrNameLst>
                                      </p:cBhvr>
                                      <p:tavLst>
                                        <p:tav tm="0">
                                          <p:val>
                                            <p:fltVal val="0"/>
                                          </p:val>
                                        </p:tav>
                                        <p:tav tm="100000">
                                          <p:val>
                                            <p:strVal val="#ppt_h"/>
                                          </p:val>
                                        </p:tav>
                                      </p:tavLst>
                                    </p:anim>
                                    <p:animEffect transition="in" filter="fade">
                                      <p:cBhvr>
                                        <p:cTn id="61" dur="2000"/>
                                        <p:tgtEl>
                                          <p:spTgt spid="14"/>
                                        </p:tgtEl>
                                      </p:cBhvr>
                                    </p:animEffect>
                                  </p:childTnLst>
                                </p:cTn>
                              </p:par>
                              <p:par>
                                <p:cTn id="62" presetID="53"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p:cTn id="64" dur="2000" fill="hold"/>
                                        <p:tgtEl>
                                          <p:spTgt spid="15"/>
                                        </p:tgtEl>
                                        <p:attrNameLst>
                                          <p:attrName>ppt_w</p:attrName>
                                        </p:attrNameLst>
                                      </p:cBhvr>
                                      <p:tavLst>
                                        <p:tav tm="0">
                                          <p:val>
                                            <p:fltVal val="0"/>
                                          </p:val>
                                        </p:tav>
                                        <p:tav tm="100000">
                                          <p:val>
                                            <p:strVal val="#ppt_w"/>
                                          </p:val>
                                        </p:tav>
                                      </p:tavLst>
                                    </p:anim>
                                    <p:anim calcmode="lin" valueType="num">
                                      <p:cBhvr>
                                        <p:cTn id="65" dur="2000" fill="hold"/>
                                        <p:tgtEl>
                                          <p:spTgt spid="15"/>
                                        </p:tgtEl>
                                        <p:attrNameLst>
                                          <p:attrName>ppt_h</p:attrName>
                                        </p:attrNameLst>
                                      </p:cBhvr>
                                      <p:tavLst>
                                        <p:tav tm="0">
                                          <p:val>
                                            <p:fltVal val="0"/>
                                          </p:val>
                                        </p:tav>
                                        <p:tav tm="100000">
                                          <p:val>
                                            <p:strVal val="#ppt_h"/>
                                          </p:val>
                                        </p:tav>
                                      </p:tavLst>
                                    </p:anim>
                                    <p:animEffect transition="in" filter="fade">
                                      <p:cBhvr>
                                        <p:cTn id="66" dur="2000"/>
                                        <p:tgtEl>
                                          <p:spTgt spid="15"/>
                                        </p:tgtEl>
                                      </p:cBhvr>
                                    </p:animEffect>
                                  </p:childTnLst>
                                </p:cTn>
                              </p:par>
                              <p:par>
                                <p:cTn id="67" presetID="53" presetClass="entr" presetSubtype="0" fill="hold" nodeType="with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p:cTn id="69" dur="2000" fill="hold"/>
                                        <p:tgtEl>
                                          <p:spTgt spid="16"/>
                                        </p:tgtEl>
                                        <p:attrNameLst>
                                          <p:attrName>ppt_w</p:attrName>
                                        </p:attrNameLst>
                                      </p:cBhvr>
                                      <p:tavLst>
                                        <p:tav tm="0">
                                          <p:val>
                                            <p:fltVal val="0"/>
                                          </p:val>
                                        </p:tav>
                                        <p:tav tm="100000">
                                          <p:val>
                                            <p:strVal val="#ppt_w"/>
                                          </p:val>
                                        </p:tav>
                                      </p:tavLst>
                                    </p:anim>
                                    <p:anim calcmode="lin" valueType="num">
                                      <p:cBhvr>
                                        <p:cTn id="70" dur="2000" fill="hold"/>
                                        <p:tgtEl>
                                          <p:spTgt spid="16"/>
                                        </p:tgtEl>
                                        <p:attrNameLst>
                                          <p:attrName>ppt_h</p:attrName>
                                        </p:attrNameLst>
                                      </p:cBhvr>
                                      <p:tavLst>
                                        <p:tav tm="0">
                                          <p:val>
                                            <p:fltVal val="0"/>
                                          </p:val>
                                        </p:tav>
                                        <p:tav tm="100000">
                                          <p:val>
                                            <p:strVal val="#ppt_h"/>
                                          </p:val>
                                        </p:tav>
                                      </p:tavLst>
                                    </p:anim>
                                    <p:animEffect transition="in" filter="fade">
                                      <p:cBhvr>
                                        <p:cTn id="71" dur="2000"/>
                                        <p:tgtEl>
                                          <p:spTgt spid="16"/>
                                        </p:tgtEl>
                                      </p:cBhvr>
                                    </p:animEffect>
                                  </p:childTnLst>
                                </p:cTn>
                              </p:par>
                              <p:par>
                                <p:cTn id="72" presetID="53" presetClass="entr" presetSubtype="0" fill="hold" grpId="0" nodeType="withEffect">
                                  <p:stCondLst>
                                    <p:cond delay="0"/>
                                  </p:stCondLst>
                                  <p:childTnLst>
                                    <p:set>
                                      <p:cBhvr>
                                        <p:cTn id="73" dur="1" fill="hold">
                                          <p:stCondLst>
                                            <p:cond delay="0"/>
                                          </p:stCondLst>
                                        </p:cTn>
                                        <p:tgtEl>
                                          <p:spTgt spid="19"/>
                                        </p:tgtEl>
                                        <p:attrNameLst>
                                          <p:attrName>style.visibility</p:attrName>
                                        </p:attrNameLst>
                                      </p:cBhvr>
                                      <p:to>
                                        <p:strVal val="visible"/>
                                      </p:to>
                                    </p:set>
                                    <p:anim calcmode="lin" valueType="num">
                                      <p:cBhvr>
                                        <p:cTn id="74" dur="2000" fill="hold"/>
                                        <p:tgtEl>
                                          <p:spTgt spid="19"/>
                                        </p:tgtEl>
                                        <p:attrNameLst>
                                          <p:attrName>ppt_w</p:attrName>
                                        </p:attrNameLst>
                                      </p:cBhvr>
                                      <p:tavLst>
                                        <p:tav tm="0">
                                          <p:val>
                                            <p:fltVal val="0"/>
                                          </p:val>
                                        </p:tav>
                                        <p:tav tm="100000">
                                          <p:val>
                                            <p:strVal val="#ppt_w"/>
                                          </p:val>
                                        </p:tav>
                                      </p:tavLst>
                                    </p:anim>
                                    <p:anim calcmode="lin" valueType="num">
                                      <p:cBhvr>
                                        <p:cTn id="75" dur="2000" fill="hold"/>
                                        <p:tgtEl>
                                          <p:spTgt spid="19"/>
                                        </p:tgtEl>
                                        <p:attrNameLst>
                                          <p:attrName>ppt_h</p:attrName>
                                        </p:attrNameLst>
                                      </p:cBhvr>
                                      <p:tavLst>
                                        <p:tav tm="0">
                                          <p:val>
                                            <p:fltVal val="0"/>
                                          </p:val>
                                        </p:tav>
                                        <p:tav tm="100000">
                                          <p:val>
                                            <p:strVal val="#ppt_h"/>
                                          </p:val>
                                        </p:tav>
                                      </p:tavLst>
                                    </p:anim>
                                    <p:animEffect transition="in" filter="fade">
                                      <p:cBhvr>
                                        <p:cTn id="76" dur="20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47" presetClass="entr" presetSubtype="0" fill="hold" grpId="0" nodeType="click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fade">
                                      <p:cBhvr>
                                        <p:cTn id="81" dur="2000"/>
                                        <p:tgtEl>
                                          <p:spTgt spid="3"/>
                                        </p:tgtEl>
                                      </p:cBhvr>
                                    </p:animEffect>
                                    <p:anim calcmode="lin" valueType="num">
                                      <p:cBhvr>
                                        <p:cTn id="82" dur="2000" fill="hold"/>
                                        <p:tgtEl>
                                          <p:spTgt spid="3"/>
                                        </p:tgtEl>
                                        <p:attrNameLst>
                                          <p:attrName>ppt_x</p:attrName>
                                        </p:attrNameLst>
                                      </p:cBhvr>
                                      <p:tavLst>
                                        <p:tav tm="0">
                                          <p:val>
                                            <p:strVal val="#ppt_x"/>
                                          </p:val>
                                        </p:tav>
                                        <p:tav tm="100000">
                                          <p:val>
                                            <p:strVal val="#ppt_x"/>
                                          </p:val>
                                        </p:tav>
                                      </p:tavLst>
                                    </p:anim>
                                    <p:anim calcmode="lin" valueType="num">
                                      <p:cBhvr>
                                        <p:cTn id="83" dur="2000" fill="hold"/>
                                        <p:tgtEl>
                                          <p:spTgt spid="3"/>
                                        </p:tgtEl>
                                        <p:attrNameLst>
                                          <p:attrName>ppt_y</p:attrName>
                                        </p:attrNameLst>
                                      </p:cBhvr>
                                      <p:tavLst>
                                        <p:tav tm="0">
                                          <p:val>
                                            <p:strVal val="#ppt_y-.1"/>
                                          </p:val>
                                        </p:tav>
                                        <p:tav tm="100000">
                                          <p:val>
                                            <p:strVal val="#ppt_y"/>
                                          </p:val>
                                        </p:tav>
                                      </p:tavLst>
                                    </p:anim>
                                  </p:childTnLst>
                                </p:cTn>
                              </p:par>
                              <p:par>
                                <p:cTn id="84" presetID="47" presetClass="entr" presetSubtype="0" fill="hold" nodeType="withEffect">
                                  <p:stCondLst>
                                    <p:cond delay="0"/>
                                  </p:stCondLst>
                                  <p:childTnLst>
                                    <p:set>
                                      <p:cBhvr>
                                        <p:cTn id="85" dur="1" fill="hold">
                                          <p:stCondLst>
                                            <p:cond delay="0"/>
                                          </p:stCondLst>
                                        </p:cTn>
                                        <p:tgtEl>
                                          <p:spTgt spid="17"/>
                                        </p:tgtEl>
                                        <p:attrNameLst>
                                          <p:attrName>style.visibility</p:attrName>
                                        </p:attrNameLst>
                                      </p:cBhvr>
                                      <p:to>
                                        <p:strVal val="visible"/>
                                      </p:to>
                                    </p:set>
                                    <p:animEffect transition="in" filter="fade">
                                      <p:cBhvr>
                                        <p:cTn id="86" dur="2000"/>
                                        <p:tgtEl>
                                          <p:spTgt spid="17"/>
                                        </p:tgtEl>
                                      </p:cBhvr>
                                    </p:animEffect>
                                    <p:anim calcmode="lin" valueType="num">
                                      <p:cBhvr>
                                        <p:cTn id="87" dur="2000" fill="hold"/>
                                        <p:tgtEl>
                                          <p:spTgt spid="17"/>
                                        </p:tgtEl>
                                        <p:attrNameLst>
                                          <p:attrName>ppt_x</p:attrName>
                                        </p:attrNameLst>
                                      </p:cBhvr>
                                      <p:tavLst>
                                        <p:tav tm="0">
                                          <p:val>
                                            <p:strVal val="#ppt_x"/>
                                          </p:val>
                                        </p:tav>
                                        <p:tav tm="100000">
                                          <p:val>
                                            <p:strVal val="#ppt_x"/>
                                          </p:val>
                                        </p:tav>
                                      </p:tavLst>
                                    </p:anim>
                                    <p:anim calcmode="lin" valueType="num">
                                      <p:cBhvr>
                                        <p:cTn id="88" dur="2000" fill="hold"/>
                                        <p:tgtEl>
                                          <p:spTgt spid="17"/>
                                        </p:tgtEl>
                                        <p:attrNameLst>
                                          <p:attrName>ppt_y</p:attrName>
                                        </p:attrNameLst>
                                      </p:cBhvr>
                                      <p:tavLst>
                                        <p:tav tm="0">
                                          <p:val>
                                            <p:strVal val="#ppt_y-.1"/>
                                          </p:val>
                                        </p:tav>
                                        <p:tav tm="100000">
                                          <p:val>
                                            <p:strVal val="#ppt_y"/>
                                          </p:val>
                                        </p:tav>
                                      </p:tavLst>
                                    </p:anim>
                                  </p:childTnLst>
                                </p:cTn>
                              </p:par>
                              <p:par>
                                <p:cTn id="89" presetID="47" presetClass="entr" presetSubtype="0" fill="hold" grpId="0" nodeType="with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2000"/>
                                        <p:tgtEl>
                                          <p:spTgt spid="18"/>
                                        </p:tgtEl>
                                      </p:cBhvr>
                                    </p:animEffect>
                                    <p:anim calcmode="lin" valueType="num">
                                      <p:cBhvr>
                                        <p:cTn id="92" dur="2000" fill="hold"/>
                                        <p:tgtEl>
                                          <p:spTgt spid="18"/>
                                        </p:tgtEl>
                                        <p:attrNameLst>
                                          <p:attrName>ppt_x</p:attrName>
                                        </p:attrNameLst>
                                      </p:cBhvr>
                                      <p:tavLst>
                                        <p:tav tm="0">
                                          <p:val>
                                            <p:strVal val="#ppt_x"/>
                                          </p:val>
                                        </p:tav>
                                        <p:tav tm="100000">
                                          <p:val>
                                            <p:strVal val="#ppt_x"/>
                                          </p:val>
                                        </p:tav>
                                      </p:tavLst>
                                    </p:anim>
                                    <p:anim calcmode="lin" valueType="num">
                                      <p:cBhvr>
                                        <p:cTn id="93" dur="2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Graphic spid="5" grpId="0">
        <p:bldAsOne/>
      </p:bldGraphic>
      <p:bldP spid="7" grpId="0" animBg="1"/>
      <p:bldP spid="9" grpId="0"/>
      <p:bldP spid="11" grpId="0"/>
      <p:bldP spid="12" grpId="0" animBg="1"/>
      <p:bldP spid="13" grpId="0"/>
      <p:bldP spid="15" grpId="0"/>
      <p:bldP spid="18" grpId="0"/>
      <p:bldP spid="19"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Notification and Posting Queue Service</a:t>
            </a:r>
            <a:endParaRPr lang="en-IN" sz="3000" dirty="0"/>
          </a:p>
        </p:txBody>
      </p:sp>
      <p:graphicFrame>
        <p:nvGraphicFramePr>
          <p:cNvPr id="4" name="Table 3"/>
          <p:cNvGraphicFramePr>
            <a:graphicFrameLocks noGrp="1"/>
          </p:cNvGraphicFramePr>
          <p:nvPr>
            <p:extLst>
              <p:ext uri="{D42A27DB-BD31-4B8C-83A1-F6EECF244321}">
                <p14:modId xmlns:p14="http://schemas.microsoft.com/office/powerpoint/2010/main" val="1925559465"/>
              </p:ext>
            </p:extLst>
          </p:nvPr>
        </p:nvGraphicFramePr>
        <p:xfrm>
          <a:off x="7178462" y="2462757"/>
          <a:ext cx="3073336" cy="1963748"/>
        </p:xfrm>
        <a:graphic>
          <a:graphicData uri="http://schemas.openxmlformats.org/drawingml/2006/table">
            <a:tbl>
              <a:tblPr firstRow="1" bandRow="1">
                <a:tableStyleId>{21E4AEA4-8DFA-4A89-87EB-49C32662AFE0}</a:tableStyleId>
              </a:tblPr>
              <a:tblGrid>
                <a:gridCol w="1075626"/>
                <a:gridCol w="998855"/>
                <a:gridCol w="998855"/>
              </a:tblGrid>
              <a:tr h="57117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smtClean="0"/>
                        <a:t>Sample Unit</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smtClean="0"/>
                        <a:t>details stored</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1" dirty="0" smtClean="0">
                          <a:solidFill>
                            <a:schemeClr val="bg1"/>
                          </a:solidFill>
                        </a:rPr>
                        <a:t>Outstanding</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b="1" dirty="0" smtClean="0">
                          <a:solidFill>
                            <a:schemeClr val="bg1"/>
                          </a:solidFill>
                        </a:rPr>
                        <a:t>Amount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1" dirty="0" smtClean="0">
                          <a:solidFill>
                            <a:schemeClr val="bg1"/>
                          </a:solidFill>
                        </a:rPr>
                        <a:t>Outstanding</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b="1" dirty="0" smtClean="0">
                          <a:solidFill>
                            <a:schemeClr val="bg1"/>
                          </a:solidFill>
                        </a:rPr>
                        <a:t>Amount</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b="1" dirty="0" smtClean="0">
                          <a:solidFill>
                            <a:schemeClr val="bg1"/>
                          </a:solidFill>
                        </a:rPr>
                        <a:t>edited</a:t>
                      </a:r>
                    </a:p>
                  </a:txBody>
                  <a:tcPr/>
                </a:tc>
              </a:tr>
              <a:tr h="330917">
                <a:tc>
                  <a:txBody>
                    <a:bodyPr/>
                    <a:lstStyle/>
                    <a:p>
                      <a:r>
                        <a:rPr lang="en-IN" sz="1200" dirty="0" smtClean="0"/>
                        <a:t>DUN001</a:t>
                      </a:r>
                      <a:endParaRPr lang="en-IN" sz="1200" dirty="0"/>
                    </a:p>
                  </a:txBody>
                  <a:tcPr/>
                </a:tc>
                <a:tc>
                  <a:txBody>
                    <a:bodyPr/>
                    <a:lstStyle/>
                    <a:p>
                      <a:r>
                        <a:rPr lang="en-IN" sz="1200" dirty="0" smtClean="0"/>
                        <a:t>10,000.00</a:t>
                      </a:r>
                      <a:endParaRPr lang="en-IN" sz="1200" dirty="0"/>
                    </a:p>
                  </a:txBody>
                  <a:tcPr/>
                </a:tc>
                <a:tc>
                  <a:txBody>
                    <a:bodyPr/>
                    <a:lstStyle/>
                    <a:p>
                      <a:r>
                        <a:rPr lang="en-IN" sz="1200" dirty="0" smtClean="0"/>
                        <a:t>5,000.00</a:t>
                      </a:r>
                      <a:endParaRPr lang="en-IN" sz="1200" dirty="0"/>
                    </a:p>
                  </a:txBody>
                  <a:tcPr/>
                </a:tc>
              </a:tr>
              <a:tr h="330917">
                <a:tc>
                  <a:txBody>
                    <a:bodyPr/>
                    <a:lstStyle/>
                    <a:p>
                      <a:r>
                        <a:rPr lang="en-IN" sz="1200" dirty="0" smtClean="0"/>
                        <a:t>DUN002</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5,000.00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5,000.00</a:t>
                      </a:r>
                    </a:p>
                  </a:txBody>
                  <a:tcPr/>
                </a:tc>
              </a:tr>
              <a:tr h="330917">
                <a:tc>
                  <a:txBody>
                    <a:bodyPr/>
                    <a:lstStyle/>
                    <a:p>
                      <a:r>
                        <a:rPr lang="en-IN" sz="1200" dirty="0" smtClean="0"/>
                        <a:t>DUN003</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7,000.00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7,000.00</a:t>
                      </a:r>
                    </a:p>
                  </a:txBody>
                  <a:tcPr/>
                </a:tc>
              </a:tr>
              <a:tr h="330917">
                <a:tc>
                  <a:txBody>
                    <a:bodyPr/>
                    <a:lstStyle/>
                    <a:p>
                      <a:r>
                        <a:rPr lang="en-IN" sz="1200" dirty="0" smtClean="0"/>
                        <a:t>DUN004</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9,000.00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4,000.00</a:t>
                      </a:r>
                    </a:p>
                  </a:txBody>
                  <a:tcPr/>
                </a:tc>
              </a:tr>
            </a:tbl>
          </a:graphicData>
        </a:graphic>
      </p:graphicFrame>
      <p:pic>
        <p:nvPicPr>
          <p:cNvPr id="5" name="Picture 4" descr="animated.gif"/>
          <p:cNvPicPr>
            <a:picLocks noChangeAspect="1"/>
          </p:cNvPicPr>
          <p:nvPr/>
        </p:nvPicPr>
        <p:blipFill>
          <a:blip r:embed="rId2" cstate="print"/>
          <a:stretch>
            <a:fillRect/>
          </a:stretch>
        </p:blipFill>
        <p:spPr>
          <a:xfrm>
            <a:off x="6136510" y="4586083"/>
            <a:ext cx="952500" cy="952500"/>
          </a:xfrm>
          <a:prstGeom prst="rect">
            <a:avLst/>
          </a:prstGeom>
        </p:spPr>
      </p:pic>
      <p:graphicFrame>
        <p:nvGraphicFramePr>
          <p:cNvPr id="6" name="Diagram 5"/>
          <p:cNvGraphicFramePr/>
          <p:nvPr>
            <p:extLst>
              <p:ext uri="{D42A27DB-BD31-4B8C-83A1-F6EECF244321}">
                <p14:modId xmlns:p14="http://schemas.microsoft.com/office/powerpoint/2010/main" val="3864229259"/>
              </p:ext>
            </p:extLst>
          </p:nvPr>
        </p:nvGraphicFramePr>
        <p:xfrm>
          <a:off x="5770418" y="5134391"/>
          <a:ext cx="1676400" cy="91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Data-Database-icon.png"/>
          <p:cNvPicPr>
            <a:picLocks noChangeAspect="1"/>
          </p:cNvPicPr>
          <p:nvPr/>
        </p:nvPicPr>
        <p:blipFill>
          <a:blip r:embed="rId8" cstate="print"/>
          <a:stretch>
            <a:fillRect/>
          </a:stretch>
        </p:blipFill>
        <p:spPr>
          <a:xfrm>
            <a:off x="8190638" y="1308514"/>
            <a:ext cx="1066800" cy="1066800"/>
          </a:xfrm>
          <a:prstGeom prst="rect">
            <a:avLst/>
          </a:prstGeom>
        </p:spPr>
      </p:pic>
      <p:sp>
        <p:nvSpPr>
          <p:cNvPr id="9" name="TextBox 8"/>
          <p:cNvSpPr txBox="1"/>
          <p:nvPr/>
        </p:nvSpPr>
        <p:spPr>
          <a:xfrm>
            <a:off x="8056418" y="861494"/>
            <a:ext cx="1331844" cy="523220"/>
          </a:xfrm>
          <a:prstGeom prst="rect">
            <a:avLst/>
          </a:prstGeom>
          <a:noFill/>
        </p:spPr>
        <p:txBody>
          <a:bodyPr wrap="square" rtlCol="0">
            <a:spAutoFit/>
          </a:bodyPr>
          <a:lstStyle/>
          <a:p>
            <a:pPr algn="ctr"/>
            <a:r>
              <a:rPr lang="en-IN" sz="1400" b="1" dirty="0" smtClean="0">
                <a:solidFill>
                  <a:schemeClr val="tx1">
                    <a:lumMod val="85000"/>
                    <a:lumOff val="15000"/>
                  </a:schemeClr>
                </a:solidFill>
                <a:latin typeface="+mn-lt"/>
              </a:rPr>
              <a:t>UNIT</a:t>
            </a:r>
          </a:p>
          <a:p>
            <a:pPr algn="ctr"/>
            <a:r>
              <a:rPr lang="en-IN" sz="1400" b="1" dirty="0" smtClean="0">
                <a:solidFill>
                  <a:schemeClr val="tx1">
                    <a:lumMod val="85000"/>
                    <a:lumOff val="15000"/>
                  </a:schemeClr>
                </a:solidFill>
                <a:latin typeface="+mn-lt"/>
              </a:rPr>
              <a:t>MANAGEMENT</a:t>
            </a:r>
            <a:endParaRPr lang="en-IN" sz="1400" b="1" dirty="0">
              <a:solidFill>
                <a:schemeClr val="tx1">
                  <a:lumMod val="85000"/>
                  <a:lumOff val="15000"/>
                </a:schemeClr>
              </a:solidFill>
              <a:latin typeface="+mn-lt"/>
            </a:endParaRPr>
          </a:p>
        </p:txBody>
      </p:sp>
      <p:graphicFrame>
        <p:nvGraphicFramePr>
          <p:cNvPr id="11" name="Diagram 10"/>
          <p:cNvGraphicFramePr/>
          <p:nvPr>
            <p:extLst>
              <p:ext uri="{D42A27DB-BD31-4B8C-83A1-F6EECF244321}">
                <p14:modId xmlns:p14="http://schemas.microsoft.com/office/powerpoint/2010/main" val="5014021"/>
              </p:ext>
            </p:extLst>
          </p:nvPr>
        </p:nvGraphicFramePr>
        <p:xfrm>
          <a:off x="1731818" y="1095791"/>
          <a:ext cx="1129973" cy="63822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2" name="Picture 11" descr="url.png"/>
          <p:cNvPicPr>
            <a:picLocks noChangeAspect="1"/>
          </p:cNvPicPr>
          <p:nvPr/>
        </p:nvPicPr>
        <p:blipFill>
          <a:blip r:embed="rId14" cstate="print"/>
          <a:stretch>
            <a:fillRect/>
          </a:stretch>
        </p:blipFill>
        <p:spPr>
          <a:xfrm>
            <a:off x="2444914" y="1312459"/>
            <a:ext cx="773932" cy="773932"/>
          </a:xfrm>
          <a:prstGeom prst="rect">
            <a:avLst/>
          </a:prstGeom>
        </p:spPr>
      </p:pic>
      <p:pic>
        <p:nvPicPr>
          <p:cNvPr id="13" name="Picture 12" descr="animated.gif"/>
          <p:cNvPicPr>
            <a:picLocks noChangeAspect="1"/>
          </p:cNvPicPr>
          <p:nvPr/>
        </p:nvPicPr>
        <p:blipFill>
          <a:blip r:embed="rId2" cstate="print"/>
          <a:stretch>
            <a:fillRect/>
          </a:stretch>
        </p:blipFill>
        <p:spPr>
          <a:xfrm>
            <a:off x="1870570" y="2695991"/>
            <a:ext cx="952500" cy="952500"/>
          </a:xfrm>
          <a:prstGeom prst="rect">
            <a:avLst/>
          </a:prstGeom>
        </p:spPr>
      </p:pic>
      <p:graphicFrame>
        <p:nvGraphicFramePr>
          <p:cNvPr id="14" name="Diagram 13"/>
          <p:cNvGraphicFramePr/>
          <p:nvPr>
            <p:extLst>
              <p:ext uri="{D42A27DB-BD31-4B8C-83A1-F6EECF244321}">
                <p14:modId xmlns:p14="http://schemas.microsoft.com/office/powerpoint/2010/main" val="2126306518"/>
              </p:ext>
            </p:extLst>
          </p:nvPr>
        </p:nvGraphicFramePr>
        <p:xfrm>
          <a:off x="1579418" y="3253843"/>
          <a:ext cx="1524000" cy="6858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15" name="Picture 14" descr="database-27.png"/>
          <p:cNvPicPr>
            <a:picLocks noChangeAspect="1"/>
          </p:cNvPicPr>
          <p:nvPr/>
        </p:nvPicPr>
        <p:blipFill>
          <a:blip r:embed="rId20" cstate="print"/>
          <a:srcRect l="11111" r="11111" b="5556"/>
          <a:stretch>
            <a:fillRect/>
          </a:stretch>
        </p:blipFill>
        <p:spPr>
          <a:xfrm>
            <a:off x="1946770" y="5199705"/>
            <a:ext cx="762000" cy="925286"/>
          </a:xfrm>
          <a:prstGeom prst="rect">
            <a:avLst/>
          </a:prstGeom>
        </p:spPr>
      </p:pic>
      <p:sp>
        <p:nvSpPr>
          <p:cNvPr id="16" name="TextBox 15"/>
          <p:cNvSpPr txBox="1"/>
          <p:nvPr/>
        </p:nvSpPr>
        <p:spPr>
          <a:xfrm>
            <a:off x="1516866" y="6058971"/>
            <a:ext cx="1600200" cy="523220"/>
          </a:xfrm>
          <a:prstGeom prst="rect">
            <a:avLst/>
          </a:prstGeom>
          <a:noFill/>
        </p:spPr>
        <p:txBody>
          <a:bodyPr wrap="square" rtlCol="0">
            <a:spAutoFit/>
          </a:bodyPr>
          <a:lstStyle/>
          <a:p>
            <a:pPr algn="ctr"/>
            <a:r>
              <a:rPr lang="en-IN" sz="1400" b="1" dirty="0" smtClean="0">
                <a:solidFill>
                  <a:schemeClr val="tx2">
                    <a:lumMod val="50000"/>
                  </a:schemeClr>
                </a:solidFill>
                <a:latin typeface="+mn-lt"/>
              </a:rPr>
              <a:t>POSTING REQUEST</a:t>
            </a:r>
          </a:p>
          <a:p>
            <a:pPr algn="ctr"/>
            <a:r>
              <a:rPr lang="en-IN" sz="1400" b="1" dirty="0" smtClean="0">
                <a:solidFill>
                  <a:schemeClr val="tx2">
                    <a:lumMod val="50000"/>
                  </a:schemeClr>
                </a:solidFill>
                <a:latin typeface="+mn-lt"/>
              </a:rPr>
              <a:t>MANAGEMENT</a:t>
            </a:r>
            <a:endParaRPr lang="en-IN" sz="1400" b="1" dirty="0">
              <a:solidFill>
                <a:schemeClr val="tx2">
                  <a:lumMod val="50000"/>
                </a:schemeClr>
              </a:solidFill>
              <a:latin typeface="+mn-lt"/>
            </a:endParaRPr>
          </a:p>
        </p:txBody>
      </p:sp>
      <p:graphicFrame>
        <p:nvGraphicFramePr>
          <p:cNvPr id="17" name="Diagram 16"/>
          <p:cNvGraphicFramePr/>
          <p:nvPr>
            <p:extLst>
              <p:ext uri="{D42A27DB-BD31-4B8C-83A1-F6EECF244321}">
                <p14:modId xmlns:p14="http://schemas.microsoft.com/office/powerpoint/2010/main" val="1300333564"/>
              </p:ext>
            </p:extLst>
          </p:nvPr>
        </p:nvGraphicFramePr>
        <p:xfrm>
          <a:off x="4170218" y="1095791"/>
          <a:ext cx="1178877" cy="638228"/>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pic>
        <p:nvPicPr>
          <p:cNvPr id="18" name="Picture 17" descr="url.png"/>
          <p:cNvPicPr>
            <a:picLocks noChangeAspect="1"/>
          </p:cNvPicPr>
          <p:nvPr/>
        </p:nvPicPr>
        <p:blipFill>
          <a:blip r:embed="rId14" cstate="print"/>
          <a:stretch>
            <a:fillRect/>
          </a:stretch>
        </p:blipFill>
        <p:spPr>
          <a:xfrm>
            <a:off x="4996486" y="1388659"/>
            <a:ext cx="773932" cy="773932"/>
          </a:xfrm>
          <a:prstGeom prst="rect">
            <a:avLst/>
          </a:prstGeom>
        </p:spPr>
      </p:pic>
      <p:sp>
        <p:nvSpPr>
          <p:cNvPr id="19" name="TextBox 18"/>
          <p:cNvSpPr txBox="1"/>
          <p:nvPr/>
        </p:nvSpPr>
        <p:spPr>
          <a:xfrm>
            <a:off x="1530514" y="2328639"/>
            <a:ext cx="1600200" cy="461665"/>
          </a:xfrm>
          <a:prstGeom prst="rect">
            <a:avLst/>
          </a:prstGeom>
          <a:noFill/>
        </p:spPr>
        <p:txBody>
          <a:bodyPr wrap="square" rtlCol="0">
            <a:spAutoFit/>
          </a:bodyPr>
          <a:lstStyle/>
          <a:p>
            <a:pPr algn="ctr"/>
            <a:r>
              <a:rPr lang="en-IN" sz="1200" b="1" dirty="0" smtClean="0">
                <a:solidFill>
                  <a:schemeClr val="accent5">
                    <a:lumMod val="50000"/>
                  </a:schemeClr>
                </a:solidFill>
                <a:latin typeface="+mn-lt"/>
              </a:rPr>
              <a:t>1.1. Inserts details of processing</a:t>
            </a:r>
            <a:endParaRPr lang="en-IN" sz="1200" b="1" dirty="0">
              <a:solidFill>
                <a:schemeClr val="accent5">
                  <a:lumMod val="50000"/>
                </a:schemeClr>
              </a:solidFill>
              <a:latin typeface="+mn-lt"/>
            </a:endParaRPr>
          </a:p>
        </p:txBody>
      </p:sp>
      <p:sp>
        <p:nvSpPr>
          <p:cNvPr id="20" name="Down Arrow 19"/>
          <p:cNvSpPr/>
          <p:nvPr/>
        </p:nvSpPr>
        <p:spPr>
          <a:xfrm>
            <a:off x="2251570" y="4538439"/>
            <a:ext cx="152400" cy="609600"/>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sp>
        <p:nvSpPr>
          <p:cNvPr id="21" name="TextBox 20"/>
          <p:cNvSpPr txBox="1"/>
          <p:nvPr/>
        </p:nvSpPr>
        <p:spPr>
          <a:xfrm>
            <a:off x="1456834" y="3928156"/>
            <a:ext cx="1752600" cy="646331"/>
          </a:xfrm>
          <a:prstGeom prst="rect">
            <a:avLst/>
          </a:prstGeom>
          <a:noFill/>
        </p:spPr>
        <p:txBody>
          <a:bodyPr wrap="square" rtlCol="0">
            <a:spAutoFit/>
          </a:bodyPr>
          <a:lstStyle/>
          <a:p>
            <a:pPr algn="ctr"/>
            <a:r>
              <a:rPr lang="en-IN" sz="1200" b="1" dirty="0" smtClean="0">
                <a:solidFill>
                  <a:schemeClr val="accent4">
                    <a:lumMod val="50000"/>
                  </a:schemeClr>
                </a:solidFill>
                <a:latin typeface="+mn-lt"/>
              </a:rPr>
              <a:t>2.  Edits details for North-bound Integration Processing</a:t>
            </a:r>
            <a:endParaRPr lang="en-IN" sz="1200" b="1" dirty="0">
              <a:solidFill>
                <a:schemeClr val="accent4">
                  <a:lumMod val="50000"/>
                </a:schemeClr>
              </a:solidFill>
              <a:latin typeface="+mn-lt"/>
            </a:endParaRPr>
          </a:p>
        </p:txBody>
      </p:sp>
      <p:sp>
        <p:nvSpPr>
          <p:cNvPr id="22" name="Bent-Up Arrow 21"/>
          <p:cNvSpPr/>
          <p:nvPr/>
        </p:nvSpPr>
        <p:spPr>
          <a:xfrm rot="16200000" flipH="1">
            <a:off x="2980576" y="1950301"/>
            <a:ext cx="1918649" cy="1553938"/>
          </a:xfrm>
          <a:prstGeom prst="bentUpArrow">
            <a:avLst>
              <a:gd name="adj1" fmla="val 5315"/>
              <a:gd name="adj2" fmla="val 5176"/>
              <a:gd name="adj3" fmla="val 5176"/>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23" name="TextBox 22"/>
          <p:cNvSpPr txBox="1"/>
          <p:nvPr/>
        </p:nvSpPr>
        <p:spPr>
          <a:xfrm>
            <a:off x="3103418" y="3668874"/>
            <a:ext cx="1752600" cy="461665"/>
          </a:xfrm>
          <a:prstGeom prst="rect">
            <a:avLst/>
          </a:prstGeom>
          <a:noFill/>
        </p:spPr>
        <p:txBody>
          <a:bodyPr wrap="square" rtlCol="0">
            <a:spAutoFit/>
          </a:bodyPr>
          <a:lstStyle/>
          <a:p>
            <a:pPr algn="ctr"/>
            <a:r>
              <a:rPr lang="en-IN" sz="1200" b="1" dirty="0" smtClean="0">
                <a:solidFill>
                  <a:schemeClr val="accent6">
                    <a:lumMod val="50000"/>
                  </a:schemeClr>
                </a:solidFill>
                <a:latin typeface="+mn-lt"/>
              </a:rPr>
              <a:t>1.2. Inserts details for Payment processing</a:t>
            </a:r>
            <a:endParaRPr lang="en-IN" sz="1200" b="1" dirty="0">
              <a:solidFill>
                <a:schemeClr val="accent6">
                  <a:lumMod val="50000"/>
                </a:schemeClr>
              </a:solidFill>
              <a:latin typeface="+mn-lt"/>
            </a:endParaRPr>
          </a:p>
        </p:txBody>
      </p:sp>
      <p:sp>
        <p:nvSpPr>
          <p:cNvPr id="24" name="Up Arrow 23"/>
          <p:cNvSpPr/>
          <p:nvPr/>
        </p:nvSpPr>
        <p:spPr>
          <a:xfrm rot="5400000">
            <a:off x="4132118" y="4258090"/>
            <a:ext cx="152401" cy="2819400"/>
          </a:xfrm>
          <a:prstGeom prst="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sp>
        <p:nvSpPr>
          <p:cNvPr id="25" name="TextBox 24"/>
          <p:cNvSpPr txBox="1"/>
          <p:nvPr/>
        </p:nvSpPr>
        <p:spPr>
          <a:xfrm>
            <a:off x="2798618" y="5314592"/>
            <a:ext cx="2743200" cy="276999"/>
          </a:xfrm>
          <a:prstGeom prst="rect">
            <a:avLst/>
          </a:prstGeom>
          <a:noFill/>
        </p:spPr>
        <p:txBody>
          <a:bodyPr wrap="square" rtlCol="0">
            <a:spAutoFit/>
          </a:bodyPr>
          <a:lstStyle/>
          <a:p>
            <a:pPr algn="ctr"/>
            <a:r>
              <a:rPr lang="en-IN" sz="1200" b="1" dirty="0" smtClean="0">
                <a:solidFill>
                  <a:schemeClr val="accent2">
                    <a:lumMod val="50000"/>
                  </a:schemeClr>
                </a:solidFill>
                <a:latin typeface="+mn-lt"/>
              </a:rPr>
              <a:t>3. Inserts Posting Request details</a:t>
            </a:r>
            <a:endParaRPr lang="en-IN" sz="1200" b="1" dirty="0">
              <a:solidFill>
                <a:schemeClr val="accent2">
                  <a:lumMod val="50000"/>
                </a:schemeClr>
              </a:solidFill>
              <a:latin typeface="+mn-lt"/>
            </a:endParaRPr>
          </a:p>
        </p:txBody>
      </p:sp>
      <p:sp>
        <p:nvSpPr>
          <p:cNvPr id="26" name="Bent-Up Arrow 25"/>
          <p:cNvSpPr/>
          <p:nvPr/>
        </p:nvSpPr>
        <p:spPr>
          <a:xfrm rot="5400000" flipH="1">
            <a:off x="5952958" y="2317835"/>
            <a:ext cx="2819400" cy="1676400"/>
          </a:xfrm>
          <a:prstGeom prst="bentUpArrow">
            <a:avLst>
              <a:gd name="adj1" fmla="val 4647"/>
              <a:gd name="adj2" fmla="val 5462"/>
              <a:gd name="adj3" fmla="val 4647"/>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dirty="0"/>
          </a:p>
        </p:txBody>
      </p:sp>
      <p:sp>
        <p:nvSpPr>
          <p:cNvPr id="27" name="TextBox 26"/>
          <p:cNvSpPr txBox="1"/>
          <p:nvPr/>
        </p:nvSpPr>
        <p:spPr>
          <a:xfrm>
            <a:off x="6532418" y="1330079"/>
            <a:ext cx="1600200" cy="461665"/>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4. edits details for eligible Dunning Units</a:t>
            </a:r>
            <a:endParaRPr lang="en-IN" sz="1200" b="1" dirty="0">
              <a:solidFill>
                <a:schemeClr val="accent3">
                  <a:lumMod val="50000"/>
                </a:schemeClr>
              </a:solidFill>
              <a:latin typeface="+mn-lt"/>
            </a:endParaRPr>
          </a:p>
        </p:txBody>
      </p:sp>
      <p:sp>
        <p:nvSpPr>
          <p:cNvPr id="28" name="Down Arrow 27"/>
          <p:cNvSpPr/>
          <p:nvPr/>
        </p:nvSpPr>
        <p:spPr>
          <a:xfrm>
            <a:off x="2238714" y="1781591"/>
            <a:ext cx="152400" cy="609600"/>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p>
        </p:txBody>
      </p:sp>
      <p:sp>
        <p:nvSpPr>
          <p:cNvPr id="29" name="TextBox 28"/>
          <p:cNvSpPr txBox="1"/>
          <p:nvPr/>
        </p:nvSpPr>
        <p:spPr>
          <a:xfrm>
            <a:off x="7065818" y="2168306"/>
            <a:ext cx="2743200" cy="276999"/>
          </a:xfrm>
          <a:prstGeom prst="rect">
            <a:avLst/>
          </a:prstGeom>
          <a:noFill/>
        </p:spPr>
        <p:txBody>
          <a:bodyPr wrap="square" rtlCol="0">
            <a:spAutoFit/>
          </a:bodyPr>
          <a:lstStyle/>
          <a:p>
            <a:r>
              <a:rPr lang="en-US" sz="1200" b="1" dirty="0" smtClean="0">
                <a:solidFill>
                  <a:schemeClr val="accent3">
                    <a:lumMod val="75000"/>
                  </a:schemeClr>
                </a:solidFill>
                <a:latin typeface="+mn-lt"/>
              </a:rPr>
              <a:t>Updated details</a:t>
            </a:r>
            <a:endParaRPr lang="en-IN" sz="1200" b="1" dirty="0">
              <a:solidFill>
                <a:schemeClr val="accent3">
                  <a:lumMod val="75000"/>
                </a:schemeClr>
              </a:solidFill>
              <a:latin typeface="+mn-lt"/>
            </a:endParaRPr>
          </a:p>
        </p:txBody>
      </p:sp>
      <p:sp>
        <p:nvSpPr>
          <p:cNvPr id="30" name="TextBox 29"/>
          <p:cNvSpPr txBox="1"/>
          <p:nvPr/>
        </p:nvSpPr>
        <p:spPr>
          <a:xfrm>
            <a:off x="7065818" y="4454306"/>
            <a:ext cx="2743200" cy="276999"/>
          </a:xfrm>
          <a:prstGeom prst="rect">
            <a:avLst/>
          </a:prstGeom>
          <a:noFill/>
        </p:spPr>
        <p:txBody>
          <a:bodyPr wrap="square" rtlCol="0">
            <a:spAutoFit/>
          </a:bodyPr>
          <a:lstStyle/>
          <a:p>
            <a:r>
              <a:rPr lang="en-US" sz="1200" b="1" dirty="0" smtClean="0">
                <a:solidFill>
                  <a:schemeClr val="accent3">
                    <a:lumMod val="75000"/>
                  </a:schemeClr>
                </a:solidFill>
                <a:latin typeface="+mn-lt"/>
              </a:rPr>
              <a:t>Previous details</a:t>
            </a:r>
            <a:endParaRPr lang="en-IN" sz="1200" b="1" dirty="0">
              <a:solidFill>
                <a:schemeClr val="accent3">
                  <a:lumMod val="75000"/>
                </a:schemeClr>
              </a:solidFill>
              <a:latin typeface="+mn-lt"/>
            </a:endParaRPr>
          </a:p>
        </p:txBody>
      </p:sp>
      <p:graphicFrame>
        <p:nvGraphicFramePr>
          <p:cNvPr id="31" name="Table 30"/>
          <p:cNvGraphicFramePr>
            <a:graphicFrameLocks noGrp="1"/>
          </p:cNvGraphicFramePr>
          <p:nvPr>
            <p:extLst>
              <p:ext uri="{D42A27DB-BD31-4B8C-83A1-F6EECF244321}">
                <p14:modId xmlns:p14="http://schemas.microsoft.com/office/powerpoint/2010/main" val="2403664336"/>
              </p:ext>
            </p:extLst>
          </p:nvPr>
        </p:nvGraphicFramePr>
        <p:xfrm>
          <a:off x="7693593" y="4695745"/>
          <a:ext cx="2420225" cy="1940560"/>
        </p:xfrm>
        <a:graphic>
          <a:graphicData uri="http://schemas.openxmlformats.org/drawingml/2006/table">
            <a:tbl>
              <a:tblPr firstRow="1" bandRow="1">
                <a:tableStyleId>{21E4AEA4-8DFA-4A89-87EB-49C32662AFE0}</a:tableStyleId>
              </a:tblPr>
              <a:tblGrid>
                <a:gridCol w="1254896"/>
                <a:gridCol w="1165329"/>
              </a:tblGrid>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smtClean="0"/>
                        <a:t>Sample Unit</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smtClean="0"/>
                        <a:t>details stored</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1" dirty="0" smtClean="0">
                          <a:solidFill>
                            <a:schemeClr val="bg1"/>
                          </a:solidFill>
                        </a:rPr>
                        <a:t>Outstanding</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b="1" dirty="0" smtClean="0">
                          <a:solidFill>
                            <a:schemeClr val="bg1"/>
                          </a:solidFill>
                        </a:rPr>
                        <a:t>Amount</a:t>
                      </a:r>
                    </a:p>
                  </a:txBody>
                  <a:tcPr/>
                </a:tc>
              </a:tr>
              <a:tr h="370840">
                <a:tc>
                  <a:txBody>
                    <a:bodyPr/>
                    <a:lstStyle/>
                    <a:p>
                      <a:r>
                        <a:rPr lang="en-IN" sz="1200" dirty="0" smtClean="0"/>
                        <a:t>DUN001</a:t>
                      </a:r>
                      <a:endParaRPr lang="en-IN" sz="1200" dirty="0"/>
                    </a:p>
                  </a:txBody>
                  <a:tcPr/>
                </a:tc>
                <a:tc>
                  <a:txBody>
                    <a:bodyPr/>
                    <a:lstStyle/>
                    <a:p>
                      <a:r>
                        <a:rPr lang="en-IN" sz="1200" dirty="0" smtClean="0"/>
                        <a:t>10,000.00</a:t>
                      </a:r>
                      <a:endParaRPr lang="en-IN" sz="1200" dirty="0"/>
                    </a:p>
                  </a:txBody>
                  <a:tcPr/>
                </a:tc>
              </a:tr>
              <a:tr h="370840">
                <a:tc>
                  <a:txBody>
                    <a:bodyPr/>
                    <a:lstStyle/>
                    <a:p>
                      <a:r>
                        <a:rPr lang="en-IN" sz="1200" dirty="0" smtClean="0"/>
                        <a:t>DUN002</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5,000.00</a:t>
                      </a:r>
                    </a:p>
                  </a:txBody>
                  <a:tcPr/>
                </a:tc>
              </a:tr>
              <a:tr h="370840">
                <a:tc>
                  <a:txBody>
                    <a:bodyPr/>
                    <a:lstStyle/>
                    <a:p>
                      <a:r>
                        <a:rPr lang="en-IN" sz="1200" dirty="0" smtClean="0"/>
                        <a:t>DUN003</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7,000.00</a:t>
                      </a:r>
                    </a:p>
                  </a:txBody>
                  <a:tcPr/>
                </a:tc>
              </a:tr>
              <a:tr h="370840">
                <a:tc>
                  <a:txBody>
                    <a:bodyPr/>
                    <a:lstStyle/>
                    <a:p>
                      <a:r>
                        <a:rPr lang="en-IN" sz="1200" dirty="0" smtClean="0"/>
                        <a:t>DUN004</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9,000.00</a:t>
                      </a:r>
                    </a:p>
                  </a:txBody>
                  <a:tcPr/>
                </a:tc>
              </a:tr>
            </a:tbl>
          </a:graphicData>
        </a:graphic>
      </p:graphicFrame>
    </p:spTree>
    <p:extLst>
      <p:ext uri="{BB962C8B-B14F-4D97-AF65-F5344CB8AC3E}">
        <p14:creationId xmlns:p14="http://schemas.microsoft.com/office/powerpoint/2010/main" val="39543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ppt_x</p:attrName>
                                        </p:attrNameLst>
                                      </p:cBhvr>
                                      <p:tavLst>
                                        <p:tav tm="0">
                                          <p:val>
                                            <p:strVal val="#ppt_x"/>
                                          </p:val>
                                        </p:tav>
                                        <p:tav tm="100000">
                                          <p:val>
                                            <p:strVal val="#ppt_x"/>
                                          </p:val>
                                        </p:tav>
                                      </p:tavLst>
                                    </p:anim>
                                    <p:anim calcmode="lin" valueType="num">
                                      <p:cBhvr>
                                        <p:cTn id="9" dur="2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ppt_x</p:attrName>
                                        </p:attrNameLst>
                                      </p:cBhvr>
                                      <p:tavLst>
                                        <p:tav tm="0">
                                          <p:val>
                                            <p:strVal val="#ppt_x"/>
                                          </p:val>
                                        </p:tav>
                                        <p:tav tm="100000">
                                          <p:val>
                                            <p:strVal val="#ppt_x"/>
                                          </p:val>
                                        </p:tav>
                                      </p:tavLst>
                                    </p:anim>
                                    <p:anim calcmode="lin" valueType="num">
                                      <p:cBhvr>
                                        <p:cTn id="14" dur="2000" fill="hold"/>
                                        <p:tgtEl>
                                          <p:spTgt spid="7"/>
                                        </p:tgtEl>
                                        <p:attrNameLst>
                                          <p:attrName>ppt_y</p:attrName>
                                        </p:attrNameLst>
                                      </p:cBhvr>
                                      <p:tavLst>
                                        <p:tav tm="0">
                                          <p:val>
                                            <p:strVal val="#ppt_y-.1"/>
                                          </p:val>
                                        </p:tav>
                                        <p:tav tm="100000">
                                          <p:val>
                                            <p:strVal val="#ppt_y"/>
                                          </p:val>
                                        </p:tav>
                                      </p:tavLst>
                                    </p:anim>
                                  </p:childTnLst>
                                </p:cTn>
                              </p:par>
                              <p:par>
                                <p:cTn id="15" presetID="29"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1000" fill="hold"/>
                                        <p:tgtEl>
                                          <p:spTgt spid="30"/>
                                        </p:tgtEl>
                                        <p:attrNameLst>
                                          <p:attrName>ppt_x</p:attrName>
                                        </p:attrNameLst>
                                      </p:cBhvr>
                                      <p:tavLst>
                                        <p:tav tm="0">
                                          <p:val>
                                            <p:strVal val="#ppt_x-.2"/>
                                          </p:val>
                                        </p:tav>
                                        <p:tav tm="100000">
                                          <p:val>
                                            <p:strVal val="#ppt_x"/>
                                          </p:val>
                                        </p:tav>
                                      </p:tavLst>
                                    </p:anim>
                                    <p:anim calcmode="lin" valueType="num">
                                      <p:cBhvr>
                                        <p:cTn id="18" dur="10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19" dur="1000"/>
                                        <p:tgtEl>
                                          <p:spTgt spid="30"/>
                                        </p:tgtEl>
                                      </p:cBhvr>
                                    </p:animEffect>
                                  </p:childTnLst>
                                </p:cTn>
                              </p:par>
                              <p:par>
                                <p:cTn id="20" presetID="53"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2000" fill="hold"/>
                                        <p:tgtEl>
                                          <p:spTgt spid="11"/>
                                        </p:tgtEl>
                                        <p:attrNameLst>
                                          <p:attrName>ppt_w</p:attrName>
                                        </p:attrNameLst>
                                      </p:cBhvr>
                                      <p:tavLst>
                                        <p:tav tm="0">
                                          <p:val>
                                            <p:fltVal val="0"/>
                                          </p:val>
                                        </p:tav>
                                        <p:tav tm="100000">
                                          <p:val>
                                            <p:strVal val="#ppt_w"/>
                                          </p:val>
                                        </p:tav>
                                      </p:tavLst>
                                    </p:anim>
                                    <p:anim calcmode="lin" valueType="num">
                                      <p:cBhvr>
                                        <p:cTn id="23" dur="2000" fill="hold"/>
                                        <p:tgtEl>
                                          <p:spTgt spid="11"/>
                                        </p:tgtEl>
                                        <p:attrNameLst>
                                          <p:attrName>ppt_h</p:attrName>
                                        </p:attrNameLst>
                                      </p:cBhvr>
                                      <p:tavLst>
                                        <p:tav tm="0">
                                          <p:val>
                                            <p:fltVal val="0"/>
                                          </p:val>
                                        </p:tav>
                                        <p:tav tm="100000">
                                          <p:val>
                                            <p:strVal val="#ppt_h"/>
                                          </p:val>
                                        </p:tav>
                                      </p:tavLst>
                                    </p:anim>
                                    <p:animEffect transition="in" filter="fade">
                                      <p:cBhvr>
                                        <p:cTn id="24" dur="2000"/>
                                        <p:tgtEl>
                                          <p:spTgt spid="11"/>
                                        </p:tgtEl>
                                      </p:cBhvr>
                                    </p:animEffect>
                                  </p:childTnLst>
                                </p:cTn>
                              </p:par>
                              <p:par>
                                <p:cTn id="25" presetID="53"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2000" fill="hold"/>
                                        <p:tgtEl>
                                          <p:spTgt spid="12"/>
                                        </p:tgtEl>
                                        <p:attrNameLst>
                                          <p:attrName>ppt_w</p:attrName>
                                        </p:attrNameLst>
                                      </p:cBhvr>
                                      <p:tavLst>
                                        <p:tav tm="0">
                                          <p:val>
                                            <p:fltVal val="0"/>
                                          </p:val>
                                        </p:tav>
                                        <p:tav tm="100000">
                                          <p:val>
                                            <p:strVal val="#ppt_w"/>
                                          </p:val>
                                        </p:tav>
                                      </p:tavLst>
                                    </p:anim>
                                    <p:anim calcmode="lin" valueType="num">
                                      <p:cBhvr>
                                        <p:cTn id="28" dur="2000" fill="hold"/>
                                        <p:tgtEl>
                                          <p:spTgt spid="12"/>
                                        </p:tgtEl>
                                        <p:attrNameLst>
                                          <p:attrName>ppt_h</p:attrName>
                                        </p:attrNameLst>
                                      </p:cBhvr>
                                      <p:tavLst>
                                        <p:tav tm="0">
                                          <p:val>
                                            <p:fltVal val="0"/>
                                          </p:val>
                                        </p:tav>
                                        <p:tav tm="100000">
                                          <p:val>
                                            <p:strVal val="#ppt_h"/>
                                          </p:val>
                                        </p:tav>
                                      </p:tavLst>
                                    </p:anim>
                                    <p:animEffect transition="in" filter="fade">
                                      <p:cBhvr>
                                        <p:cTn id="29" dur="2000"/>
                                        <p:tgtEl>
                                          <p:spTgt spid="12"/>
                                        </p:tgtEl>
                                      </p:cBhvr>
                                    </p:animEffect>
                                  </p:childTnLst>
                                </p:cTn>
                              </p:par>
                              <p:par>
                                <p:cTn id="30" presetID="53"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2000" fill="hold"/>
                                        <p:tgtEl>
                                          <p:spTgt spid="18"/>
                                        </p:tgtEl>
                                        <p:attrNameLst>
                                          <p:attrName>ppt_w</p:attrName>
                                        </p:attrNameLst>
                                      </p:cBhvr>
                                      <p:tavLst>
                                        <p:tav tm="0">
                                          <p:val>
                                            <p:fltVal val="0"/>
                                          </p:val>
                                        </p:tav>
                                        <p:tav tm="100000">
                                          <p:val>
                                            <p:strVal val="#ppt_w"/>
                                          </p:val>
                                        </p:tav>
                                      </p:tavLst>
                                    </p:anim>
                                    <p:anim calcmode="lin" valueType="num">
                                      <p:cBhvr>
                                        <p:cTn id="33" dur="2000" fill="hold"/>
                                        <p:tgtEl>
                                          <p:spTgt spid="18"/>
                                        </p:tgtEl>
                                        <p:attrNameLst>
                                          <p:attrName>ppt_h</p:attrName>
                                        </p:attrNameLst>
                                      </p:cBhvr>
                                      <p:tavLst>
                                        <p:tav tm="0">
                                          <p:val>
                                            <p:fltVal val="0"/>
                                          </p:val>
                                        </p:tav>
                                        <p:tav tm="100000">
                                          <p:val>
                                            <p:strVal val="#ppt_h"/>
                                          </p:val>
                                        </p:tav>
                                      </p:tavLst>
                                    </p:anim>
                                    <p:animEffect transition="in" filter="fade">
                                      <p:cBhvr>
                                        <p:cTn id="34" dur="2000"/>
                                        <p:tgtEl>
                                          <p:spTgt spid="18"/>
                                        </p:tgtEl>
                                      </p:cBhvr>
                                    </p:animEffect>
                                  </p:childTnLst>
                                </p:cTn>
                              </p:par>
                              <p:par>
                                <p:cTn id="35" presetID="53"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000" fill="hold"/>
                                        <p:tgtEl>
                                          <p:spTgt spid="17"/>
                                        </p:tgtEl>
                                        <p:attrNameLst>
                                          <p:attrName>ppt_w</p:attrName>
                                        </p:attrNameLst>
                                      </p:cBhvr>
                                      <p:tavLst>
                                        <p:tav tm="0">
                                          <p:val>
                                            <p:fltVal val="0"/>
                                          </p:val>
                                        </p:tav>
                                        <p:tav tm="100000">
                                          <p:val>
                                            <p:strVal val="#ppt_w"/>
                                          </p:val>
                                        </p:tav>
                                      </p:tavLst>
                                    </p:anim>
                                    <p:anim calcmode="lin" valueType="num">
                                      <p:cBhvr>
                                        <p:cTn id="38" dur="2000" fill="hold"/>
                                        <p:tgtEl>
                                          <p:spTgt spid="17"/>
                                        </p:tgtEl>
                                        <p:attrNameLst>
                                          <p:attrName>ppt_h</p:attrName>
                                        </p:attrNameLst>
                                      </p:cBhvr>
                                      <p:tavLst>
                                        <p:tav tm="0">
                                          <p:val>
                                            <p:fltVal val="0"/>
                                          </p:val>
                                        </p:tav>
                                        <p:tav tm="100000">
                                          <p:val>
                                            <p:strVal val="#ppt_h"/>
                                          </p:val>
                                        </p:tav>
                                      </p:tavLst>
                                    </p:anim>
                                    <p:animEffect transition="in" filter="fade">
                                      <p:cBhvr>
                                        <p:cTn id="39" dur="20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2000" fill="hold"/>
                                        <p:tgtEl>
                                          <p:spTgt spid="14"/>
                                        </p:tgtEl>
                                        <p:attrNameLst>
                                          <p:attrName>ppt_w</p:attrName>
                                        </p:attrNameLst>
                                      </p:cBhvr>
                                      <p:tavLst>
                                        <p:tav tm="0">
                                          <p:val>
                                            <p:fltVal val="0"/>
                                          </p:val>
                                        </p:tav>
                                        <p:tav tm="100000">
                                          <p:val>
                                            <p:strVal val="#ppt_w"/>
                                          </p:val>
                                        </p:tav>
                                      </p:tavLst>
                                    </p:anim>
                                    <p:anim calcmode="lin" valueType="num">
                                      <p:cBhvr>
                                        <p:cTn id="45" dur="2000" fill="hold"/>
                                        <p:tgtEl>
                                          <p:spTgt spid="14"/>
                                        </p:tgtEl>
                                        <p:attrNameLst>
                                          <p:attrName>ppt_h</p:attrName>
                                        </p:attrNameLst>
                                      </p:cBhvr>
                                      <p:tavLst>
                                        <p:tav tm="0">
                                          <p:val>
                                            <p:fltVal val="0"/>
                                          </p:val>
                                        </p:tav>
                                        <p:tav tm="100000">
                                          <p:val>
                                            <p:strVal val="#ppt_h"/>
                                          </p:val>
                                        </p:tav>
                                      </p:tavLst>
                                    </p:anim>
                                    <p:animEffect transition="in" filter="fade">
                                      <p:cBhvr>
                                        <p:cTn id="46" dur="2000"/>
                                        <p:tgtEl>
                                          <p:spTgt spid="14"/>
                                        </p:tgtEl>
                                      </p:cBhvr>
                                    </p:animEffect>
                                  </p:childTnLst>
                                </p:cTn>
                              </p:par>
                              <p:par>
                                <p:cTn id="47" presetID="53"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p:cTn id="49" dur="2000" fill="hold"/>
                                        <p:tgtEl>
                                          <p:spTgt spid="13"/>
                                        </p:tgtEl>
                                        <p:attrNameLst>
                                          <p:attrName>ppt_w</p:attrName>
                                        </p:attrNameLst>
                                      </p:cBhvr>
                                      <p:tavLst>
                                        <p:tav tm="0">
                                          <p:val>
                                            <p:fltVal val="0"/>
                                          </p:val>
                                        </p:tav>
                                        <p:tav tm="100000">
                                          <p:val>
                                            <p:strVal val="#ppt_w"/>
                                          </p:val>
                                        </p:tav>
                                      </p:tavLst>
                                    </p:anim>
                                    <p:anim calcmode="lin" valueType="num">
                                      <p:cBhvr>
                                        <p:cTn id="50" dur="2000" fill="hold"/>
                                        <p:tgtEl>
                                          <p:spTgt spid="13"/>
                                        </p:tgtEl>
                                        <p:attrNameLst>
                                          <p:attrName>ppt_h</p:attrName>
                                        </p:attrNameLst>
                                      </p:cBhvr>
                                      <p:tavLst>
                                        <p:tav tm="0">
                                          <p:val>
                                            <p:fltVal val="0"/>
                                          </p:val>
                                        </p:tav>
                                        <p:tav tm="100000">
                                          <p:val>
                                            <p:strVal val="#ppt_h"/>
                                          </p:val>
                                        </p:tav>
                                      </p:tavLst>
                                    </p:anim>
                                    <p:animEffect transition="in" filter="fade">
                                      <p:cBhvr>
                                        <p:cTn id="51" dur="20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2000"/>
                                        <p:tgtEl>
                                          <p:spTgt spid="28"/>
                                        </p:tgtEl>
                                      </p:cBhvr>
                                    </p:animEffect>
                                    <p:anim calcmode="lin" valueType="num">
                                      <p:cBhvr>
                                        <p:cTn id="57" dur="2000" fill="hold"/>
                                        <p:tgtEl>
                                          <p:spTgt spid="28"/>
                                        </p:tgtEl>
                                        <p:attrNameLst>
                                          <p:attrName>ppt_x</p:attrName>
                                        </p:attrNameLst>
                                      </p:cBhvr>
                                      <p:tavLst>
                                        <p:tav tm="0">
                                          <p:val>
                                            <p:strVal val="#ppt_x"/>
                                          </p:val>
                                        </p:tav>
                                        <p:tav tm="100000">
                                          <p:val>
                                            <p:strVal val="#ppt_x"/>
                                          </p:val>
                                        </p:tav>
                                      </p:tavLst>
                                    </p:anim>
                                    <p:anim calcmode="lin" valueType="num">
                                      <p:cBhvr>
                                        <p:cTn id="58" dur="2000" fill="hold"/>
                                        <p:tgtEl>
                                          <p:spTgt spid="28"/>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2000"/>
                                        <p:tgtEl>
                                          <p:spTgt spid="19"/>
                                        </p:tgtEl>
                                      </p:cBhvr>
                                    </p:animEffect>
                                    <p:anim calcmode="lin" valueType="num">
                                      <p:cBhvr>
                                        <p:cTn id="62" dur="2000" fill="hold"/>
                                        <p:tgtEl>
                                          <p:spTgt spid="19"/>
                                        </p:tgtEl>
                                        <p:attrNameLst>
                                          <p:attrName>ppt_x</p:attrName>
                                        </p:attrNameLst>
                                      </p:cBhvr>
                                      <p:tavLst>
                                        <p:tav tm="0">
                                          <p:val>
                                            <p:strVal val="#ppt_x"/>
                                          </p:val>
                                        </p:tav>
                                        <p:tav tm="100000">
                                          <p:val>
                                            <p:strVal val="#ppt_x"/>
                                          </p:val>
                                        </p:tav>
                                      </p:tavLst>
                                    </p:anim>
                                    <p:anim calcmode="lin" valueType="num">
                                      <p:cBhvr>
                                        <p:cTn id="63" dur="2000" fill="hold"/>
                                        <p:tgtEl>
                                          <p:spTgt spid="19"/>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2000"/>
                                        <p:tgtEl>
                                          <p:spTgt spid="22"/>
                                        </p:tgtEl>
                                      </p:cBhvr>
                                    </p:animEffect>
                                    <p:anim calcmode="lin" valueType="num">
                                      <p:cBhvr>
                                        <p:cTn id="67" dur="2000" fill="hold"/>
                                        <p:tgtEl>
                                          <p:spTgt spid="22"/>
                                        </p:tgtEl>
                                        <p:attrNameLst>
                                          <p:attrName>ppt_x</p:attrName>
                                        </p:attrNameLst>
                                      </p:cBhvr>
                                      <p:tavLst>
                                        <p:tav tm="0">
                                          <p:val>
                                            <p:strVal val="#ppt_x"/>
                                          </p:val>
                                        </p:tav>
                                        <p:tav tm="100000">
                                          <p:val>
                                            <p:strVal val="#ppt_x"/>
                                          </p:val>
                                        </p:tav>
                                      </p:tavLst>
                                    </p:anim>
                                    <p:anim calcmode="lin" valueType="num">
                                      <p:cBhvr>
                                        <p:cTn id="68" dur="2000" fill="hold"/>
                                        <p:tgtEl>
                                          <p:spTgt spid="22"/>
                                        </p:tgtEl>
                                        <p:attrNameLst>
                                          <p:attrName>ppt_y</p:attrName>
                                        </p:attrNameLst>
                                      </p:cBhvr>
                                      <p:tavLst>
                                        <p:tav tm="0">
                                          <p:val>
                                            <p:strVal val="#ppt_y-.1"/>
                                          </p:val>
                                        </p:tav>
                                        <p:tav tm="100000">
                                          <p:val>
                                            <p:strVal val="#ppt_y"/>
                                          </p:val>
                                        </p:tav>
                                      </p:tavLst>
                                    </p:anim>
                                  </p:childTnLst>
                                </p:cTn>
                              </p:par>
                              <p:par>
                                <p:cTn id="69" presetID="47"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2000"/>
                                        <p:tgtEl>
                                          <p:spTgt spid="23"/>
                                        </p:tgtEl>
                                      </p:cBhvr>
                                    </p:animEffect>
                                    <p:anim calcmode="lin" valueType="num">
                                      <p:cBhvr>
                                        <p:cTn id="72" dur="2000" fill="hold"/>
                                        <p:tgtEl>
                                          <p:spTgt spid="23"/>
                                        </p:tgtEl>
                                        <p:attrNameLst>
                                          <p:attrName>ppt_x</p:attrName>
                                        </p:attrNameLst>
                                      </p:cBhvr>
                                      <p:tavLst>
                                        <p:tav tm="0">
                                          <p:val>
                                            <p:strVal val="#ppt_x"/>
                                          </p:val>
                                        </p:tav>
                                        <p:tav tm="100000">
                                          <p:val>
                                            <p:strVal val="#ppt_x"/>
                                          </p:val>
                                        </p:tav>
                                      </p:tavLst>
                                    </p:anim>
                                    <p:anim calcmode="lin" valueType="num">
                                      <p:cBhvr>
                                        <p:cTn id="73" dur="2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53" presetClass="entr" presetSubtype="0" fill="hold" nodeType="clickEffect">
                                  <p:stCondLst>
                                    <p:cond delay="0"/>
                                  </p:stCondLst>
                                  <p:childTnLst>
                                    <p:set>
                                      <p:cBhvr>
                                        <p:cTn id="77" dur="1" fill="hold">
                                          <p:stCondLst>
                                            <p:cond delay="0"/>
                                          </p:stCondLst>
                                        </p:cTn>
                                        <p:tgtEl>
                                          <p:spTgt spid="15"/>
                                        </p:tgtEl>
                                        <p:attrNameLst>
                                          <p:attrName>style.visibility</p:attrName>
                                        </p:attrNameLst>
                                      </p:cBhvr>
                                      <p:to>
                                        <p:strVal val="visible"/>
                                      </p:to>
                                    </p:set>
                                    <p:anim calcmode="lin" valueType="num">
                                      <p:cBhvr>
                                        <p:cTn id="78" dur="2000" fill="hold"/>
                                        <p:tgtEl>
                                          <p:spTgt spid="15"/>
                                        </p:tgtEl>
                                        <p:attrNameLst>
                                          <p:attrName>ppt_w</p:attrName>
                                        </p:attrNameLst>
                                      </p:cBhvr>
                                      <p:tavLst>
                                        <p:tav tm="0">
                                          <p:val>
                                            <p:fltVal val="0"/>
                                          </p:val>
                                        </p:tav>
                                        <p:tav tm="100000">
                                          <p:val>
                                            <p:strVal val="#ppt_w"/>
                                          </p:val>
                                        </p:tav>
                                      </p:tavLst>
                                    </p:anim>
                                    <p:anim calcmode="lin" valueType="num">
                                      <p:cBhvr>
                                        <p:cTn id="79" dur="2000" fill="hold"/>
                                        <p:tgtEl>
                                          <p:spTgt spid="15"/>
                                        </p:tgtEl>
                                        <p:attrNameLst>
                                          <p:attrName>ppt_h</p:attrName>
                                        </p:attrNameLst>
                                      </p:cBhvr>
                                      <p:tavLst>
                                        <p:tav tm="0">
                                          <p:val>
                                            <p:fltVal val="0"/>
                                          </p:val>
                                        </p:tav>
                                        <p:tav tm="100000">
                                          <p:val>
                                            <p:strVal val="#ppt_h"/>
                                          </p:val>
                                        </p:tav>
                                      </p:tavLst>
                                    </p:anim>
                                    <p:animEffect transition="in" filter="fade">
                                      <p:cBhvr>
                                        <p:cTn id="80" dur="2000"/>
                                        <p:tgtEl>
                                          <p:spTgt spid="15"/>
                                        </p:tgtEl>
                                      </p:cBhvr>
                                    </p:animEffect>
                                  </p:childTnLst>
                                </p:cTn>
                              </p:par>
                              <p:par>
                                <p:cTn id="81" presetID="53" presetClass="entr" presetSubtype="0"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anim calcmode="lin" valueType="num">
                                      <p:cBhvr>
                                        <p:cTn id="83" dur="2000" fill="hold"/>
                                        <p:tgtEl>
                                          <p:spTgt spid="16"/>
                                        </p:tgtEl>
                                        <p:attrNameLst>
                                          <p:attrName>ppt_w</p:attrName>
                                        </p:attrNameLst>
                                      </p:cBhvr>
                                      <p:tavLst>
                                        <p:tav tm="0">
                                          <p:val>
                                            <p:fltVal val="0"/>
                                          </p:val>
                                        </p:tav>
                                        <p:tav tm="100000">
                                          <p:val>
                                            <p:strVal val="#ppt_w"/>
                                          </p:val>
                                        </p:tav>
                                      </p:tavLst>
                                    </p:anim>
                                    <p:anim calcmode="lin" valueType="num">
                                      <p:cBhvr>
                                        <p:cTn id="84" dur="2000" fill="hold"/>
                                        <p:tgtEl>
                                          <p:spTgt spid="16"/>
                                        </p:tgtEl>
                                        <p:attrNameLst>
                                          <p:attrName>ppt_h</p:attrName>
                                        </p:attrNameLst>
                                      </p:cBhvr>
                                      <p:tavLst>
                                        <p:tav tm="0">
                                          <p:val>
                                            <p:fltVal val="0"/>
                                          </p:val>
                                        </p:tav>
                                        <p:tav tm="100000">
                                          <p:val>
                                            <p:strVal val="#ppt_h"/>
                                          </p:val>
                                        </p:tav>
                                      </p:tavLst>
                                    </p:anim>
                                    <p:animEffect transition="in" filter="fade">
                                      <p:cBhvr>
                                        <p:cTn id="85" dur="2000"/>
                                        <p:tgtEl>
                                          <p:spTgt spid="16"/>
                                        </p:tgtEl>
                                      </p:cBhvr>
                                    </p:animEffect>
                                  </p:childTnLst>
                                </p:cTn>
                              </p:par>
                            </p:childTnLst>
                          </p:cTn>
                        </p:par>
                      </p:childTnLst>
                    </p:cTn>
                  </p:par>
                  <p:par>
                    <p:cTn id="86" fill="hold">
                      <p:stCondLst>
                        <p:cond delay="indefinite"/>
                      </p:stCondLst>
                      <p:childTnLst>
                        <p:par>
                          <p:cTn id="87" fill="hold">
                            <p:stCondLst>
                              <p:cond delay="0"/>
                            </p:stCondLst>
                            <p:childTnLst>
                              <p:par>
                                <p:cTn id="88" presetID="47" presetClass="entr" presetSubtype="0" fill="hold" grpId="0" nodeType="click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fade">
                                      <p:cBhvr>
                                        <p:cTn id="90" dur="2000"/>
                                        <p:tgtEl>
                                          <p:spTgt spid="21"/>
                                        </p:tgtEl>
                                      </p:cBhvr>
                                    </p:animEffect>
                                    <p:anim calcmode="lin" valueType="num">
                                      <p:cBhvr>
                                        <p:cTn id="91" dur="2000" fill="hold"/>
                                        <p:tgtEl>
                                          <p:spTgt spid="21"/>
                                        </p:tgtEl>
                                        <p:attrNameLst>
                                          <p:attrName>ppt_x</p:attrName>
                                        </p:attrNameLst>
                                      </p:cBhvr>
                                      <p:tavLst>
                                        <p:tav tm="0">
                                          <p:val>
                                            <p:strVal val="#ppt_x"/>
                                          </p:val>
                                        </p:tav>
                                        <p:tav tm="100000">
                                          <p:val>
                                            <p:strVal val="#ppt_x"/>
                                          </p:val>
                                        </p:tav>
                                      </p:tavLst>
                                    </p:anim>
                                    <p:anim calcmode="lin" valueType="num">
                                      <p:cBhvr>
                                        <p:cTn id="92" dur="2000" fill="hold"/>
                                        <p:tgtEl>
                                          <p:spTgt spid="21"/>
                                        </p:tgtEl>
                                        <p:attrNameLst>
                                          <p:attrName>ppt_y</p:attrName>
                                        </p:attrNameLst>
                                      </p:cBhvr>
                                      <p:tavLst>
                                        <p:tav tm="0">
                                          <p:val>
                                            <p:strVal val="#ppt_y-.1"/>
                                          </p:val>
                                        </p:tav>
                                        <p:tav tm="100000">
                                          <p:val>
                                            <p:strVal val="#ppt_y"/>
                                          </p:val>
                                        </p:tav>
                                      </p:tavLst>
                                    </p:anim>
                                  </p:childTnLst>
                                </p:cTn>
                              </p:par>
                              <p:par>
                                <p:cTn id="93" presetID="47" presetClass="entr" presetSubtype="0" fill="hold" grpId="0" nodeType="with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fade">
                                      <p:cBhvr>
                                        <p:cTn id="95" dur="2000"/>
                                        <p:tgtEl>
                                          <p:spTgt spid="20"/>
                                        </p:tgtEl>
                                      </p:cBhvr>
                                    </p:animEffect>
                                    <p:anim calcmode="lin" valueType="num">
                                      <p:cBhvr>
                                        <p:cTn id="96" dur="2000" fill="hold"/>
                                        <p:tgtEl>
                                          <p:spTgt spid="20"/>
                                        </p:tgtEl>
                                        <p:attrNameLst>
                                          <p:attrName>ppt_x</p:attrName>
                                        </p:attrNameLst>
                                      </p:cBhvr>
                                      <p:tavLst>
                                        <p:tav tm="0">
                                          <p:val>
                                            <p:strVal val="#ppt_x"/>
                                          </p:val>
                                        </p:tav>
                                        <p:tav tm="100000">
                                          <p:val>
                                            <p:strVal val="#ppt_x"/>
                                          </p:val>
                                        </p:tav>
                                      </p:tavLst>
                                    </p:anim>
                                    <p:anim calcmode="lin" valueType="num">
                                      <p:cBhvr>
                                        <p:cTn id="97" dur="2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55" presetClass="entr" presetSubtype="0" fill="hold" nodeType="clickEffect">
                                  <p:stCondLst>
                                    <p:cond delay="0"/>
                                  </p:stCondLst>
                                  <p:childTnLst>
                                    <p:set>
                                      <p:cBhvr>
                                        <p:cTn id="101" dur="1" fill="hold">
                                          <p:stCondLst>
                                            <p:cond delay="0"/>
                                          </p:stCondLst>
                                        </p:cTn>
                                        <p:tgtEl>
                                          <p:spTgt spid="5"/>
                                        </p:tgtEl>
                                        <p:attrNameLst>
                                          <p:attrName>style.visibility</p:attrName>
                                        </p:attrNameLst>
                                      </p:cBhvr>
                                      <p:to>
                                        <p:strVal val="visible"/>
                                      </p:to>
                                    </p:set>
                                    <p:anim calcmode="lin" valueType="num">
                                      <p:cBhvr>
                                        <p:cTn id="102" dur="2000" fill="hold"/>
                                        <p:tgtEl>
                                          <p:spTgt spid="5"/>
                                        </p:tgtEl>
                                        <p:attrNameLst>
                                          <p:attrName>ppt_w</p:attrName>
                                        </p:attrNameLst>
                                      </p:cBhvr>
                                      <p:tavLst>
                                        <p:tav tm="0">
                                          <p:val>
                                            <p:strVal val="#ppt_w*0.70"/>
                                          </p:val>
                                        </p:tav>
                                        <p:tav tm="100000">
                                          <p:val>
                                            <p:strVal val="#ppt_w"/>
                                          </p:val>
                                        </p:tav>
                                      </p:tavLst>
                                    </p:anim>
                                    <p:anim calcmode="lin" valueType="num">
                                      <p:cBhvr>
                                        <p:cTn id="103" dur="2000" fill="hold"/>
                                        <p:tgtEl>
                                          <p:spTgt spid="5"/>
                                        </p:tgtEl>
                                        <p:attrNameLst>
                                          <p:attrName>ppt_h</p:attrName>
                                        </p:attrNameLst>
                                      </p:cBhvr>
                                      <p:tavLst>
                                        <p:tav tm="0">
                                          <p:val>
                                            <p:strVal val="#ppt_h"/>
                                          </p:val>
                                        </p:tav>
                                        <p:tav tm="100000">
                                          <p:val>
                                            <p:strVal val="#ppt_h"/>
                                          </p:val>
                                        </p:tav>
                                      </p:tavLst>
                                    </p:anim>
                                    <p:animEffect transition="in" filter="fade">
                                      <p:cBhvr>
                                        <p:cTn id="104" dur="2000"/>
                                        <p:tgtEl>
                                          <p:spTgt spid="5"/>
                                        </p:tgtEl>
                                      </p:cBhvr>
                                    </p:animEffect>
                                  </p:childTnLst>
                                </p:cTn>
                              </p:par>
                              <p:par>
                                <p:cTn id="105" presetID="55" presetClass="entr" presetSubtype="0" fill="hold" grpId="0" nodeType="withEffect">
                                  <p:stCondLst>
                                    <p:cond delay="0"/>
                                  </p:stCondLst>
                                  <p:childTnLst>
                                    <p:set>
                                      <p:cBhvr>
                                        <p:cTn id="106" dur="1" fill="hold">
                                          <p:stCondLst>
                                            <p:cond delay="0"/>
                                          </p:stCondLst>
                                        </p:cTn>
                                        <p:tgtEl>
                                          <p:spTgt spid="6"/>
                                        </p:tgtEl>
                                        <p:attrNameLst>
                                          <p:attrName>style.visibility</p:attrName>
                                        </p:attrNameLst>
                                      </p:cBhvr>
                                      <p:to>
                                        <p:strVal val="visible"/>
                                      </p:to>
                                    </p:set>
                                    <p:anim calcmode="lin" valueType="num">
                                      <p:cBhvr>
                                        <p:cTn id="107" dur="2000" fill="hold"/>
                                        <p:tgtEl>
                                          <p:spTgt spid="6"/>
                                        </p:tgtEl>
                                        <p:attrNameLst>
                                          <p:attrName>ppt_w</p:attrName>
                                        </p:attrNameLst>
                                      </p:cBhvr>
                                      <p:tavLst>
                                        <p:tav tm="0">
                                          <p:val>
                                            <p:strVal val="#ppt_w*0.70"/>
                                          </p:val>
                                        </p:tav>
                                        <p:tav tm="100000">
                                          <p:val>
                                            <p:strVal val="#ppt_w"/>
                                          </p:val>
                                        </p:tav>
                                      </p:tavLst>
                                    </p:anim>
                                    <p:anim calcmode="lin" valueType="num">
                                      <p:cBhvr>
                                        <p:cTn id="108" dur="2000" fill="hold"/>
                                        <p:tgtEl>
                                          <p:spTgt spid="6"/>
                                        </p:tgtEl>
                                        <p:attrNameLst>
                                          <p:attrName>ppt_h</p:attrName>
                                        </p:attrNameLst>
                                      </p:cBhvr>
                                      <p:tavLst>
                                        <p:tav tm="0">
                                          <p:val>
                                            <p:strVal val="#ppt_h"/>
                                          </p:val>
                                        </p:tav>
                                        <p:tav tm="100000">
                                          <p:val>
                                            <p:strVal val="#ppt_h"/>
                                          </p:val>
                                        </p:tav>
                                      </p:tavLst>
                                    </p:anim>
                                    <p:animEffect transition="in" filter="fade">
                                      <p:cBhvr>
                                        <p:cTn id="109" dur="2000"/>
                                        <p:tgtEl>
                                          <p:spTgt spid="6"/>
                                        </p:tgtEl>
                                      </p:cBhvr>
                                    </p:animEffect>
                                  </p:childTnLst>
                                </p:cTn>
                              </p:par>
                            </p:childTnLst>
                          </p:cTn>
                        </p:par>
                      </p:childTnLst>
                    </p:cTn>
                  </p:par>
                  <p:par>
                    <p:cTn id="110" fill="hold">
                      <p:stCondLst>
                        <p:cond delay="indefinite"/>
                      </p:stCondLst>
                      <p:childTnLst>
                        <p:par>
                          <p:cTn id="111" fill="hold">
                            <p:stCondLst>
                              <p:cond delay="0"/>
                            </p:stCondLst>
                            <p:childTnLst>
                              <p:par>
                                <p:cTn id="112" presetID="29" presetClass="entr" presetSubtype="0" fill="hold" grpId="0" nodeType="clickEffect">
                                  <p:stCondLst>
                                    <p:cond delay="0"/>
                                  </p:stCondLst>
                                  <p:childTnLst>
                                    <p:set>
                                      <p:cBhvr>
                                        <p:cTn id="113" dur="1" fill="hold">
                                          <p:stCondLst>
                                            <p:cond delay="0"/>
                                          </p:stCondLst>
                                        </p:cTn>
                                        <p:tgtEl>
                                          <p:spTgt spid="24"/>
                                        </p:tgtEl>
                                        <p:attrNameLst>
                                          <p:attrName>style.visibility</p:attrName>
                                        </p:attrNameLst>
                                      </p:cBhvr>
                                      <p:to>
                                        <p:strVal val="visible"/>
                                      </p:to>
                                    </p:set>
                                    <p:anim calcmode="lin" valueType="num">
                                      <p:cBhvr>
                                        <p:cTn id="114" dur="2000" fill="hold"/>
                                        <p:tgtEl>
                                          <p:spTgt spid="24"/>
                                        </p:tgtEl>
                                        <p:attrNameLst>
                                          <p:attrName>ppt_x</p:attrName>
                                        </p:attrNameLst>
                                      </p:cBhvr>
                                      <p:tavLst>
                                        <p:tav tm="0">
                                          <p:val>
                                            <p:strVal val="#ppt_x-.2"/>
                                          </p:val>
                                        </p:tav>
                                        <p:tav tm="100000">
                                          <p:val>
                                            <p:strVal val="#ppt_x"/>
                                          </p:val>
                                        </p:tav>
                                      </p:tavLst>
                                    </p:anim>
                                    <p:anim calcmode="lin" valueType="num">
                                      <p:cBhvr>
                                        <p:cTn id="115" dur="2000" fill="hold"/>
                                        <p:tgtEl>
                                          <p:spTgt spid="24"/>
                                        </p:tgtEl>
                                        <p:attrNameLst>
                                          <p:attrName>ppt_y</p:attrName>
                                        </p:attrNameLst>
                                      </p:cBhvr>
                                      <p:tavLst>
                                        <p:tav tm="0">
                                          <p:val>
                                            <p:strVal val="#ppt_y"/>
                                          </p:val>
                                        </p:tav>
                                        <p:tav tm="100000">
                                          <p:val>
                                            <p:strVal val="#ppt_y"/>
                                          </p:val>
                                        </p:tav>
                                      </p:tavLst>
                                    </p:anim>
                                    <p:animEffect transition="in" filter="wipe(right)" prLst="gradientSize: 0.1">
                                      <p:cBhvr>
                                        <p:cTn id="116" dur="2000"/>
                                        <p:tgtEl>
                                          <p:spTgt spid="24"/>
                                        </p:tgtEl>
                                      </p:cBhvr>
                                    </p:animEffect>
                                  </p:childTnLst>
                                </p:cTn>
                              </p:par>
                              <p:par>
                                <p:cTn id="117" presetID="29" presetClass="entr" presetSubtype="0" fill="hold" grpId="0" nodeType="withEffect">
                                  <p:stCondLst>
                                    <p:cond delay="0"/>
                                  </p:stCondLst>
                                  <p:childTnLst>
                                    <p:set>
                                      <p:cBhvr>
                                        <p:cTn id="118" dur="1" fill="hold">
                                          <p:stCondLst>
                                            <p:cond delay="0"/>
                                          </p:stCondLst>
                                        </p:cTn>
                                        <p:tgtEl>
                                          <p:spTgt spid="25"/>
                                        </p:tgtEl>
                                        <p:attrNameLst>
                                          <p:attrName>style.visibility</p:attrName>
                                        </p:attrNameLst>
                                      </p:cBhvr>
                                      <p:to>
                                        <p:strVal val="visible"/>
                                      </p:to>
                                    </p:set>
                                    <p:anim calcmode="lin" valueType="num">
                                      <p:cBhvr>
                                        <p:cTn id="119" dur="2000" fill="hold"/>
                                        <p:tgtEl>
                                          <p:spTgt spid="25"/>
                                        </p:tgtEl>
                                        <p:attrNameLst>
                                          <p:attrName>ppt_x</p:attrName>
                                        </p:attrNameLst>
                                      </p:cBhvr>
                                      <p:tavLst>
                                        <p:tav tm="0">
                                          <p:val>
                                            <p:strVal val="#ppt_x-.2"/>
                                          </p:val>
                                        </p:tav>
                                        <p:tav tm="100000">
                                          <p:val>
                                            <p:strVal val="#ppt_x"/>
                                          </p:val>
                                        </p:tav>
                                      </p:tavLst>
                                    </p:anim>
                                    <p:anim calcmode="lin" valueType="num">
                                      <p:cBhvr>
                                        <p:cTn id="120" dur="20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121" dur="2000"/>
                                        <p:tgtEl>
                                          <p:spTgt spid="25"/>
                                        </p:tgtEl>
                                      </p:cBhvr>
                                    </p:animEffect>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grpId="0" nodeType="click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fade">
                                      <p:cBhvr>
                                        <p:cTn id="126" dur="2000"/>
                                        <p:tgtEl>
                                          <p:spTgt spid="26"/>
                                        </p:tgtEl>
                                      </p:cBhvr>
                                    </p:animEffect>
                                    <p:anim calcmode="lin" valueType="num">
                                      <p:cBhvr>
                                        <p:cTn id="127" dur="2000" fill="hold"/>
                                        <p:tgtEl>
                                          <p:spTgt spid="26"/>
                                        </p:tgtEl>
                                        <p:attrNameLst>
                                          <p:attrName>ppt_x</p:attrName>
                                        </p:attrNameLst>
                                      </p:cBhvr>
                                      <p:tavLst>
                                        <p:tav tm="0">
                                          <p:val>
                                            <p:strVal val="#ppt_x"/>
                                          </p:val>
                                        </p:tav>
                                        <p:tav tm="100000">
                                          <p:val>
                                            <p:strVal val="#ppt_x"/>
                                          </p:val>
                                        </p:tav>
                                      </p:tavLst>
                                    </p:anim>
                                    <p:anim calcmode="lin" valueType="num">
                                      <p:cBhvr>
                                        <p:cTn id="128" dur="2000" fill="hold"/>
                                        <p:tgtEl>
                                          <p:spTgt spid="26"/>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27"/>
                                        </p:tgtEl>
                                        <p:attrNameLst>
                                          <p:attrName>style.visibility</p:attrName>
                                        </p:attrNameLst>
                                      </p:cBhvr>
                                      <p:to>
                                        <p:strVal val="visible"/>
                                      </p:to>
                                    </p:set>
                                    <p:animEffect transition="in" filter="fade">
                                      <p:cBhvr>
                                        <p:cTn id="131" dur="2000"/>
                                        <p:tgtEl>
                                          <p:spTgt spid="27"/>
                                        </p:tgtEl>
                                      </p:cBhvr>
                                    </p:animEffect>
                                    <p:anim calcmode="lin" valueType="num">
                                      <p:cBhvr>
                                        <p:cTn id="132" dur="2000" fill="hold"/>
                                        <p:tgtEl>
                                          <p:spTgt spid="27"/>
                                        </p:tgtEl>
                                        <p:attrNameLst>
                                          <p:attrName>ppt_x</p:attrName>
                                        </p:attrNameLst>
                                      </p:cBhvr>
                                      <p:tavLst>
                                        <p:tav tm="0">
                                          <p:val>
                                            <p:strVal val="#ppt_x"/>
                                          </p:val>
                                        </p:tav>
                                        <p:tav tm="100000">
                                          <p:val>
                                            <p:strVal val="#ppt_x"/>
                                          </p:val>
                                        </p:tav>
                                      </p:tavLst>
                                    </p:anim>
                                    <p:anim calcmode="lin" valueType="num">
                                      <p:cBhvr>
                                        <p:cTn id="133" dur="2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9" presetClass="entr" presetSubtype="0" fill="hold" grpId="0" nodeType="clickEffect">
                                  <p:stCondLst>
                                    <p:cond delay="0"/>
                                  </p:stCondLst>
                                  <p:childTnLst>
                                    <p:set>
                                      <p:cBhvr>
                                        <p:cTn id="137" dur="1" fill="hold">
                                          <p:stCondLst>
                                            <p:cond delay="0"/>
                                          </p:stCondLst>
                                        </p:cTn>
                                        <p:tgtEl>
                                          <p:spTgt spid="29"/>
                                        </p:tgtEl>
                                        <p:attrNameLst>
                                          <p:attrName>style.visibility</p:attrName>
                                        </p:attrNameLst>
                                      </p:cBhvr>
                                      <p:to>
                                        <p:strVal val="visible"/>
                                      </p:to>
                                    </p:set>
                                    <p:anim calcmode="lin" valueType="num">
                                      <p:cBhvr>
                                        <p:cTn id="138" dur="2000" fill="hold"/>
                                        <p:tgtEl>
                                          <p:spTgt spid="29"/>
                                        </p:tgtEl>
                                        <p:attrNameLst>
                                          <p:attrName>ppt_x</p:attrName>
                                        </p:attrNameLst>
                                      </p:cBhvr>
                                      <p:tavLst>
                                        <p:tav tm="0">
                                          <p:val>
                                            <p:strVal val="#ppt_x-.2"/>
                                          </p:val>
                                        </p:tav>
                                        <p:tav tm="100000">
                                          <p:val>
                                            <p:strVal val="#ppt_x"/>
                                          </p:val>
                                        </p:tav>
                                      </p:tavLst>
                                    </p:anim>
                                    <p:anim calcmode="lin" valueType="num">
                                      <p:cBhvr>
                                        <p:cTn id="139" dur="2000" fill="hold"/>
                                        <p:tgtEl>
                                          <p:spTgt spid="29"/>
                                        </p:tgtEl>
                                        <p:attrNameLst>
                                          <p:attrName>ppt_y</p:attrName>
                                        </p:attrNameLst>
                                      </p:cBhvr>
                                      <p:tavLst>
                                        <p:tav tm="0">
                                          <p:val>
                                            <p:strVal val="#ppt_y"/>
                                          </p:val>
                                        </p:tav>
                                        <p:tav tm="100000">
                                          <p:val>
                                            <p:strVal val="#ppt_y"/>
                                          </p:val>
                                        </p:tav>
                                      </p:tavLst>
                                    </p:anim>
                                    <p:animEffect transition="in" filter="wipe(right)" prLst="gradientSize: 0.1">
                                      <p:cBhvr>
                                        <p:cTn id="140" dur="2000"/>
                                        <p:tgtEl>
                                          <p:spTgt spid="29"/>
                                        </p:tgtEl>
                                      </p:cBhvr>
                                    </p:animEffect>
                                  </p:childTnLst>
                                </p:cTn>
                              </p:par>
                            </p:childTnLst>
                          </p:cTn>
                        </p:par>
                        <p:par>
                          <p:cTn id="141" fill="hold">
                            <p:stCondLst>
                              <p:cond delay="2000"/>
                            </p:stCondLst>
                            <p:childTnLst>
                              <p:par>
                                <p:cTn id="142" presetID="47" presetClass="entr" presetSubtype="0" fill="hold" nodeType="afterEffect">
                                  <p:stCondLst>
                                    <p:cond delay="0"/>
                                  </p:stCondLst>
                                  <p:childTnLst>
                                    <p:set>
                                      <p:cBhvr>
                                        <p:cTn id="143" dur="1" fill="hold">
                                          <p:stCondLst>
                                            <p:cond delay="0"/>
                                          </p:stCondLst>
                                        </p:cTn>
                                        <p:tgtEl>
                                          <p:spTgt spid="4"/>
                                        </p:tgtEl>
                                        <p:attrNameLst>
                                          <p:attrName>style.visibility</p:attrName>
                                        </p:attrNameLst>
                                      </p:cBhvr>
                                      <p:to>
                                        <p:strVal val="visible"/>
                                      </p:to>
                                    </p:set>
                                    <p:animEffect transition="in" filter="fade">
                                      <p:cBhvr>
                                        <p:cTn id="144" dur="1000"/>
                                        <p:tgtEl>
                                          <p:spTgt spid="4"/>
                                        </p:tgtEl>
                                      </p:cBhvr>
                                    </p:animEffect>
                                    <p:anim calcmode="lin" valueType="num">
                                      <p:cBhvr>
                                        <p:cTn id="145" dur="1000" fill="hold"/>
                                        <p:tgtEl>
                                          <p:spTgt spid="4"/>
                                        </p:tgtEl>
                                        <p:attrNameLst>
                                          <p:attrName>ppt_x</p:attrName>
                                        </p:attrNameLst>
                                      </p:cBhvr>
                                      <p:tavLst>
                                        <p:tav tm="0">
                                          <p:val>
                                            <p:strVal val="#ppt_x"/>
                                          </p:val>
                                        </p:tav>
                                        <p:tav tm="100000">
                                          <p:val>
                                            <p:strVal val="#ppt_x"/>
                                          </p:val>
                                        </p:tav>
                                      </p:tavLst>
                                    </p:anim>
                                    <p:anim calcmode="lin" valueType="num">
                                      <p:cBhvr>
                                        <p:cTn id="146" dur="1000" fill="hold"/>
                                        <p:tgtEl>
                                          <p:spTgt spid="4"/>
                                        </p:tgtEl>
                                        <p:attrNameLst>
                                          <p:attrName>ppt_y</p:attrName>
                                        </p:attrNameLst>
                                      </p:cBhvr>
                                      <p:tavLst>
                                        <p:tav tm="0">
                                          <p:val>
                                            <p:strVal val="#ppt_y-.1"/>
                                          </p:val>
                                        </p:tav>
                                        <p:tav tm="100000">
                                          <p:val>
                                            <p:strVal val="#ppt_y"/>
                                          </p:val>
                                        </p:tav>
                                      </p:tavLst>
                                    </p:anim>
                                  </p:childTnLst>
                                </p:cTn>
                              </p:par>
                            </p:childTnLst>
                          </p:cTn>
                        </p:par>
                        <p:par>
                          <p:cTn id="147" fill="hold">
                            <p:stCondLst>
                              <p:cond delay="3000"/>
                            </p:stCondLst>
                            <p:childTnLst>
                              <p:par>
                                <p:cTn id="148" presetID="47" presetClass="entr" presetSubtype="0" fill="hold" nodeType="afterEffect">
                                  <p:stCondLst>
                                    <p:cond delay="0"/>
                                  </p:stCondLst>
                                  <p:childTnLst>
                                    <p:set>
                                      <p:cBhvr>
                                        <p:cTn id="149" dur="1" fill="hold">
                                          <p:stCondLst>
                                            <p:cond delay="0"/>
                                          </p:stCondLst>
                                        </p:cTn>
                                        <p:tgtEl>
                                          <p:spTgt spid="31"/>
                                        </p:tgtEl>
                                        <p:attrNameLst>
                                          <p:attrName>style.visibility</p:attrName>
                                        </p:attrNameLst>
                                      </p:cBhvr>
                                      <p:to>
                                        <p:strVal val="visible"/>
                                      </p:to>
                                    </p:set>
                                    <p:animEffect transition="in" filter="fade">
                                      <p:cBhvr>
                                        <p:cTn id="150" dur="1000"/>
                                        <p:tgtEl>
                                          <p:spTgt spid="31"/>
                                        </p:tgtEl>
                                      </p:cBhvr>
                                    </p:animEffect>
                                    <p:anim calcmode="lin" valueType="num">
                                      <p:cBhvr>
                                        <p:cTn id="151" dur="1000" fill="hold"/>
                                        <p:tgtEl>
                                          <p:spTgt spid="31"/>
                                        </p:tgtEl>
                                        <p:attrNameLst>
                                          <p:attrName>ppt_x</p:attrName>
                                        </p:attrNameLst>
                                      </p:cBhvr>
                                      <p:tavLst>
                                        <p:tav tm="0">
                                          <p:val>
                                            <p:strVal val="#ppt_x"/>
                                          </p:val>
                                        </p:tav>
                                        <p:tav tm="100000">
                                          <p:val>
                                            <p:strVal val="#ppt_x"/>
                                          </p:val>
                                        </p:tav>
                                      </p:tavLst>
                                    </p:anim>
                                    <p:anim calcmode="lin" valueType="num">
                                      <p:cBhvr>
                                        <p:cTn id="152"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p:bldGraphic spid="11" grpId="0">
        <p:bldAsOne/>
      </p:bldGraphic>
      <p:bldGraphic spid="14" grpId="0">
        <p:bldAsOne/>
      </p:bldGraphic>
      <p:bldP spid="16" grpId="0"/>
      <p:bldGraphic spid="17" grpId="0">
        <p:bldAsOne/>
      </p:bldGraphic>
      <p:bldP spid="19" grpId="0"/>
      <p:bldP spid="20" grpId="0" animBg="1"/>
      <p:bldP spid="21" grpId="0"/>
      <p:bldP spid="22" grpId="0" animBg="1"/>
      <p:bldP spid="23" grpId="0"/>
      <p:bldP spid="24" grpId="0" animBg="1"/>
      <p:bldP spid="25" grpId="0"/>
      <p:bldP spid="26" grpId="0" animBg="1"/>
      <p:bldP spid="27" grpId="0"/>
      <p:bldP spid="28" grpId="0" animBg="1"/>
      <p:bldP spid="29" grpId="0"/>
      <p:bldP spid="30"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Engine – Notification Request Lifecycle</a:t>
            </a:r>
            <a:endParaRPr lang="en-IN" sz="3000" dirty="0"/>
          </a:p>
        </p:txBody>
      </p:sp>
      <p:sp>
        <p:nvSpPr>
          <p:cNvPr id="3" name="Rounded Rectangle 2"/>
          <p:cNvSpPr/>
          <p:nvPr/>
        </p:nvSpPr>
        <p:spPr>
          <a:xfrm>
            <a:off x="5053446" y="1024123"/>
            <a:ext cx="4320000" cy="792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sp>
        <p:nvSpPr>
          <p:cNvPr id="4" name="TextBox 3"/>
          <p:cNvSpPr txBox="1"/>
          <p:nvPr/>
        </p:nvSpPr>
        <p:spPr>
          <a:xfrm>
            <a:off x="5129646" y="987136"/>
            <a:ext cx="4320000" cy="738664"/>
          </a:xfrm>
          <a:prstGeom prst="rect">
            <a:avLst/>
          </a:prstGeom>
          <a:noFill/>
        </p:spPr>
        <p:txBody>
          <a:bodyPr wrap="square" rtlCol="0">
            <a:spAutoFit/>
          </a:bodyPr>
          <a:lstStyle/>
          <a:p>
            <a:pPr algn="ctr"/>
            <a:r>
              <a:rPr lang="en-IN" sz="1800" b="1" dirty="0" smtClean="0">
                <a:solidFill>
                  <a:schemeClr val="bg1"/>
                </a:solidFill>
                <a:latin typeface="+mn-lt"/>
              </a:rPr>
              <a:t>New</a:t>
            </a:r>
          </a:p>
          <a:p>
            <a:pPr algn="just">
              <a:buFont typeface="Arial" pitchFamily="34" charset="0"/>
              <a:buChar char="•"/>
            </a:pPr>
            <a:r>
              <a:rPr lang="en-IN" sz="1200" b="1" dirty="0" smtClean="0">
                <a:solidFill>
                  <a:schemeClr val="bg1"/>
                </a:solidFill>
              </a:rPr>
              <a:t> Request is created first time in system</a:t>
            </a:r>
          </a:p>
          <a:p>
            <a:pPr algn="just">
              <a:buFont typeface="Arial" pitchFamily="34" charset="0"/>
              <a:buChar char="•"/>
            </a:pPr>
            <a:r>
              <a:rPr lang="en-IN" sz="1200" b="1" dirty="0" smtClean="0">
                <a:solidFill>
                  <a:schemeClr val="bg1"/>
                </a:solidFill>
              </a:rPr>
              <a:t> Available for processing by Notification Queue Service</a:t>
            </a:r>
            <a:endParaRPr lang="en-IN" sz="1200" b="1" dirty="0">
              <a:solidFill>
                <a:schemeClr val="bg1"/>
              </a:solidFill>
            </a:endParaRPr>
          </a:p>
        </p:txBody>
      </p:sp>
      <p:sp>
        <p:nvSpPr>
          <p:cNvPr id="5" name="Rounded Rectangle 4"/>
          <p:cNvSpPr/>
          <p:nvPr/>
        </p:nvSpPr>
        <p:spPr>
          <a:xfrm>
            <a:off x="5053446" y="2130136"/>
            <a:ext cx="4320000" cy="792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
        <p:nvSpPr>
          <p:cNvPr id="6" name="TextBox 5"/>
          <p:cNvSpPr txBox="1"/>
          <p:nvPr/>
        </p:nvSpPr>
        <p:spPr>
          <a:xfrm>
            <a:off x="5053446" y="2164336"/>
            <a:ext cx="4320000" cy="738664"/>
          </a:xfrm>
          <a:prstGeom prst="rect">
            <a:avLst/>
          </a:prstGeom>
          <a:noFill/>
        </p:spPr>
        <p:txBody>
          <a:bodyPr wrap="square" rtlCol="0">
            <a:spAutoFit/>
          </a:bodyPr>
          <a:lstStyle/>
          <a:p>
            <a:pPr algn="ctr"/>
            <a:r>
              <a:rPr lang="en-IN" sz="1800" b="1" dirty="0" smtClean="0">
                <a:solidFill>
                  <a:schemeClr val="bg1"/>
                </a:solidFill>
                <a:latin typeface="+mn-lt"/>
              </a:rPr>
              <a:t>In-Process</a:t>
            </a:r>
            <a:endParaRPr lang="en-IN" sz="1600" b="1" dirty="0" smtClean="0">
              <a:solidFill>
                <a:schemeClr val="bg1"/>
              </a:solidFill>
              <a:latin typeface="+mn-lt"/>
            </a:endParaRPr>
          </a:p>
          <a:p>
            <a:pPr algn="just">
              <a:buFont typeface="Arial" pitchFamily="34" charset="0"/>
              <a:buChar char="•"/>
            </a:pPr>
            <a:r>
              <a:rPr lang="en-IN" sz="1200" b="1" dirty="0" smtClean="0">
                <a:solidFill>
                  <a:schemeClr val="bg1"/>
                </a:solidFill>
              </a:rPr>
              <a:t> Request initiated by Notification Queue Service</a:t>
            </a:r>
          </a:p>
          <a:p>
            <a:pPr algn="just">
              <a:buFont typeface="Arial" pitchFamily="34" charset="0"/>
              <a:buChar char="•"/>
            </a:pPr>
            <a:r>
              <a:rPr lang="en-IN" sz="1200" b="1" dirty="0" smtClean="0">
                <a:solidFill>
                  <a:schemeClr val="bg1"/>
                </a:solidFill>
              </a:rPr>
              <a:t> Event is under process</a:t>
            </a:r>
          </a:p>
        </p:txBody>
      </p:sp>
      <p:sp>
        <p:nvSpPr>
          <p:cNvPr id="7" name="Rounded Rectangle 6"/>
          <p:cNvSpPr/>
          <p:nvPr/>
        </p:nvSpPr>
        <p:spPr>
          <a:xfrm>
            <a:off x="5129646" y="3315136"/>
            <a:ext cx="4320000" cy="792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8" name="TextBox 7"/>
          <p:cNvSpPr txBox="1"/>
          <p:nvPr/>
        </p:nvSpPr>
        <p:spPr>
          <a:xfrm>
            <a:off x="5153046" y="3404938"/>
            <a:ext cx="4320000" cy="553998"/>
          </a:xfrm>
          <a:prstGeom prst="rect">
            <a:avLst/>
          </a:prstGeom>
          <a:noFill/>
        </p:spPr>
        <p:txBody>
          <a:bodyPr wrap="square" rtlCol="0">
            <a:spAutoFit/>
          </a:bodyPr>
          <a:lstStyle/>
          <a:p>
            <a:pPr algn="ctr"/>
            <a:r>
              <a:rPr lang="en-IN" sz="1800" b="1" dirty="0" smtClean="0">
                <a:solidFill>
                  <a:schemeClr val="bg1"/>
                </a:solidFill>
                <a:latin typeface="+mn-lt"/>
              </a:rPr>
              <a:t>Failed</a:t>
            </a:r>
            <a:endParaRPr lang="en-IN" sz="1600" b="1" dirty="0" smtClean="0">
              <a:solidFill>
                <a:schemeClr val="bg1"/>
              </a:solidFill>
              <a:latin typeface="+mn-lt"/>
            </a:endParaRPr>
          </a:p>
          <a:p>
            <a:pPr algn="just">
              <a:buFont typeface="Arial" pitchFamily="34" charset="0"/>
              <a:buChar char="•"/>
            </a:pPr>
            <a:r>
              <a:rPr lang="en-IN" sz="1200" b="1" dirty="0" smtClean="0">
                <a:solidFill>
                  <a:schemeClr val="bg1"/>
                </a:solidFill>
              </a:rPr>
              <a:t> Failure while executing operation of Notification Queue Service</a:t>
            </a:r>
            <a:endParaRPr lang="en-IN" sz="1200" b="1" dirty="0">
              <a:solidFill>
                <a:schemeClr val="bg1"/>
              </a:solidFill>
            </a:endParaRPr>
          </a:p>
        </p:txBody>
      </p:sp>
      <p:sp>
        <p:nvSpPr>
          <p:cNvPr id="9" name="Rounded Rectangle 8"/>
          <p:cNvSpPr/>
          <p:nvPr/>
        </p:nvSpPr>
        <p:spPr>
          <a:xfrm>
            <a:off x="5129646" y="4439472"/>
            <a:ext cx="4320000" cy="792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dirty="0"/>
          </a:p>
        </p:txBody>
      </p:sp>
      <p:sp>
        <p:nvSpPr>
          <p:cNvPr id="11" name="TextBox 10"/>
          <p:cNvSpPr txBox="1"/>
          <p:nvPr/>
        </p:nvSpPr>
        <p:spPr>
          <a:xfrm>
            <a:off x="5129646" y="4515672"/>
            <a:ext cx="4320000" cy="738664"/>
          </a:xfrm>
          <a:prstGeom prst="rect">
            <a:avLst/>
          </a:prstGeom>
          <a:noFill/>
        </p:spPr>
        <p:txBody>
          <a:bodyPr wrap="square" rtlCol="0">
            <a:spAutoFit/>
          </a:bodyPr>
          <a:lstStyle/>
          <a:p>
            <a:pPr algn="ctr"/>
            <a:r>
              <a:rPr lang="en-IN" sz="1800" b="1" dirty="0" smtClean="0">
                <a:solidFill>
                  <a:schemeClr val="bg1"/>
                </a:solidFill>
                <a:latin typeface="+mn-lt"/>
              </a:rPr>
              <a:t>Marked-For-Reprocess</a:t>
            </a:r>
          </a:p>
          <a:p>
            <a:pPr algn="just">
              <a:buFont typeface="Arial" pitchFamily="34" charset="0"/>
              <a:buChar char="•"/>
            </a:pPr>
            <a:r>
              <a:rPr lang="en-IN" sz="1200" b="1" dirty="0" smtClean="0">
                <a:solidFill>
                  <a:schemeClr val="bg1"/>
                </a:solidFill>
              </a:rPr>
              <a:t> Notification Request marked for re-processing due to some errors</a:t>
            </a:r>
            <a:endParaRPr lang="en-IN" sz="1200" b="1" dirty="0">
              <a:solidFill>
                <a:schemeClr val="bg1"/>
              </a:solidFill>
            </a:endParaRPr>
          </a:p>
        </p:txBody>
      </p:sp>
      <p:sp>
        <p:nvSpPr>
          <p:cNvPr id="12" name="Rounded Rectangle 11"/>
          <p:cNvSpPr/>
          <p:nvPr/>
        </p:nvSpPr>
        <p:spPr>
          <a:xfrm>
            <a:off x="5129646" y="5559136"/>
            <a:ext cx="4320000" cy="792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dirty="0"/>
          </a:p>
        </p:txBody>
      </p:sp>
      <p:sp>
        <p:nvSpPr>
          <p:cNvPr id="13" name="TextBox 12"/>
          <p:cNvSpPr txBox="1"/>
          <p:nvPr/>
        </p:nvSpPr>
        <p:spPr>
          <a:xfrm>
            <a:off x="5129646" y="5635336"/>
            <a:ext cx="4320000" cy="738664"/>
          </a:xfrm>
          <a:prstGeom prst="rect">
            <a:avLst/>
          </a:prstGeom>
          <a:noFill/>
        </p:spPr>
        <p:txBody>
          <a:bodyPr wrap="square" rtlCol="0">
            <a:spAutoFit/>
          </a:bodyPr>
          <a:lstStyle/>
          <a:p>
            <a:pPr algn="ctr"/>
            <a:r>
              <a:rPr lang="en-IN" sz="1800" b="1" dirty="0" smtClean="0">
                <a:solidFill>
                  <a:schemeClr val="bg1"/>
                </a:solidFill>
                <a:latin typeface="+mn-lt"/>
              </a:rPr>
              <a:t>Completed</a:t>
            </a:r>
            <a:endParaRPr lang="en-IN" sz="1600" b="1" dirty="0" smtClean="0">
              <a:solidFill>
                <a:schemeClr val="bg1"/>
              </a:solidFill>
              <a:latin typeface="+mn-lt"/>
            </a:endParaRPr>
          </a:p>
          <a:p>
            <a:pPr algn="just">
              <a:buFont typeface="Arial" pitchFamily="34" charset="0"/>
              <a:buChar char="•"/>
            </a:pPr>
            <a:r>
              <a:rPr lang="en-IN" sz="1200" b="1" dirty="0" smtClean="0">
                <a:solidFill>
                  <a:schemeClr val="bg1"/>
                </a:solidFill>
              </a:rPr>
              <a:t> End of life cycle of Notification Request when Plug-in configuration is executed successfully in Integrated South-bound</a:t>
            </a:r>
            <a:endParaRPr lang="en-IN" sz="1200" b="1" dirty="0">
              <a:solidFill>
                <a:schemeClr val="bg1"/>
              </a:solidFill>
            </a:endParaRPr>
          </a:p>
        </p:txBody>
      </p:sp>
      <p:cxnSp>
        <p:nvCxnSpPr>
          <p:cNvPr id="14" name="Elbow Connector 13"/>
          <p:cNvCxnSpPr>
            <a:stCxn id="5" idx="1"/>
            <a:endCxn id="12" idx="1"/>
          </p:cNvCxnSpPr>
          <p:nvPr/>
        </p:nvCxnSpPr>
        <p:spPr>
          <a:xfrm rot="10800000" flipH="1" flipV="1">
            <a:off x="5053446" y="2526136"/>
            <a:ext cx="76200" cy="3429000"/>
          </a:xfrm>
          <a:prstGeom prst="bentConnector3">
            <a:avLst>
              <a:gd name="adj1" fmla="val -300000"/>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5" name="Elbow Connector 14"/>
          <p:cNvCxnSpPr>
            <a:stCxn id="9" idx="3"/>
            <a:endCxn id="5" idx="3"/>
          </p:cNvCxnSpPr>
          <p:nvPr/>
        </p:nvCxnSpPr>
        <p:spPr>
          <a:xfrm flipH="1" flipV="1">
            <a:off x="9373446" y="2526136"/>
            <a:ext cx="76200" cy="2309336"/>
          </a:xfrm>
          <a:prstGeom prst="bentConnector3">
            <a:avLst>
              <a:gd name="adj1" fmla="val -300000"/>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a:off x="3453246" y="1607363"/>
            <a:ext cx="10668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10800000">
            <a:off x="3398538" y="6082596"/>
            <a:ext cx="1080052" cy="158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18" name="Picture 17" descr="letter 1.png"/>
          <p:cNvPicPr>
            <a:picLocks noChangeAspect="1"/>
          </p:cNvPicPr>
          <p:nvPr/>
        </p:nvPicPr>
        <p:blipFill>
          <a:blip r:embed="rId2" cstate="print"/>
          <a:stretch>
            <a:fillRect/>
          </a:stretch>
        </p:blipFill>
        <p:spPr>
          <a:xfrm>
            <a:off x="2462646" y="1226363"/>
            <a:ext cx="609600" cy="609600"/>
          </a:xfrm>
          <a:prstGeom prst="rect">
            <a:avLst/>
          </a:prstGeom>
        </p:spPr>
      </p:pic>
      <p:pic>
        <p:nvPicPr>
          <p:cNvPr id="19" name="Picture 18" descr="letter 1.png"/>
          <p:cNvPicPr>
            <a:picLocks noChangeAspect="1"/>
          </p:cNvPicPr>
          <p:nvPr/>
        </p:nvPicPr>
        <p:blipFill>
          <a:blip r:embed="rId2" cstate="print"/>
          <a:stretch>
            <a:fillRect/>
          </a:stretch>
        </p:blipFill>
        <p:spPr>
          <a:xfrm>
            <a:off x="2407938" y="5711536"/>
            <a:ext cx="609600" cy="609600"/>
          </a:xfrm>
          <a:prstGeom prst="rect">
            <a:avLst/>
          </a:prstGeom>
        </p:spPr>
      </p:pic>
      <p:sp>
        <p:nvSpPr>
          <p:cNvPr id="20" name="TextBox 19"/>
          <p:cNvSpPr txBox="1"/>
          <p:nvPr/>
        </p:nvSpPr>
        <p:spPr>
          <a:xfrm>
            <a:off x="2000267" y="1825336"/>
            <a:ext cx="1711431" cy="307777"/>
          </a:xfrm>
          <a:prstGeom prst="rect">
            <a:avLst/>
          </a:prstGeom>
          <a:noFill/>
        </p:spPr>
        <p:txBody>
          <a:bodyPr wrap="none" rtlCol="0">
            <a:spAutoFit/>
          </a:bodyPr>
          <a:lstStyle/>
          <a:p>
            <a:pPr algn="ctr"/>
            <a:r>
              <a:rPr lang="en-IN" sz="1400" b="1" dirty="0" smtClean="0">
                <a:latin typeface="+mn-lt"/>
              </a:rPr>
              <a:t>Notification Request</a:t>
            </a:r>
            <a:endParaRPr lang="en-IN" sz="1400" b="1" dirty="0">
              <a:latin typeface="+mn-lt"/>
            </a:endParaRPr>
          </a:p>
        </p:txBody>
      </p:sp>
      <p:sp>
        <p:nvSpPr>
          <p:cNvPr id="21" name="TextBox 20"/>
          <p:cNvSpPr txBox="1"/>
          <p:nvPr/>
        </p:nvSpPr>
        <p:spPr>
          <a:xfrm>
            <a:off x="3698484" y="1276059"/>
            <a:ext cx="579710" cy="307777"/>
          </a:xfrm>
          <a:prstGeom prst="rect">
            <a:avLst/>
          </a:prstGeom>
          <a:noFill/>
        </p:spPr>
        <p:txBody>
          <a:bodyPr wrap="none" rtlCol="0">
            <a:spAutoFit/>
          </a:bodyPr>
          <a:lstStyle/>
          <a:p>
            <a:pPr algn="ctr"/>
            <a:r>
              <a:rPr lang="en-IN" sz="1400" b="1" dirty="0" smtClean="0">
                <a:latin typeface="+mn-lt"/>
              </a:rPr>
              <a:t>Entry</a:t>
            </a:r>
            <a:endParaRPr lang="en-IN" sz="1400" b="1" dirty="0">
              <a:latin typeface="+mn-lt"/>
            </a:endParaRPr>
          </a:p>
        </p:txBody>
      </p:sp>
      <p:sp>
        <p:nvSpPr>
          <p:cNvPr id="22" name="TextBox 21"/>
          <p:cNvSpPr txBox="1"/>
          <p:nvPr/>
        </p:nvSpPr>
        <p:spPr>
          <a:xfrm>
            <a:off x="3677060" y="5800636"/>
            <a:ext cx="461986" cy="307777"/>
          </a:xfrm>
          <a:prstGeom prst="rect">
            <a:avLst/>
          </a:prstGeom>
          <a:noFill/>
        </p:spPr>
        <p:txBody>
          <a:bodyPr wrap="none" rtlCol="0">
            <a:spAutoFit/>
          </a:bodyPr>
          <a:lstStyle/>
          <a:p>
            <a:pPr algn="ctr"/>
            <a:r>
              <a:rPr lang="en-IN" sz="1400" b="1" dirty="0" smtClean="0">
                <a:latin typeface="+mn-lt"/>
              </a:rPr>
              <a:t>Exit</a:t>
            </a:r>
            <a:endParaRPr lang="en-IN" sz="1400" b="1" dirty="0">
              <a:latin typeface="+mn-lt"/>
            </a:endParaRPr>
          </a:p>
        </p:txBody>
      </p:sp>
      <p:sp>
        <p:nvSpPr>
          <p:cNvPr id="23" name="TextBox 22"/>
          <p:cNvSpPr txBox="1"/>
          <p:nvPr/>
        </p:nvSpPr>
        <p:spPr>
          <a:xfrm>
            <a:off x="1924064" y="6318159"/>
            <a:ext cx="1711431" cy="307777"/>
          </a:xfrm>
          <a:prstGeom prst="rect">
            <a:avLst/>
          </a:prstGeom>
          <a:noFill/>
        </p:spPr>
        <p:txBody>
          <a:bodyPr wrap="none" rtlCol="0">
            <a:spAutoFit/>
          </a:bodyPr>
          <a:lstStyle/>
          <a:p>
            <a:pPr algn="ctr"/>
            <a:r>
              <a:rPr lang="en-IN" sz="1400" b="1" dirty="0" smtClean="0"/>
              <a:t>Notification Request</a:t>
            </a:r>
            <a:endParaRPr lang="en-IN" sz="1400" b="1" dirty="0">
              <a:latin typeface="+mn-lt"/>
            </a:endParaRPr>
          </a:p>
        </p:txBody>
      </p:sp>
      <p:cxnSp>
        <p:nvCxnSpPr>
          <p:cNvPr id="24" name="Straight Arrow Connector 23"/>
          <p:cNvCxnSpPr>
            <a:stCxn id="3" idx="2"/>
            <a:endCxn id="5" idx="0"/>
          </p:cNvCxnSpPr>
          <p:nvPr/>
        </p:nvCxnSpPr>
        <p:spPr>
          <a:xfrm>
            <a:off x="7213446" y="1816123"/>
            <a:ext cx="0" cy="314013"/>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a:off x="7263246" y="4111336"/>
            <a:ext cx="0" cy="35147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a:off x="7263246" y="2968336"/>
            <a:ext cx="0" cy="35147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0526707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Sample Dunning Scenario</a:t>
            </a:r>
            <a:endParaRPr lang="en-IN" sz="3000" dirty="0"/>
          </a:p>
        </p:txBody>
      </p:sp>
      <p:pic>
        <p:nvPicPr>
          <p:cNvPr id="3" name="Picture 2"/>
          <p:cNvPicPr>
            <a:picLocks noChangeAspect="1" noChangeArrowheads="1"/>
          </p:cNvPicPr>
          <p:nvPr/>
        </p:nvPicPr>
        <p:blipFill>
          <a:blip r:embed="rId2" cstate="print"/>
          <a:srcRect/>
          <a:stretch>
            <a:fillRect/>
          </a:stretch>
        </p:blipFill>
        <p:spPr bwMode="auto">
          <a:xfrm>
            <a:off x="1758517" y="1517073"/>
            <a:ext cx="8694737" cy="561975"/>
          </a:xfrm>
          <a:prstGeom prst="rect">
            <a:avLst/>
          </a:prstGeom>
          <a:noFill/>
          <a:ln w="9525">
            <a:noFill/>
            <a:miter lim="800000"/>
            <a:headEnd/>
            <a:tailEnd/>
          </a:ln>
        </p:spPr>
      </p:pic>
      <p:pic>
        <p:nvPicPr>
          <p:cNvPr id="4" name="Picture 3"/>
          <p:cNvPicPr>
            <a:picLocks noChangeAspect="1" noChangeArrowheads="1"/>
          </p:cNvPicPr>
          <p:nvPr/>
        </p:nvPicPr>
        <p:blipFill>
          <a:blip r:embed="rId3" cstate="print"/>
          <a:srcRect/>
          <a:stretch>
            <a:fillRect/>
          </a:stretch>
        </p:blipFill>
        <p:spPr bwMode="auto">
          <a:xfrm>
            <a:off x="1664854" y="2355273"/>
            <a:ext cx="8839200" cy="3648075"/>
          </a:xfrm>
          <a:prstGeom prst="rect">
            <a:avLst/>
          </a:prstGeom>
          <a:noFill/>
          <a:ln w="9525">
            <a:noFill/>
            <a:miter lim="800000"/>
            <a:headEnd/>
            <a:tailEnd/>
          </a:ln>
        </p:spPr>
      </p:pic>
    </p:spTree>
    <p:extLst>
      <p:ext uri="{BB962C8B-B14F-4D97-AF65-F5344CB8AC3E}">
        <p14:creationId xmlns:p14="http://schemas.microsoft.com/office/powerpoint/2010/main" val="17027738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Master Data Configuration</a:t>
            </a:r>
          </a:p>
        </p:txBody>
      </p:sp>
      <p:sp>
        <p:nvSpPr>
          <p:cNvPr id="3" name="Content Placeholder 2"/>
          <p:cNvSpPr>
            <a:spLocks noGrp="1"/>
          </p:cNvSpPr>
          <p:nvPr>
            <p:ph idx="4294967295"/>
          </p:nvPr>
        </p:nvSpPr>
        <p:spPr>
          <a:xfrm>
            <a:off x="348336" y="909119"/>
            <a:ext cx="10515600" cy="4932275"/>
          </a:xfrm>
        </p:spPr>
        <p:txBody>
          <a:bodyPr/>
          <a:lstStyle/>
          <a:p>
            <a:pPr algn="just">
              <a:lnSpc>
                <a:spcPct val="150000"/>
              </a:lnSpc>
              <a:spcBef>
                <a:spcPct val="20000"/>
              </a:spcBef>
            </a:pPr>
            <a:r>
              <a:rPr lang="en-US" dirty="0">
                <a:solidFill>
                  <a:schemeClr val="tx1"/>
                </a:solidFill>
              </a:rPr>
              <a:t>Country, State and City Management</a:t>
            </a:r>
          </a:p>
          <a:p>
            <a:pPr lvl="1" algn="just">
              <a:lnSpc>
                <a:spcPct val="150000"/>
              </a:lnSpc>
              <a:spcBef>
                <a:spcPct val="20000"/>
              </a:spcBef>
            </a:pPr>
            <a:r>
              <a:rPr lang="en-US" dirty="0">
                <a:solidFill>
                  <a:schemeClr val="tx1"/>
                </a:solidFill>
              </a:rPr>
              <a:t>Order of configuration is Country </a:t>
            </a:r>
            <a:r>
              <a:rPr lang="en-US" dirty="0">
                <a:solidFill>
                  <a:schemeClr val="tx1"/>
                </a:solidFill>
                <a:sym typeface="Wingdings" pitchFamily="2" charset="2"/>
              </a:rPr>
              <a:t> State  City</a:t>
            </a:r>
          </a:p>
          <a:p>
            <a:pPr lvl="1" algn="just">
              <a:lnSpc>
                <a:spcPct val="150000"/>
              </a:lnSpc>
              <a:spcBef>
                <a:spcPct val="20000"/>
              </a:spcBef>
            </a:pPr>
            <a:r>
              <a:rPr lang="en-US" dirty="0">
                <a:solidFill>
                  <a:schemeClr val="tx1"/>
                </a:solidFill>
                <a:sym typeface="Wingdings" pitchFamily="2" charset="2"/>
              </a:rPr>
              <a:t>Applicable in various modules where Address is captured</a:t>
            </a:r>
            <a:endParaRPr lang="en-US" sz="2000" dirty="0">
              <a:solidFill>
                <a:schemeClr val="tx1"/>
              </a:solidFill>
              <a:sym typeface="Wingdings" pitchFamily="2" charset="2"/>
            </a:endParaRPr>
          </a:p>
          <a:p>
            <a:pPr algn="just">
              <a:lnSpc>
                <a:spcPct val="150000"/>
              </a:lnSpc>
              <a:spcBef>
                <a:spcPct val="20000"/>
              </a:spcBef>
            </a:pPr>
            <a:r>
              <a:rPr lang="en-US" dirty="0">
                <a:solidFill>
                  <a:schemeClr val="tx1"/>
                </a:solidFill>
                <a:sym typeface="Wingdings" pitchFamily="2" charset="2"/>
              </a:rPr>
              <a:t>Reason Management</a:t>
            </a:r>
          </a:p>
          <a:p>
            <a:pPr lvl="1" algn="just">
              <a:lnSpc>
                <a:spcPct val="150000"/>
              </a:lnSpc>
              <a:spcBef>
                <a:spcPct val="20000"/>
              </a:spcBef>
            </a:pPr>
            <a:r>
              <a:rPr lang="en-US" sz="2000" dirty="0">
                <a:solidFill>
                  <a:schemeClr val="tx1"/>
                </a:solidFill>
                <a:sym typeface="Wingdings" pitchFamily="2" charset="2"/>
              </a:rPr>
              <a:t>Applicable in modules wherever an action is performed</a:t>
            </a:r>
          </a:p>
          <a:p>
            <a:pPr lvl="2" algn="just">
              <a:lnSpc>
                <a:spcPct val="150000"/>
              </a:lnSpc>
              <a:spcBef>
                <a:spcPct val="20000"/>
              </a:spcBef>
            </a:pPr>
            <a:r>
              <a:rPr lang="en-US" dirty="0">
                <a:solidFill>
                  <a:schemeClr val="tx1"/>
                </a:solidFill>
                <a:sym typeface="Wingdings" pitchFamily="2" charset="2"/>
              </a:rPr>
              <a:t>Reason is captured. Used in MIS reporting</a:t>
            </a:r>
          </a:p>
          <a:p>
            <a:pPr lvl="1" algn="just">
              <a:lnSpc>
                <a:spcPct val="150000"/>
              </a:lnSpc>
              <a:spcBef>
                <a:spcPct val="20000"/>
              </a:spcBef>
            </a:pPr>
            <a:r>
              <a:rPr lang="en-US" sz="2000" dirty="0" smtClean="0">
                <a:solidFill>
                  <a:schemeClr val="tx1"/>
                </a:solidFill>
                <a:sym typeface="Wingdings" pitchFamily="2" charset="2"/>
              </a:rPr>
              <a:t>Reasons </a:t>
            </a:r>
            <a:r>
              <a:rPr lang="en-US" sz="2000" dirty="0">
                <a:solidFill>
                  <a:schemeClr val="tx1"/>
                </a:solidFill>
                <a:sym typeface="Wingdings" pitchFamily="2" charset="2"/>
              </a:rPr>
              <a:t>provided are category-wise</a:t>
            </a:r>
          </a:p>
          <a:p>
            <a:pPr lvl="2" algn="just">
              <a:lnSpc>
                <a:spcPct val="150000"/>
              </a:lnSpc>
              <a:spcBef>
                <a:spcPct val="20000"/>
              </a:spcBef>
            </a:pPr>
            <a:r>
              <a:rPr lang="en-US" dirty="0">
                <a:solidFill>
                  <a:schemeClr val="tx1"/>
                </a:solidFill>
                <a:sym typeface="Wingdings" pitchFamily="2" charset="2"/>
              </a:rPr>
              <a:t>E.g. “Reasons for Deactivation”, “Reasons for Change Payment Status</a:t>
            </a:r>
            <a:r>
              <a:rPr lang="en-US" dirty="0" smtClean="0">
                <a:solidFill>
                  <a:schemeClr val="tx1"/>
                </a:solidFill>
                <a:sym typeface="Wingdings" pitchFamily="2" charset="2"/>
              </a:rPr>
              <a:t>”</a:t>
            </a:r>
            <a:endParaRPr lang="en-US" dirty="0">
              <a:latin typeface="Candara" pitchFamily="34" charset="0"/>
              <a:sym typeface="Wingdings" pitchFamily="2" charset="2"/>
            </a:endParaRPr>
          </a:p>
          <a:p>
            <a:pPr marL="800100" lvl="1" indent="-342900" algn="just">
              <a:lnSpc>
                <a:spcPct val="150000"/>
              </a:lnSpc>
              <a:spcBef>
                <a:spcPct val="20000"/>
              </a:spcBef>
              <a:buBlip>
                <a:blip r:embed="rId2"/>
              </a:buBlip>
            </a:pPr>
            <a:endParaRPr lang="en-US" dirty="0">
              <a:latin typeface="Candara" pitchFamily="34" charset="0"/>
              <a:sym typeface="Wingdings" pitchFamily="2" charset="2"/>
            </a:endParaRPr>
          </a:p>
          <a:p>
            <a:pPr marL="342900" indent="-342900" algn="just">
              <a:lnSpc>
                <a:spcPct val="150000"/>
              </a:lnSpc>
              <a:spcBef>
                <a:spcPct val="20000"/>
              </a:spcBef>
              <a:buBlip>
                <a:blip r:embed="rId2"/>
              </a:buBlip>
            </a:pPr>
            <a:endParaRPr lang="en-US" dirty="0">
              <a:latin typeface="Candara" pitchFamily="34" charset="0"/>
            </a:endParaRPr>
          </a:p>
          <a:p>
            <a:endParaRPr lang="en-US"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16</a:t>
            </a:fld>
            <a:endParaRPr lang="en-US" dirty="0"/>
          </a:p>
        </p:txBody>
      </p:sp>
    </p:spTree>
    <p:extLst>
      <p:ext uri="{BB962C8B-B14F-4D97-AF65-F5344CB8AC3E}">
        <p14:creationId xmlns:p14="http://schemas.microsoft.com/office/powerpoint/2010/main" val="3715370250"/>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Dunning Operations</a:t>
            </a:r>
            <a:endParaRPr lang="en-IN" sz="3000" dirty="0"/>
          </a:p>
        </p:txBody>
      </p:sp>
      <p:sp>
        <p:nvSpPr>
          <p:cNvPr id="5" name="Rectangle 4"/>
          <p:cNvSpPr/>
          <p:nvPr/>
        </p:nvSpPr>
        <p:spPr>
          <a:xfrm>
            <a:off x="114301" y="1076742"/>
            <a:ext cx="11876808" cy="4447371"/>
          </a:xfrm>
          <a:prstGeom prst="rect">
            <a:avLst/>
          </a:prstGeom>
        </p:spPr>
        <p:txBody>
          <a:bodyPr wrap="square">
            <a:spAutoFit/>
          </a:bodyPr>
          <a:lstStyle/>
          <a:p>
            <a:pPr algn="just" defTabSz="912813" eaLnBrk="1" hangingPunct="1">
              <a:lnSpc>
                <a:spcPct val="150000"/>
              </a:lnSpc>
              <a:spcBef>
                <a:spcPts val="600"/>
              </a:spcBef>
              <a:buSzPct val="45000"/>
            </a:pPr>
            <a:r>
              <a:rPr lang="en-US" dirty="0" smtClean="0">
                <a:latin typeface="+mn-lt"/>
                <a:cs typeface="+mn-cs"/>
              </a:rPr>
              <a:t>Dunning Request</a:t>
            </a:r>
          </a:p>
          <a:p>
            <a:pPr marL="684213" lvl="1" indent="-227013" algn="just" defTabSz="912813" eaLnBrk="1" hangingPunct="1">
              <a:lnSpc>
                <a:spcPct val="150000"/>
              </a:lnSpc>
              <a:spcBef>
                <a:spcPts val="600"/>
              </a:spcBef>
              <a:buSzPct val="45000"/>
              <a:buFont typeface="Wingdings" charset="2"/>
              <a:buChar char=""/>
            </a:pPr>
            <a:r>
              <a:rPr lang="en-US" dirty="0" smtClean="0">
                <a:latin typeface="+mn-lt"/>
                <a:cs typeface="+mn-cs"/>
              </a:rPr>
              <a:t>An </a:t>
            </a:r>
            <a:r>
              <a:rPr lang="en-US" dirty="0">
                <a:latin typeface="+mn-lt"/>
                <a:cs typeface="+mn-cs"/>
              </a:rPr>
              <a:t>intermediate component before converting eligible invoices into Dunning Unit.</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Contains all details related to Account and Invoice(s</a:t>
            </a:r>
            <a:r>
              <a:rPr lang="en-US" dirty="0" smtClean="0">
                <a:latin typeface="+mn-lt"/>
                <a:cs typeface="+mn-cs"/>
              </a:rPr>
              <a:t>).</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Supported </a:t>
            </a:r>
            <a:r>
              <a:rPr lang="en-US" dirty="0" smtClean="0">
                <a:latin typeface="+mn-lt"/>
                <a:cs typeface="+mn-cs"/>
              </a:rPr>
              <a:t>Operations: View, Edit, Change Status</a:t>
            </a:r>
          </a:p>
          <a:p>
            <a:pPr marL="684213" lvl="1" indent="-227013" algn="just" defTabSz="912813" eaLnBrk="1" hangingPunct="1">
              <a:lnSpc>
                <a:spcPct val="150000"/>
              </a:lnSpc>
              <a:spcBef>
                <a:spcPts val="600"/>
              </a:spcBef>
              <a:buSzPct val="45000"/>
              <a:buFont typeface="Wingdings" charset="2"/>
              <a:buChar char=""/>
            </a:pPr>
            <a:endParaRPr lang="en-US" dirty="0">
              <a:latin typeface="+mn-lt"/>
              <a:cs typeface="+mn-cs"/>
            </a:endParaRPr>
          </a:p>
          <a:p>
            <a:pPr algn="just" defTabSz="912813" eaLnBrk="1" hangingPunct="1">
              <a:lnSpc>
                <a:spcPct val="150000"/>
              </a:lnSpc>
              <a:spcBef>
                <a:spcPts val="600"/>
              </a:spcBef>
              <a:buSzPct val="45000"/>
            </a:pPr>
            <a:r>
              <a:rPr lang="en-US" dirty="0" smtClean="0">
                <a:latin typeface="+mn-lt"/>
                <a:cs typeface="+mn-cs"/>
              </a:rPr>
              <a:t>Dunning Unit</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Basic entity of Request which will be chased and whole dunning process will be applicable on this entity.</a:t>
            </a:r>
          </a:p>
          <a:p>
            <a:pPr marL="684213" lvl="1" indent="-227013" algn="just" defTabSz="912813" eaLnBrk="1" hangingPunct="1">
              <a:lnSpc>
                <a:spcPct val="150000"/>
              </a:lnSpc>
              <a:spcBef>
                <a:spcPts val="600"/>
              </a:spcBef>
              <a:buSzPct val="45000"/>
              <a:buFont typeface="Wingdings" charset="2"/>
              <a:buChar char=""/>
            </a:pPr>
            <a:r>
              <a:rPr lang="en-US" dirty="0" smtClean="0">
                <a:latin typeface="+mn-lt"/>
                <a:cs typeface="+mn-cs"/>
              </a:rPr>
              <a:t>Contains </a:t>
            </a:r>
            <a:r>
              <a:rPr lang="en-US" dirty="0">
                <a:latin typeface="+mn-lt"/>
                <a:cs typeface="+mn-cs"/>
              </a:rPr>
              <a:t>all the information regarding Account, Invoice and Outstanding. </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Supported </a:t>
            </a:r>
            <a:r>
              <a:rPr lang="en-US" dirty="0" smtClean="0">
                <a:latin typeface="+mn-lt"/>
                <a:cs typeface="+mn-cs"/>
              </a:rPr>
              <a:t>Operations: View, Edit, Change Status, Snooze-</a:t>
            </a:r>
            <a:r>
              <a:rPr lang="en-US" dirty="0" err="1" smtClean="0">
                <a:latin typeface="+mn-lt"/>
                <a:cs typeface="+mn-cs"/>
              </a:rPr>
              <a:t>Unsnooze</a:t>
            </a:r>
            <a:r>
              <a:rPr lang="en-US" dirty="0" smtClean="0">
                <a:latin typeface="+mn-lt"/>
                <a:cs typeface="+mn-cs"/>
              </a:rPr>
              <a:t> </a:t>
            </a:r>
            <a:endParaRPr lang="en-US" dirty="0">
              <a:latin typeface="+mn-lt"/>
              <a:cs typeface="+mn-cs"/>
            </a:endParaRPr>
          </a:p>
        </p:txBody>
      </p:sp>
    </p:spTree>
    <p:extLst>
      <p:ext uri="{BB962C8B-B14F-4D97-AF65-F5344CB8AC3E}">
        <p14:creationId xmlns:p14="http://schemas.microsoft.com/office/powerpoint/2010/main" val="352266050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err="1" smtClean="0"/>
              <a:t>Unsnooze</a:t>
            </a:r>
            <a:r>
              <a:rPr lang="en-IN" sz="3000" dirty="0" smtClean="0"/>
              <a:t> Service</a:t>
            </a:r>
            <a:endParaRPr lang="en-IN" sz="3000" dirty="0"/>
          </a:p>
        </p:txBody>
      </p:sp>
      <p:graphicFrame>
        <p:nvGraphicFramePr>
          <p:cNvPr id="32" name="Table 31"/>
          <p:cNvGraphicFramePr>
            <a:graphicFrameLocks noGrp="1"/>
          </p:cNvGraphicFramePr>
          <p:nvPr>
            <p:extLst>
              <p:ext uri="{D42A27DB-BD31-4B8C-83A1-F6EECF244321}">
                <p14:modId xmlns:p14="http://schemas.microsoft.com/office/powerpoint/2010/main" val="3041324582"/>
              </p:ext>
            </p:extLst>
          </p:nvPr>
        </p:nvGraphicFramePr>
        <p:xfrm>
          <a:off x="8313760" y="4652284"/>
          <a:ext cx="2057400" cy="1940560"/>
        </p:xfrm>
        <a:graphic>
          <a:graphicData uri="http://schemas.openxmlformats.org/drawingml/2006/table">
            <a:tbl>
              <a:tblPr firstRow="1" bandRow="1">
                <a:tableStyleId>{21E4AEA4-8DFA-4A89-87EB-49C32662AFE0}</a:tableStyleId>
              </a:tblPr>
              <a:tblGrid>
                <a:gridCol w="1143000"/>
                <a:gridCol w="914400"/>
              </a:tblGrid>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1" dirty="0" smtClean="0">
                          <a:solidFill>
                            <a:schemeClr val="bg1"/>
                          </a:solidFill>
                        </a:rPr>
                        <a:t>Sample</a:t>
                      </a:r>
                      <a:r>
                        <a:rPr lang="en-IN" sz="1200" b="1" baseline="0" dirty="0" smtClean="0">
                          <a:solidFill>
                            <a:schemeClr val="bg1"/>
                          </a:solidFill>
                        </a:rPr>
                        <a:t> Dunning Units</a:t>
                      </a:r>
                      <a:endParaRPr lang="en-IN" sz="1200" b="1" dirty="0" smtClean="0">
                        <a:solidFill>
                          <a:schemeClr val="bg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1" dirty="0" smtClean="0">
                          <a:solidFill>
                            <a:schemeClr val="bg1"/>
                          </a:solidFill>
                        </a:rPr>
                        <a:t>Dunning Unit Status</a:t>
                      </a:r>
                    </a:p>
                  </a:txBody>
                  <a:tcPr/>
                </a:tc>
              </a:tr>
              <a:tr h="370840">
                <a:tc>
                  <a:txBody>
                    <a:bodyPr/>
                    <a:lstStyle/>
                    <a:p>
                      <a:r>
                        <a:rPr lang="en-IN" sz="1200" dirty="0" smtClean="0"/>
                        <a:t>DUN001</a:t>
                      </a:r>
                      <a:endParaRPr lang="en-IN" sz="1200" dirty="0"/>
                    </a:p>
                  </a:txBody>
                  <a:tcPr/>
                </a:tc>
                <a:tc>
                  <a:txBody>
                    <a:bodyPr/>
                    <a:lstStyle/>
                    <a:p>
                      <a:r>
                        <a:rPr lang="en-IN" sz="1200" dirty="0" smtClean="0"/>
                        <a:t>In Process</a:t>
                      </a:r>
                      <a:endParaRPr lang="en-IN" sz="1200" dirty="0"/>
                    </a:p>
                  </a:txBody>
                  <a:tcPr/>
                </a:tc>
              </a:tr>
              <a:tr h="370840">
                <a:tc>
                  <a:txBody>
                    <a:bodyPr/>
                    <a:lstStyle/>
                    <a:p>
                      <a:r>
                        <a:rPr lang="en-IN" sz="1200" dirty="0" smtClean="0"/>
                        <a:t>DUN002</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On Hold</a:t>
                      </a:r>
                    </a:p>
                  </a:txBody>
                  <a:tcPr/>
                </a:tc>
              </a:tr>
              <a:tr h="370840">
                <a:tc>
                  <a:txBody>
                    <a:bodyPr/>
                    <a:lstStyle/>
                    <a:p>
                      <a:r>
                        <a:rPr lang="en-IN" sz="1200" dirty="0" smtClean="0"/>
                        <a:t>DUN003</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In Process</a:t>
                      </a:r>
                    </a:p>
                  </a:txBody>
                  <a:tcPr/>
                </a:tc>
              </a:tr>
              <a:tr h="370840">
                <a:tc>
                  <a:txBody>
                    <a:bodyPr/>
                    <a:lstStyle/>
                    <a:p>
                      <a:r>
                        <a:rPr lang="en-IN" sz="1200" dirty="0" smtClean="0"/>
                        <a:t>DUN004</a:t>
                      </a:r>
                      <a:endParaRPr lang="en-IN" sz="1200" dirty="0"/>
                    </a:p>
                  </a:txBody>
                  <a:tcPr/>
                </a:tc>
                <a:tc>
                  <a:txBody>
                    <a:bodyPr/>
                    <a:lstStyle/>
                    <a:p>
                      <a:r>
                        <a:rPr lang="en-IN" sz="1200" dirty="0" smtClean="0"/>
                        <a:t>On Hold</a:t>
                      </a:r>
                      <a:endParaRPr lang="en-IN" sz="1200" dirty="0"/>
                    </a:p>
                  </a:txBody>
                  <a:tcPr/>
                </a:tc>
              </a:tr>
            </a:tbl>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3382691830"/>
              </p:ext>
            </p:extLst>
          </p:nvPr>
        </p:nvGraphicFramePr>
        <p:xfrm>
          <a:off x="8313760" y="4652284"/>
          <a:ext cx="2057400" cy="1940560"/>
        </p:xfrm>
        <a:graphic>
          <a:graphicData uri="http://schemas.openxmlformats.org/drawingml/2006/table">
            <a:tbl>
              <a:tblPr firstRow="1" bandRow="1">
                <a:tableStyleId>{21E4AEA4-8DFA-4A89-87EB-49C32662AFE0}</a:tableStyleId>
              </a:tblPr>
              <a:tblGrid>
                <a:gridCol w="1143000"/>
                <a:gridCol w="914400"/>
              </a:tblGrid>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1" dirty="0" smtClean="0">
                          <a:solidFill>
                            <a:schemeClr val="bg1"/>
                          </a:solidFill>
                        </a:rPr>
                        <a:t>Sample</a:t>
                      </a:r>
                      <a:r>
                        <a:rPr lang="en-IN" sz="1200" b="1" baseline="0" dirty="0" smtClean="0">
                          <a:solidFill>
                            <a:schemeClr val="bg1"/>
                          </a:solidFill>
                        </a:rPr>
                        <a:t> Dunning Units</a:t>
                      </a:r>
                      <a:endParaRPr lang="en-IN" sz="1200" b="1" dirty="0" smtClean="0">
                        <a:solidFill>
                          <a:schemeClr val="bg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1" dirty="0" smtClean="0">
                          <a:solidFill>
                            <a:schemeClr val="bg1"/>
                          </a:solidFill>
                        </a:rPr>
                        <a:t>Dunning Unit Status</a:t>
                      </a:r>
                    </a:p>
                  </a:txBody>
                  <a:tcPr/>
                </a:tc>
              </a:tr>
              <a:tr h="370840">
                <a:tc>
                  <a:txBody>
                    <a:bodyPr/>
                    <a:lstStyle/>
                    <a:p>
                      <a:r>
                        <a:rPr lang="en-IN" sz="1200" dirty="0" smtClean="0"/>
                        <a:t>DUN001</a:t>
                      </a:r>
                      <a:endParaRPr lang="en-IN" sz="1200" dirty="0"/>
                    </a:p>
                  </a:txBody>
                  <a:tcPr/>
                </a:tc>
                <a:tc>
                  <a:txBody>
                    <a:bodyPr/>
                    <a:lstStyle/>
                    <a:p>
                      <a:r>
                        <a:rPr lang="en-IN" sz="1200" dirty="0" smtClean="0"/>
                        <a:t>On Hold</a:t>
                      </a:r>
                      <a:endParaRPr lang="en-IN" sz="1200" dirty="0"/>
                    </a:p>
                  </a:txBody>
                  <a:tcPr/>
                </a:tc>
              </a:tr>
              <a:tr h="370840">
                <a:tc>
                  <a:txBody>
                    <a:bodyPr/>
                    <a:lstStyle/>
                    <a:p>
                      <a:r>
                        <a:rPr lang="en-IN" sz="1200" dirty="0" smtClean="0"/>
                        <a:t>DUN002</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On Hold</a:t>
                      </a:r>
                    </a:p>
                  </a:txBody>
                  <a:tcPr/>
                </a:tc>
              </a:tr>
              <a:tr h="370840">
                <a:tc>
                  <a:txBody>
                    <a:bodyPr/>
                    <a:lstStyle/>
                    <a:p>
                      <a:r>
                        <a:rPr lang="en-IN" sz="1200" dirty="0" smtClean="0"/>
                        <a:t>DUN003</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In Process</a:t>
                      </a:r>
                    </a:p>
                  </a:txBody>
                  <a:tcPr/>
                </a:tc>
              </a:tr>
              <a:tr h="370840">
                <a:tc>
                  <a:txBody>
                    <a:bodyPr/>
                    <a:lstStyle/>
                    <a:p>
                      <a:r>
                        <a:rPr lang="en-IN" sz="1200" dirty="0" smtClean="0"/>
                        <a:t>DUN004</a:t>
                      </a:r>
                      <a:endParaRPr lang="en-IN" sz="1200" dirty="0"/>
                    </a:p>
                  </a:txBody>
                  <a:tcPr/>
                </a:tc>
                <a:tc>
                  <a:txBody>
                    <a:bodyPr/>
                    <a:lstStyle/>
                    <a:p>
                      <a:r>
                        <a:rPr lang="en-IN" sz="1200" dirty="0" smtClean="0"/>
                        <a:t>On Hold</a:t>
                      </a:r>
                      <a:endParaRPr lang="en-IN" sz="1200" dirty="0"/>
                    </a:p>
                  </a:txBody>
                  <a:tcPr/>
                </a:tc>
              </a:tr>
            </a:tbl>
          </a:graphicData>
        </a:graphic>
      </p:graphicFrame>
      <p:pic>
        <p:nvPicPr>
          <p:cNvPr id="34" name="Picture 33" descr="Data-Database-icon.png"/>
          <p:cNvPicPr>
            <a:picLocks noChangeAspect="1"/>
          </p:cNvPicPr>
          <p:nvPr/>
        </p:nvPicPr>
        <p:blipFill>
          <a:blip r:embed="rId2" cstate="print"/>
          <a:stretch>
            <a:fillRect/>
          </a:stretch>
        </p:blipFill>
        <p:spPr>
          <a:xfrm>
            <a:off x="8794516" y="3591752"/>
            <a:ext cx="1066800" cy="1066800"/>
          </a:xfrm>
          <a:prstGeom prst="rect">
            <a:avLst/>
          </a:prstGeom>
        </p:spPr>
      </p:pic>
      <p:graphicFrame>
        <p:nvGraphicFramePr>
          <p:cNvPr id="35" name="Table 34"/>
          <p:cNvGraphicFramePr>
            <a:graphicFrameLocks noGrp="1"/>
          </p:cNvGraphicFramePr>
          <p:nvPr>
            <p:extLst>
              <p:ext uri="{D42A27DB-BD31-4B8C-83A1-F6EECF244321}">
                <p14:modId xmlns:p14="http://schemas.microsoft.com/office/powerpoint/2010/main" val="3783654550"/>
              </p:ext>
            </p:extLst>
          </p:nvPr>
        </p:nvGraphicFramePr>
        <p:xfrm>
          <a:off x="8305800" y="4657668"/>
          <a:ext cx="2057400" cy="1940560"/>
        </p:xfrm>
        <a:graphic>
          <a:graphicData uri="http://schemas.openxmlformats.org/drawingml/2006/table">
            <a:tbl>
              <a:tblPr firstRow="1" bandRow="1">
                <a:tableStyleId>{21E4AEA4-8DFA-4A89-87EB-49C32662AFE0}</a:tableStyleId>
              </a:tblPr>
              <a:tblGrid>
                <a:gridCol w="1143000"/>
                <a:gridCol w="914400"/>
              </a:tblGrid>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1" dirty="0" smtClean="0">
                          <a:solidFill>
                            <a:schemeClr val="bg1"/>
                          </a:solidFill>
                        </a:rPr>
                        <a:t>Sample</a:t>
                      </a:r>
                      <a:r>
                        <a:rPr lang="en-IN" sz="1200" b="1" baseline="0" dirty="0" smtClean="0">
                          <a:solidFill>
                            <a:schemeClr val="bg1"/>
                          </a:solidFill>
                        </a:rPr>
                        <a:t> Dunning Units</a:t>
                      </a:r>
                      <a:endParaRPr lang="en-IN" sz="1200" b="1" dirty="0" smtClean="0">
                        <a:solidFill>
                          <a:schemeClr val="bg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1" dirty="0" smtClean="0">
                          <a:solidFill>
                            <a:schemeClr val="bg1"/>
                          </a:solidFill>
                        </a:rPr>
                        <a:t>Dunning Unit Status</a:t>
                      </a:r>
                    </a:p>
                  </a:txBody>
                  <a:tcPr/>
                </a:tc>
              </a:tr>
              <a:tr h="370840">
                <a:tc>
                  <a:txBody>
                    <a:bodyPr/>
                    <a:lstStyle/>
                    <a:p>
                      <a:r>
                        <a:rPr lang="en-IN" sz="1200" dirty="0" smtClean="0"/>
                        <a:t>DUN001</a:t>
                      </a:r>
                      <a:endParaRPr lang="en-IN" sz="1200" dirty="0"/>
                    </a:p>
                  </a:txBody>
                  <a:tcPr/>
                </a:tc>
                <a:tc>
                  <a:txBody>
                    <a:bodyPr/>
                    <a:lstStyle/>
                    <a:p>
                      <a:r>
                        <a:rPr lang="en-IN" sz="1200" dirty="0" smtClean="0"/>
                        <a:t>In Process</a:t>
                      </a:r>
                      <a:endParaRPr lang="en-IN" sz="1200" dirty="0"/>
                    </a:p>
                  </a:txBody>
                  <a:tcPr/>
                </a:tc>
              </a:tr>
              <a:tr h="370840">
                <a:tc>
                  <a:txBody>
                    <a:bodyPr/>
                    <a:lstStyle/>
                    <a:p>
                      <a:r>
                        <a:rPr lang="en-IN" sz="1200" dirty="0" smtClean="0"/>
                        <a:t>DUN002</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In Process</a:t>
                      </a:r>
                    </a:p>
                  </a:txBody>
                  <a:tcPr/>
                </a:tc>
              </a:tr>
              <a:tr h="370840">
                <a:tc>
                  <a:txBody>
                    <a:bodyPr/>
                    <a:lstStyle/>
                    <a:p>
                      <a:r>
                        <a:rPr lang="en-IN" sz="1200" dirty="0" smtClean="0"/>
                        <a:t>DUN003</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In Process</a:t>
                      </a:r>
                    </a:p>
                  </a:txBody>
                  <a:tcPr/>
                </a:tc>
              </a:tr>
              <a:tr h="370840">
                <a:tc>
                  <a:txBody>
                    <a:bodyPr/>
                    <a:lstStyle/>
                    <a:p>
                      <a:r>
                        <a:rPr lang="en-IN" sz="1200" dirty="0" smtClean="0"/>
                        <a:t>DUN004</a:t>
                      </a:r>
                      <a:endParaRPr lang="en-IN" sz="1200" dirty="0"/>
                    </a:p>
                  </a:txBody>
                  <a:tcPr/>
                </a:tc>
                <a:tc>
                  <a:txBody>
                    <a:bodyPr/>
                    <a:lstStyle/>
                    <a:p>
                      <a:r>
                        <a:rPr lang="en-IN" sz="1200" dirty="0" smtClean="0"/>
                        <a:t>On Hold</a:t>
                      </a:r>
                      <a:endParaRPr lang="en-IN" sz="1200" dirty="0"/>
                    </a:p>
                  </a:txBody>
                  <a:tcPr/>
                </a:tc>
              </a:tr>
            </a:tbl>
          </a:graphicData>
        </a:graphic>
      </p:graphicFrame>
      <p:sp>
        <p:nvSpPr>
          <p:cNvPr id="36" name="TextBox 35"/>
          <p:cNvSpPr txBox="1"/>
          <p:nvPr/>
        </p:nvSpPr>
        <p:spPr>
          <a:xfrm>
            <a:off x="8660296" y="3144732"/>
            <a:ext cx="1331844" cy="523220"/>
          </a:xfrm>
          <a:prstGeom prst="rect">
            <a:avLst/>
          </a:prstGeom>
          <a:noFill/>
        </p:spPr>
        <p:txBody>
          <a:bodyPr wrap="square" rtlCol="0">
            <a:spAutoFit/>
          </a:bodyPr>
          <a:lstStyle/>
          <a:p>
            <a:pPr algn="ctr"/>
            <a:r>
              <a:rPr lang="en-IN" sz="1400" b="1" dirty="0" smtClean="0">
                <a:solidFill>
                  <a:schemeClr val="tx1">
                    <a:lumMod val="85000"/>
                    <a:lumOff val="15000"/>
                  </a:schemeClr>
                </a:solidFill>
                <a:latin typeface="+mn-lt"/>
              </a:rPr>
              <a:t>UNIT</a:t>
            </a:r>
          </a:p>
          <a:p>
            <a:pPr algn="ctr"/>
            <a:r>
              <a:rPr lang="en-IN" sz="1400" b="1" dirty="0" smtClean="0">
                <a:solidFill>
                  <a:schemeClr val="tx1">
                    <a:lumMod val="85000"/>
                    <a:lumOff val="15000"/>
                  </a:schemeClr>
                </a:solidFill>
                <a:latin typeface="+mn-lt"/>
              </a:rPr>
              <a:t>MANAGEMENT</a:t>
            </a:r>
            <a:endParaRPr lang="en-IN" sz="1400" b="1" dirty="0">
              <a:solidFill>
                <a:schemeClr val="tx1">
                  <a:lumMod val="85000"/>
                  <a:lumOff val="15000"/>
                </a:schemeClr>
              </a:solidFill>
              <a:latin typeface="+mn-lt"/>
            </a:endParaRPr>
          </a:p>
        </p:txBody>
      </p:sp>
      <p:pic>
        <p:nvPicPr>
          <p:cNvPr id="37" name="Picture 36" descr="customer12.jpg"/>
          <p:cNvPicPr>
            <a:picLocks noChangeAspect="1"/>
          </p:cNvPicPr>
          <p:nvPr/>
        </p:nvPicPr>
        <p:blipFill>
          <a:blip r:embed="rId3" cstate="print"/>
          <a:srcRect r="9737"/>
          <a:stretch>
            <a:fillRect/>
          </a:stretch>
        </p:blipFill>
        <p:spPr>
          <a:xfrm flipH="1">
            <a:off x="1752600" y="1111828"/>
            <a:ext cx="609600" cy="675363"/>
          </a:xfrm>
          <a:prstGeom prst="rect">
            <a:avLst/>
          </a:prstGeom>
          <a:scene3d>
            <a:camera prst="orthographicFront">
              <a:rot lat="0" lon="21299999" rev="0"/>
            </a:camera>
            <a:lightRig rig="threePt" dir="t"/>
          </a:scene3d>
        </p:spPr>
      </p:pic>
      <p:pic>
        <p:nvPicPr>
          <p:cNvPr id="38" name="Picture 37" descr="image_SA.png"/>
          <p:cNvPicPr>
            <a:picLocks noChangeAspect="1"/>
          </p:cNvPicPr>
          <p:nvPr/>
        </p:nvPicPr>
        <p:blipFill>
          <a:blip r:embed="rId4" cstate="print"/>
          <a:stretch>
            <a:fillRect/>
          </a:stretch>
        </p:blipFill>
        <p:spPr>
          <a:xfrm flipH="1">
            <a:off x="4369903" y="1062132"/>
            <a:ext cx="914401" cy="762000"/>
          </a:xfrm>
          <a:prstGeom prst="rect">
            <a:avLst/>
          </a:prstGeom>
        </p:spPr>
      </p:pic>
      <p:pic>
        <p:nvPicPr>
          <p:cNvPr id="39" name="Picture 38" descr="animated.gif"/>
          <p:cNvPicPr>
            <a:picLocks noChangeAspect="1"/>
          </p:cNvPicPr>
          <p:nvPr/>
        </p:nvPicPr>
        <p:blipFill>
          <a:blip r:embed="rId5" cstate="print"/>
          <a:stretch>
            <a:fillRect/>
          </a:stretch>
        </p:blipFill>
        <p:spPr>
          <a:xfrm>
            <a:off x="2618096" y="3678176"/>
            <a:ext cx="952500" cy="952500"/>
          </a:xfrm>
          <a:prstGeom prst="rect">
            <a:avLst/>
          </a:prstGeom>
        </p:spPr>
      </p:pic>
      <p:graphicFrame>
        <p:nvGraphicFramePr>
          <p:cNvPr id="40" name="Diagram 39"/>
          <p:cNvGraphicFramePr/>
          <p:nvPr>
            <p:extLst>
              <p:ext uri="{D42A27DB-BD31-4B8C-83A1-F6EECF244321}">
                <p14:modId xmlns:p14="http://schemas.microsoft.com/office/powerpoint/2010/main" val="3336581072"/>
              </p:ext>
            </p:extLst>
          </p:nvPr>
        </p:nvGraphicFramePr>
        <p:xfrm>
          <a:off x="2313296" y="4402076"/>
          <a:ext cx="1524000" cy="685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1" name="TextBox 40"/>
          <p:cNvSpPr txBox="1"/>
          <p:nvPr/>
        </p:nvSpPr>
        <p:spPr>
          <a:xfrm>
            <a:off x="1654343" y="1749229"/>
            <a:ext cx="844334" cy="276999"/>
          </a:xfrm>
          <a:prstGeom prst="rect">
            <a:avLst/>
          </a:prstGeom>
          <a:noFill/>
        </p:spPr>
        <p:txBody>
          <a:bodyPr wrap="none" rtlCol="0">
            <a:spAutoFit/>
          </a:bodyPr>
          <a:lstStyle/>
          <a:p>
            <a:pPr algn="ctr"/>
            <a:r>
              <a:rPr lang="en-IN" sz="1200" b="1" dirty="0" smtClean="0">
                <a:solidFill>
                  <a:schemeClr val="tx1">
                    <a:lumMod val="85000"/>
                    <a:lumOff val="15000"/>
                  </a:schemeClr>
                </a:solidFill>
                <a:latin typeface="+mn-lt"/>
              </a:rPr>
              <a:t>subscriber</a:t>
            </a:r>
            <a:endParaRPr lang="en-IN" sz="1200" b="1" dirty="0">
              <a:solidFill>
                <a:schemeClr val="tx1">
                  <a:lumMod val="85000"/>
                  <a:lumOff val="15000"/>
                </a:schemeClr>
              </a:solidFill>
              <a:latin typeface="+mn-lt"/>
            </a:endParaRPr>
          </a:p>
        </p:txBody>
      </p:sp>
      <p:sp>
        <p:nvSpPr>
          <p:cNvPr id="42" name="TextBox 41"/>
          <p:cNvSpPr txBox="1"/>
          <p:nvPr/>
        </p:nvSpPr>
        <p:spPr>
          <a:xfrm>
            <a:off x="4407885" y="1749229"/>
            <a:ext cx="763479" cy="276999"/>
          </a:xfrm>
          <a:prstGeom prst="rect">
            <a:avLst/>
          </a:prstGeom>
          <a:noFill/>
        </p:spPr>
        <p:txBody>
          <a:bodyPr wrap="none" rtlCol="0">
            <a:spAutoFit/>
          </a:bodyPr>
          <a:lstStyle/>
          <a:p>
            <a:pPr algn="ctr"/>
            <a:r>
              <a:rPr lang="en-IN" sz="1200" b="1" dirty="0" smtClean="0">
                <a:solidFill>
                  <a:schemeClr val="tx1">
                    <a:lumMod val="85000"/>
                    <a:lumOff val="15000"/>
                  </a:schemeClr>
                </a:solidFill>
                <a:latin typeface="+mn-lt"/>
              </a:rPr>
              <a:t>Operator</a:t>
            </a:r>
            <a:endParaRPr lang="en-IN" sz="1200" b="1" dirty="0">
              <a:solidFill>
                <a:schemeClr val="tx1">
                  <a:lumMod val="85000"/>
                  <a:lumOff val="15000"/>
                </a:schemeClr>
              </a:solidFill>
              <a:latin typeface="+mn-lt"/>
            </a:endParaRPr>
          </a:p>
        </p:txBody>
      </p:sp>
      <p:sp>
        <p:nvSpPr>
          <p:cNvPr id="43" name="Right Arrow 42"/>
          <p:cNvSpPr/>
          <p:nvPr/>
        </p:nvSpPr>
        <p:spPr>
          <a:xfrm>
            <a:off x="2590800" y="1492828"/>
            <a:ext cx="1676400" cy="1524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44" name="TextBox 43"/>
          <p:cNvSpPr txBox="1"/>
          <p:nvPr/>
        </p:nvSpPr>
        <p:spPr>
          <a:xfrm>
            <a:off x="2590800" y="1057667"/>
            <a:ext cx="1600200" cy="461665"/>
          </a:xfrm>
          <a:prstGeom prst="rect">
            <a:avLst/>
          </a:prstGeom>
          <a:noFill/>
        </p:spPr>
        <p:txBody>
          <a:bodyPr wrap="square" rtlCol="0">
            <a:spAutoFit/>
          </a:bodyPr>
          <a:lstStyle/>
          <a:p>
            <a:pPr algn="ctr"/>
            <a:r>
              <a:rPr lang="en-IN" sz="1200" b="1" dirty="0" smtClean="0">
                <a:solidFill>
                  <a:schemeClr val="accent1">
                    <a:lumMod val="50000"/>
                  </a:schemeClr>
                </a:solidFill>
                <a:latin typeface="+mn-lt"/>
              </a:rPr>
              <a:t>1. Requests for exemption of ‘x’ days</a:t>
            </a:r>
            <a:endParaRPr lang="en-IN" sz="1200" b="1" dirty="0">
              <a:solidFill>
                <a:schemeClr val="accent1">
                  <a:lumMod val="50000"/>
                </a:schemeClr>
              </a:solidFill>
              <a:latin typeface="+mn-lt"/>
            </a:endParaRPr>
          </a:p>
        </p:txBody>
      </p:sp>
      <p:sp>
        <p:nvSpPr>
          <p:cNvPr id="45" name="Bent-Up Arrow 44"/>
          <p:cNvSpPr/>
          <p:nvPr/>
        </p:nvSpPr>
        <p:spPr>
          <a:xfrm flipV="1">
            <a:off x="5437496" y="1506080"/>
            <a:ext cx="3962400" cy="1586948"/>
          </a:xfrm>
          <a:prstGeom prst="bentUpArrow">
            <a:avLst>
              <a:gd name="adj1" fmla="val 5212"/>
              <a:gd name="adj2" fmla="val 5067"/>
              <a:gd name="adj3" fmla="val 5048"/>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6" name="TextBox 45"/>
          <p:cNvSpPr txBox="1"/>
          <p:nvPr/>
        </p:nvSpPr>
        <p:spPr>
          <a:xfrm>
            <a:off x="5383696" y="1215829"/>
            <a:ext cx="4038600" cy="276999"/>
          </a:xfrm>
          <a:prstGeom prst="rect">
            <a:avLst/>
          </a:prstGeom>
          <a:noFill/>
        </p:spPr>
        <p:txBody>
          <a:bodyPr wrap="square" rtlCol="0">
            <a:spAutoFit/>
          </a:bodyPr>
          <a:lstStyle/>
          <a:p>
            <a:pPr algn="ctr"/>
            <a:r>
              <a:rPr lang="en-IN" sz="1200" b="1" dirty="0" smtClean="0">
                <a:solidFill>
                  <a:schemeClr val="accent6">
                    <a:lumMod val="50000"/>
                  </a:schemeClr>
                </a:solidFill>
                <a:latin typeface="+mn-lt"/>
              </a:rPr>
              <a:t>2. Inserts values of Snooze operation for Auto-Snooze option</a:t>
            </a:r>
            <a:endParaRPr lang="en-IN" sz="1200" b="1" dirty="0">
              <a:solidFill>
                <a:schemeClr val="accent6">
                  <a:lumMod val="50000"/>
                </a:schemeClr>
              </a:solidFill>
              <a:latin typeface="+mn-lt"/>
            </a:endParaRPr>
          </a:p>
        </p:txBody>
      </p:sp>
      <p:sp>
        <p:nvSpPr>
          <p:cNvPr id="47" name="Up Arrow 46"/>
          <p:cNvSpPr/>
          <p:nvPr/>
        </p:nvSpPr>
        <p:spPr>
          <a:xfrm rot="5400000">
            <a:off x="6286499" y="2064329"/>
            <a:ext cx="152401" cy="4343399"/>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48" name="Up Arrow 47"/>
          <p:cNvSpPr/>
          <p:nvPr/>
        </p:nvSpPr>
        <p:spPr>
          <a:xfrm rot="16200000">
            <a:off x="6272852" y="1759529"/>
            <a:ext cx="152400" cy="4343400"/>
          </a:xfrm>
          <a:prstGeom prst="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49" name="Bent-Up Arrow 48"/>
          <p:cNvSpPr/>
          <p:nvPr/>
        </p:nvSpPr>
        <p:spPr>
          <a:xfrm rot="5400000" flipH="1">
            <a:off x="5600701" y="692728"/>
            <a:ext cx="380999" cy="5486399"/>
          </a:xfrm>
          <a:prstGeom prst="bentUpArrow">
            <a:avLst>
              <a:gd name="adj1" fmla="val 22068"/>
              <a:gd name="adj2" fmla="val 18487"/>
              <a:gd name="adj3" fmla="val 1523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50" name="TextBox 49"/>
          <p:cNvSpPr txBox="1"/>
          <p:nvPr/>
        </p:nvSpPr>
        <p:spPr>
          <a:xfrm>
            <a:off x="3048000" y="2968429"/>
            <a:ext cx="5486400" cy="276999"/>
          </a:xfrm>
          <a:prstGeom prst="rect">
            <a:avLst/>
          </a:prstGeom>
          <a:noFill/>
        </p:spPr>
        <p:txBody>
          <a:bodyPr wrap="square" rtlCol="0">
            <a:spAutoFit/>
          </a:bodyPr>
          <a:lstStyle/>
          <a:p>
            <a:pPr algn="ctr"/>
            <a:r>
              <a:rPr lang="en-IN" sz="1200" b="1" dirty="0" smtClean="0">
                <a:solidFill>
                  <a:schemeClr val="accent3">
                    <a:lumMod val="50000"/>
                  </a:schemeClr>
                </a:solidFill>
                <a:latin typeface="+mn-lt"/>
              </a:rPr>
              <a:t>3. Compares System Date to </a:t>
            </a:r>
            <a:r>
              <a:rPr lang="en-IN" sz="1200" b="1" dirty="0" err="1" smtClean="0">
                <a:solidFill>
                  <a:schemeClr val="accent3">
                    <a:lumMod val="50000"/>
                  </a:schemeClr>
                </a:solidFill>
                <a:latin typeface="+mn-lt"/>
              </a:rPr>
              <a:t>Unsnooze</a:t>
            </a:r>
            <a:r>
              <a:rPr lang="en-IN" sz="1200" b="1" dirty="0" smtClean="0">
                <a:solidFill>
                  <a:schemeClr val="accent3">
                    <a:lumMod val="50000"/>
                  </a:schemeClr>
                </a:solidFill>
                <a:latin typeface="+mn-lt"/>
              </a:rPr>
              <a:t> Date</a:t>
            </a:r>
            <a:endParaRPr lang="en-IN" sz="1200" b="1" dirty="0">
              <a:solidFill>
                <a:schemeClr val="accent3">
                  <a:lumMod val="50000"/>
                </a:schemeClr>
              </a:solidFill>
              <a:latin typeface="+mn-lt"/>
            </a:endParaRPr>
          </a:p>
        </p:txBody>
      </p:sp>
      <p:sp>
        <p:nvSpPr>
          <p:cNvPr id="51" name="TextBox 50"/>
          <p:cNvSpPr txBox="1"/>
          <p:nvPr/>
        </p:nvSpPr>
        <p:spPr>
          <a:xfrm>
            <a:off x="4191000" y="3591677"/>
            <a:ext cx="4343400" cy="276999"/>
          </a:xfrm>
          <a:prstGeom prst="rect">
            <a:avLst/>
          </a:prstGeom>
          <a:noFill/>
        </p:spPr>
        <p:txBody>
          <a:bodyPr wrap="square" rtlCol="0">
            <a:spAutoFit/>
          </a:bodyPr>
          <a:lstStyle/>
          <a:p>
            <a:pPr algn="ctr"/>
            <a:r>
              <a:rPr lang="en-IN" sz="1200" b="1" dirty="0" smtClean="0">
                <a:solidFill>
                  <a:schemeClr val="accent2">
                    <a:lumMod val="50000"/>
                  </a:schemeClr>
                </a:solidFill>
                <a:latin typeface="+mn-lt"/>
              </a:rPr>
              <a:t>4. Sends response with eligible Dunning Units</a:t>
            </a:r>
            <a:endParaRPr lang="en-IN" sz="1200" b="1" dirty="0">
              <a:solidFill>
                <a:schemeClr val="accent2">
                  <a:lumMod val="50000"/>
                </a:schemeClr>
              </a:solidFill>
              <a:latin typeface="+mn-lt"/>
            </a:endParaRPr>
          </a:p>
        </p:txBody>
      </p:sp>
      <p:sp>
        <p:nvSpPr>
          <p:cNvPr id="52" name="TextBox 51"/>
          <p:cNvSpPr txBox="1"/>
          <p:nvPr/>
        </p:nvSpPr>
        <p:spPr>
          <a:xfrm>
            <a:off x="4191000" y="4290620"/>
            <a:ext cx="4343400" cy="276999"/>
          </a:xfrm>
          <a:prstGeom prst="rect">
            <a:avLst/>
          </a:prstGeom>
          <a:noFill/>
        </p:spPr>
        <p:txBody>
          <a:bodyPr wrap="square" rtlCol="0">
            <a:spAutoFit/>
          </a:bodyPr>
          <a:lstStyle/>
          <a:p>
            <a:pPr algn="ctr"/>
            <a:r>
              <a:rPr lang="en-IN" sz="1200" b="1" dirty="0" smtClean="0">
                <a:solidFill>
                  <a:schemeClr val="accent1">
                    <a:lumMod val="50000"/>
                  </a:schemeClr>
                </a:solidFill>
                <a:latin typeface="+mn-lt"/>
              </a:rPr>
              <a:t>5. Changes Unit status to ‘In Process’</a:t>
            </a:r>
            <a:endParaRPr lang="en-IN" sz="1200" b="1" dirty="0">
              <a:solidFill>
                <a:schemeClr val="accent1">
                  <a:lumMod val="50000"/>
                </a:schemeClr>
              </a:solidFill>
              <a:latin typeface="+mn-lt"/>
            </a:endParaRPr>
          </a:p>
        </p:txBody>
      </p:sp>
    </p:spTree>
    <p:extLst>
      <p:ext uri="{BB962C8B-B14F-4D97-AF65-F5344CB8AC3E}">
        <p14:creationId xmlns:p14="http://schemas.microsoft.com/office/powerpoint/2010/main" val="256146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0"/>
                                        <p:tgtEl>
                                          <p:spTgt spid="36"/>
                                        </p:tgtEl>
                                      </p:cBhvr>
                                    </p:animEffect>
                                    <p:anim calcmode="lin" valueType="num">
                                      <p:cBhvr>
                                        <p:cTn id="8" dur="2000" fill="hold"/>
                                        <p:tgtEl>
                                          <p:spTgt spid="36"/>
                                        </p:tgtEl>
                                        <p:attrNameLst>
                                          <p:attrName>ppt_x</p:attrName>
                                        </p:attrNameLst>
                                      </p:cBhvr>
                                      <p:tavLst>
                                        <p:tav tm="0">
                                          <p:val>
                                            <p:strVal val="#ppt_x"/>
                                          </p:val>
                                        </p:tav>
                                        <p:tav tm="100000">
                                          <p:val>
                                            <p:strVal val="#ppt_x"/>
                                          </p:val>
                                        </p:tav>
                                      </p:tavLst>
                                    </p:anim>
                                    <p:anim calcmode="lin" valueType="num">
                                      <p:cBhvr>
                                        <p:cTn id="9" dur="2000" fill="hold"/>
                                        <p:tgtEl>
                                          <p:spTgt spid="3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ppt_x</p:attrName>
                                        </p:attrNameLst>
                                      </p:cBhvr>
                                      <p:tavLst>
                                        <p:tav tm="0">
                                          <p:val>
                                            <p:strVal val="#ppt_x"/>
                                          </p:val>
                                        </p:tav>
                                        <p:tav tm="100000">
                                          <p:val>
                                            <p:strVal val="#ppt_x"/>
                                          </p:val>
                                        </p:tav>
                                      </p:tavLst>
                                    </p:anim>
                                    <p:anim calcmode="lin" valueType="num">
                                      <p:cBhvr>
                                        <p:cTn id="14" dur="2000" fill="hold"/>
                                        <p:tgtEl>
                                          <p:spTgt spid="34"/>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2000"/>
                                        <p:tgtEl>
                                          <p:spTgt spid="35"/>
                                        </p:tgtEl>
                                      </p:cBhvr>
                                    </p:animEffect>
                                    <p:anim calcmode="lin" valueType="num">
                                      <p:cBhvr>
                                        <p:cTn id="18" dur="2000" fill="hold"/>
                                        <p:tgtEl>
                                          <p:spTgt spid="35"/>
                                        </p:tgtEl>
                                        <p:attrNameLst>
                                          <p:attrName>ppt_x</p:attrName>
                                        </p:attrNameLst>
                                      </p:cBhvr>
                                      <p:tavLst>
                                        <p:tav tm="0">
                                          <p:val>
                                            <p:strVal val="#ppt_x"/>
                                          </p:val>
                                        </p:tav>
                                        <p:tav tm="100000">
                                          <p:val>
                                            <p:strVal val="#ppt_x"/>
                                          </p:val>
                                        </p:tav>
                                      </p:tavLst>
                                    </p:anim>
                                    <p:anim calcmode="lin" valueType="num">
                                      <p:cBhvr>
                                        <p:cTn id="19" dur="2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ntr" presetSubtype="0" fill="hold" nodeType="click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p:cTn id="24" dur="2000" fill="hold"/>
                                        <p:tgtEl>
                                          <p:spTgt spid="37"/>
                                        </p:tgtEl>
                                        <p:attrNameLst>
                                          <p:attrName>ppt_w</p:attrName>
                                        </p:attrNameLst>
                                      </p:cBhvr>
                                      <p:tavLst>
                                        <p:tav tm="0">
                                          <p:val>
                                            <p:fltVal val="0"/>
                                          </p:val>
                                        </p:tav>
                                        <p:tav tm="100000">
                                          <p:val>
                                            <p:strVal val="#ppt_w"/>
                                          </p:val>
                                        </p:tav>
                                      </p:tavLst>
                                    </p:anim>
                                    <p:anim calcmode="lin" valueType="num">
                                      <p:cBhvr>
                                        <p:cTn id="25" dur="2000" fill="hold"/>
                                        <p:tgtEl>
                                          <p:spTgt spid="37"/>
                                        </p:tgtEl>
                                        <p:attrNameLst>
                                          <p:attrName>ppt_h</p:attrName>
                                        </p:attrNameLst>
                                      </p:cBhvr>
                                      <p:tavLst>
                                        <p:tav tm="0">
                                          <p:val>
                                            <p:fltVal val="0"/>
                                          </p:val>
                                        </p:tav>
                                        <p:tav tm="100000">
                                          <p:val>
                                            <p:strVal val="#ppt_h"/>
                                          </p:val>
                                        </p:tav>
                                      </p:tavLst>
                                    </p:anim>
                                    <p:animEffect transition="in" filter="fade">
                                      <p:cBhvr>
                                        <p:cTn id="26" dur="2000"/>
                                        <p:tgtEl>
                                          <p:spTgt spid="37"/>
                                        </p:tgtEl>
                                      </p:cBhvr>
                                    </p:animEffect>
                                  </p:childTnLst>
                                </p:cTn>
                              </p:par>
                              <p:par>
                                <p:cTn id="27" presetID="53"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p:cTn id="29" dur="2000" fill="hold"/>
                                        <p:tgtEl>
                                          <p:spTgt spid="41"/>
                                        </p:tgtEl>
                                        <p:attrNameLst>
                                          <p:attrName>ppt_w</p:attrName>
                                        </p:attrNameLst>
                                      </p:cBhvr>
                                      <p:tavLst>
                                        <p:tav tm="0">
                                          <p:val>
                                            <p:fltVal val="0"/>
                                          </p:val>
                                        </p:tav>
                                        <p:tav tm="100000">
                                          <p:val>
                                            <p:strVal val="#ppt_w"/>
                                          </p:val>
                                        </p:tav>
                                      </p:tavLst>
                                    </p:anim>
                                    <p:anim calcmode="lin" valueType="num">
                                      <p:cBhvr>
                                        <p:cTn id="30" dur="2000" fill="hold"/>
                                        <p:tgtEl>
                                          <p:spTgt spid="41"/>
                                        </p:tgtEl>
                                        <p:attrNameLst>
                                          <p:attrName>ppt_h</p:attrName>
                                        </p:attrNameLst>
                                      </p:cBhvr>
                                      <p:tavLst>
                                        <p:tav tm="0">
                                          <p:val>
                                            <p:fltVal val="0"/>
                                          </p:val>
                                        </p:tav>
                                        <p:tav tm="100000">
                                          <p:val>
                                            <p:strVal val="#ppt_h"/>
                                          </p:val>
                                        </p:tav>
                                      </p:tavLst>
                                    </p:anim>
                                    <p:animEffect transition="in" filter="fade">
                                      <p:cBhvr>
                                        <p:cTn id="31" dur="2000"/>
                                        <p:tgtEl>
                                          <p:spTgt spid="41"/>
                                        </p:tgtEl>
                                      </p:cBhvr>
                                    </p:animEffect>
                                  </p:childTnLst>
                                </p:cTn>
                              </p:par>
                              <p:par>
                                <p:cTn id="32" presetID="53" presetClass="entr" presetSubtype="0"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 calcmode="lin" valueType="num">
                                      <p:cBhvr>
                                        <p:cTn id="34" dur="2000" fill="hold"/>
                                        <p:tgtEl>
                                          <p:spTgt spid="38"/>
                                        </p:tgtEl>
                                        <p:attrNameLst>
                                          <p:attrName>ppt_w</p:attrName>
                                        </p:attrNameLst>
                                      </p:cBhvr>
                                      <p:tavLst>
                                        <p:tav tm="0">
                                          <p:val>
                                            <p:fltVal val="0"/>
                                          </p:val>
                                        </p:tav>
                                        <p:tav tm="100000">
                                          <p:val>
                                            <p:strVal val="#ppt_w"/>
                                          </p:val>
                                        </p:tav>
                                      </p:tavLst>
                                    </p:anim>
                                    <p:anim calcmode="lin" valueType="num">
                                      <p:cBhvr>
                                        <p:cTn id="35" dur="2000" fill="hold"/>
                                        <p:tgtEl>
                                          <p:spTgt spid="38"/>
                                        </p:tgtEl>
                                        <p:attrNameLst>
                                          <p:attrName>ppt_h</p:attrName>
                                        </p:attrNameLst>
                                      </p:cBhvr>
                                      <p:tavLst>
                                        <p:tav tm="0">
                                          <p:val>
                                            <p:fltVal val="0"/>
                                          </p:val>
                                        </p:tav>
                                        <p:tav tm="100000">
                                          <p:val>
                                            <p:strVal val="#ppt_h"/>
                                          </p:val>
                                        </p:tav>
                                      </p:tavLst>
                                    </p:anim>
                                    <p:animEffect transition="in" filter="fade">
                                      <p:cBhvr>
                                        <p:cTn id="36" dur="2000"/>
                                        <p:tgtEl>
                                          <p:spTgt spid="38"/>
                                        </p:tgtEl>
                                      </p:cBhvr>
                                    </p:animEffect>
                                  </p:childTnLst>
                                </p:cTn>
                              </p:par>
                              <p:par>
                                <p:cTn id="37" presetID="53"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p:cTn id="39" dur="2000" fill="hold"/>
                                        <p:tgtEl>
                                          <p:spTgt spid="42"/>
                                        </p:tgtEl>
                                        <p:attrNameLst>
                                          <p:attrName>ppt_w</p:attrName>
                                        </p:attrNameLst>
                                      </p:cBhvr>
                                      <p:tavLst>
                                        <p:tav tm="0">
                                          <p:val>
                                            <p:fltVal val="0"/>
                                          </p:val>
                                        </p:tav>
                                        <p:tav tm="100000">
                                          <p:val>
                                            <p:strVal val="#ppt_w"/>
                                          </p:val>
                                        </p:tav>
                                      </p:tavLst>
                                    </p:anim>
                                    <p:anim calcmode="lin" valueType="num">
                                      <p:cBhvr>
                                        <p:cTn id="40" dur="2000" fill="hold"/>
                                        <p:tgtEl>
                                          <p:spTgt spid="42"/>
                                        </p:tgtEl>
                                        <p:attrNameLst>
                                          <p:attrName>ppt_h</p:attrName>
                                        </p:attrNameLst>
                                      </p:cBhvr>
                                      <p:tavLst>
                                        <p:tav tm="0">
                                          <p:val>
                                            <p:fltVal val="0"/>
                                          </p:val>
                                        </p:tav>
                                        <p:tav tm="100000">
                                          <p:val>
                                            <p:strVal val="#ppt_h"/>
                                          </p:val>
                                        </p:tav>
                                      </p:tavLst>
                                    </p:anim>
                                    <p:animEffect transition="in" filter="fade">
                                      <p:cBhvr>
                                        <p:cTn id="41" dur="2000"/>
                                        <p:tgtEl>
                                          <p:spTgt spid="42"/>
                                        </p:tgtEl>
                                      </p:cBhvr>
                                    </p:animEffect>
                                  </p:childTnLst>
                                </p:cTn>
                              </p:par>
                            </p:childTnLst>
                          </p:cTn>
                        </p:par>
                      </p:childTnLst>
                    </p:cTn>
                  </p:par>
                  <p:par>
                    <p:cTn id="42" fill="hold">
                      <p:stCondLst>
                        <p:cond delay="indefinite"/>
                      </p:stCondLst>
                      <p:childTnLst>
                        <p:par>
                          <p:cTn id="43" fill="hold">
                            <p:stCondLst>
                              <p:cond delay="0"/>
                            </p:stCondLst>
                            <p:childTnLst>
                              <p:par>
                                <p:cTn id="44" presetID="29" presetClass="entr" presetSubtype="0" fill="hold" grpId="0" nodeType="clickEffect">
                                  <p:stCondLst>
                                    <p:cond delay="0"/>
                                  </p:stCondLst>
                                  <p:childTnLst>
                                    <p:set>
                                      <p:cBhvr>
                                        <p:cTn id="45" dur="1" fill="hold">
                                          <p:stCondLst>
                                            <p:cond delay="0"/>
                                          </p:stCondLst>
                                        </p:cTn>
                                        <p:tgtEl>
                                          <p:spTgt spid="43"/>
                                        </p:tgtEl>
                                        <p:attrNameLst>
                                          <p:attrName>style.visibility</p:attrName>
                                        </p:attrNameLst>
                                      </p:cBhvr>
                                      <p:to>
                                        <p:strVal val="visible"/>
                                      </p:to>
                                    </p:set>
                                    <p:anim calcmode="lin" valueType="num">
                                      <p:cBhvr>
                                        <p:cTn id="46" dur="2000" fill="hold"/>
                                        <p:tgtEl>
                                          <p:spTgt spid="43"/>
                                        </p:tgtEl>
                                        <p:attrNameLst>
                                          <p:attrName>ppt_x</p:attrName>
                                        </p:attrNameLst>
                                      </p:cBhvr>
                                      <p:tavLst>
                                        <p:tav tm="0">
                                          <p:val>
                                            <p:strVal val="#ppt_x-.2"/>
                                          </p:val>
                                        </p:tav>
                                        <p:tav tm="100000">
                                          <p:val>
                                            <p:strVal val="#ppt_x"/>
                                          </p:val>
                                        </p:tav>
                                      </p:tavLst>
                                    </p:anim>
                                    <p:anim calcmode="lin" valueType="num">
                                      <p:cBhvr>
                                        <p:cTn id="47" dur="2000" fill="hold"/>
                                        <p:tgtEl>
                                          <p:spTgt spid="43"/>
                                        </p:tgtEl>
                                        <p:attrNameLst>
                                          <p:attrName>ppt_y</p:attrName>
                                        </p:attrNameLst>
                                      </p:cBhvr>
                                      <p:tavLst>
                                        <p:tav tm="0">
                                          <p:val>
                                            <p:strVal val="#ppt_y"/>
                                          </p:val>
                                        </p:tav>
                                        <p:tav tm="100000">
                                          <p:val>
                                            <p:strVal val="#ppt_y"/>
                                          </p:val>
                                        </p:tav>
                                      </p:tavLst>
                                    </p:anim>
                                    <p:animEffect transition="in" filter="wipe(right)" prLst="gradientSize: 0.1">
                                      <p:cBhvr>
                                        <p:cTn id="48" dur="2000"/>
                                        <p:tgtEl>
                                          <p:spTgt spid="43"/>
                                        </p:tgtEl>
                                      </p:cBhvr>
                                    </p:animEffect>
                                  </p:childTnLst>
                                </p:cTn>
                              </p:par>
                              <p:par>
                                <p:cTn id="49" presetID="29"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p:cTn id="51" dur="2000" fill="hold"/>
                                        <p:tgtEl>
                                          <p:spTgt spid="44"/>
                                        </p:tgtEl>
                                        <p:attrNameLst>
                                          <p:attrName>ppt_x</p:attrName>
                                        </p:attrNameLst>
                                      </p:cBhvr>
                                      <p:tavLst>
                                        <p:tav tm="0">
                                          <p:val>
                                            <p:strVal val="#ppt_x-.2"/>
                                          </p:val>
                                        </p:tav>
                                        <p:tav tm="100000">
                                          <p:val>
                                            <p:strVal val="#ppt_x"/>
                                          </p:val>
                                        </p:tav>
                                      </p:tavLst>
                                    </p:anim>
                                    <p:anim calcmode="lin" valueType="num">
                                      <p:cBhvr>
                                        <p:cTn id="52" dur="2000" fill="hold"/>
                                        <p:tgtEl>
                                          <p:spTgt spid="44"/>
                                        </p:tgtEl>
                                        <p:attrNameLst>
                                          <p:attrName>ppt_y</p:attrName>
                                        </p:attrNameLst>
                                      </p:cBhvr>
                                      <p:tavLst>
                                        <p:tav tm="0">
                                          <p:val>
                                            <p:strVal val="#ppt_y"/>
                                          </p:val>
                                        </p:tav>
                                        <p:tav tm="100000">
                                          <p:val>
                                            <p:strVal val="#ppt_y"/>
                                          </p:val>
                                        </p:tav>
                                      </p:tavLst>
                                    </p:anim>
                                    <p:animEffect transition="in" filter="wipe(right)" prLst="gradientSize: 0.1">
                                      <p:cBhvr>
                                        <p:cTn id="53" dur="20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47" presetClass="entr" presetSubtype="0" fill="hold" grpId="0" nodeType="click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2000"/>
                                        <p:tgtEl>
                                          <p:spTgt spid="45"/>
                                        </p:tgtEl>
                                      </p:cBhvr>
                                    </p:animEffect>
                                    <p:anim calcmode="lin" valueType="num">
                                      <p:cBhvr>
                                        <p:cTn id="59" dur="2000" fill="hold"/>
                                        <p:tgtEl>
                                          <p:spTgt spid="45"/>
                                        </p:tgtEl>
                                        <p:attrNameLst>
                                          <p:attrName>ppt_x</p:attrName>
                                        </p:attrNameLst>
                                      </p:cBhvr>
                                      <p:tavLst>
                                        <p:tav tm="0">
                                          <p:val>
                                            <p:strVal val="#ppt_x"/>
                                          </p:val>
                                        </p:tav>
                                        <p:tav tm="100000">
                                          <p:val>
                                            <p:strVal val="#ppt_x"/>
                                          </p:val>
                                        </p:tav>
                                      </p:tavLst>
                                    </p:anim>
                                    <p:anim calcmode="lin" valueType="num">
                                      <p:cBhvr>
                                        <p:cTn id="60" dur="2000" fill="hold"/>
                                        <p:tgtEl>
                                          <p:spTgt spid="45"/>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2000"/>
                                        <p:tgtEl>
                                          <p:spTgt spid="46"/>
                                        </p:tgtEl>
                                      </p:cBhvr>
                                    </p:animEffect>
                                    <p:anim calcmode="lin" valueType="num">
                                      <p:cBhvr>
                                        <p:cTn id="64" dur="2000" fill="hold"/>
                                        <p:tgtEl>
                                          <p:spTgt spid="46"/>
                                        </p:tgtEl>
                                        <p:attrNameLst>
                                          <p:attrName>ppt_x</p:attrName>
                                        </p:attrNameLst>
                                      </p:cBhvr>
                                      <p:tavLst>
                                        <p:tav tm="0">
                                          <p:val>
                                            <p:strVal val="#ppt_x"/>
                                          </p:val>
                                        </p:tav>
                                        <p:tav tm="100000">
                                          <p:val>
                                            <p:strVal val="#ppt_x"/>
                                          </p:val>
                                        </p:tav>
                                      </p:tavLst>
                                    </p:anim>
                                    <p:anim calcmode="lin" valueType="num">
                                      <p:cBhvr>
                                        <p:cTn id="65" dur="2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xit" presetSubtype="0" fill="hold" nodeType="clickEffect">
                                  <p:stCondLst>
                                    <p:cond delay="0"/>
                                  </p:stCondLst>
                                  <p:childTnLst>
                                    <p:animEffect transition="out" filter="fade">
                                      <p:cBhvr>
                                        <p:cTn id="69" dur="1000"/>
                                        <p:tgtEl>
                                          <p:spTgt spid="35"/>
                                        </p:tgtEl>
                                      </p:cBhvr>
                                    </p:animEffect>
                                    <p:anim calcmode="lin" valueType="num">
                                      <p:cBhvr>
                                        <p:cTn id="70" dur="1000"/>
                                        <p:tgtEl>
                                          <p:spTgt spid="35"/>
                                        </p:tgtEl>
                                        <p:attrNameLst>
                                          <p:attrName>ppt_x</p:attrName>
                                        </p:attrNameLst>
                                      </p:cBhvr>
                                      <p:tavLst>
                                        <p:tav tm="0">
                                          <p:val>
                                            <p:strVal val="ppt_x"/>
                                          </p:val>
                                        </p:tav>
                                        <p:tav tm="100000">
                                          <p:val>
                                            <p:strVal val="ppt_x"/>
                                          </p:val>
                                        </p:tav>
                                      </p:tavLst>
                                    </p:anim>
                                    <p:anim calcmode="lin" valueType="num">
                                      <p:cBhvr>
                                        <p:cTn id="71" dur="1000"/>
                                        <p:tgtEl>
                                          <p:spTgt spid="35"/>
                                        </p:tgtEl>
                                        <p:attrNameLst>
                                          <p:attrName>ppt_y</p:attrName>
                                        </p:attrNameLst>
                                      </p:cBhvr>
                                      <p:tavLst>
                                        <p:tav tm="0">
                                          <p:val>
                                            <p:strVal val="ppt_y"/>
                                          </p:val>
                                        </p:tav>
                                        <p:tav tm="100000">
                                          <p:val>
                                            <p:strVal val="ppt_y+.1"/>
                                          </p:val>
                                        </p:tav>
                                      </p:tavLst>
                                    </p:anim>
                                    <p:set>
                                      <p:cBhvr>
                                        <p:cTn id="72" dur="1" fill="hold">
                                          <p:stCondLst>
                                            <p:cond delay="999"/>
                                          </p:stCondLst>
                                        </p:cTn>
                                        <p:tgtEl>
                                          <p:spTgt spid="35"/>
                                        </p:tgtEl>
                                        <p:attrNameLst>
                                          <p:attrName>style.visibility</p:attrName>
                                        </p:attrNameLst>
                                      </p:cBhvr>
                                      <p:to>
                                        <p:strVal val="hidden"/>
                                      </p:to>
                                    </p:set>
                                  </p:childTnLst>
                                </p:cTn>
                              </p:par>
                            </p:childTnLst>
                          </p:cTn>
                        </p:par>
                        <p:par>
                          <p:cTn id="73" fill="hold">
                            <p:stCondLst>
                              <p:cond delay="1000"/>
                            </p:stCondLst>
                            <p:childTnLst>
                              <p:par>
                                <p:cTn id="74" presetID="47" presetClass="entr" presetSubtype="0" fill="hold" nodeType="after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1000"/>
                                        <p:tgtEl>
                                          <p:spTgt spid="33"/>
                                        </p:tgtEl>
                                      </p:cBhvr>
                                    </p:animEffect>
                                    <p:anim calcmode="lin" valueType="num">
                                      <p:cBhvr>
                                        <p:cTn id="77" dur="1000" fill="hold"/>
                                        <p:tgtEl>
                                          <p:spTgt spid="33"/>
                                        </p:tgtEl>
                                        <p:attrNameLst>
                                          <p:attrName>ppt_x</p:attrName>
                                        </p:attrNameLst>
                                      </p:cBhvr>
                                      <p:tavLst>
                                        <p:tav tm="0">
                                          <p:val>
                                            <p:strVal val="#ppt_x"/>
                                          </p:val>
                                        </p:tav>
                                        <p:tav tm="100000">
                                          <p:val>
                                            <p:strVal val="#ppt_x"/>
                                          </p:val>
                                        </p:tav>
                                      </p:tavLst>
                                    </p:anim>
                                    <p:anim calcmode="lin" valueType="num">
                                      <p:cBhvr>
                                        <p:cTn id="7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55" presetClass="entr" presetSubtype="0" fill="hold" grpId="0" nodeType="clickEffect">
                                  <p:stCondLst>
                                    <p:cond delay="0"/>
                                  </p:stCondLst>
                                  <p:childTnLst>
                                    <p:set>
                                      <p:cBhvr>
                                        <p:cTn id="82" dur="1" fill="hold">
                                          <p:stCondLst>
                                            <p:cond delay="0"/>
                                          </p:stCondLst>
                                        </p:cTn>
                                        <p:tgtEl>
                                          <p:spTgt spid="40"/>
                                        </p:tgtEl>
                                        <p:attrNameLst>
                                          <p:attrName>style.visibility</p:attrName>
                                        </p:attrNameLst>
                                      </p:cBhvr>
                                      <p:to>
                                        <p:strVal val="visible"/>
                                      </p:to>
                                    </p:set>
                                    <p:anim calcmode="lin" valueType="num">
                                      <p:cBhvr>
                                        <p:cTn id="83" dur="2000" fill="hold"/>
                                        <p:tgtEl>
                                          <p:spTgt spid="40"/>
                                        </p:tgtEl>
                                        <p:attrNameLst>
                                          <p:attrName>ppt_w</p:attrName>
                                        </p:attrNameLst>
                                      </p:cBhvr>
                                      <p:tavLst>
                                        <p:tav tm="0">
                                          <p:val>
                                            <p:strVal val="#ppt_w*0.70"/>
                                          </p:val>
                                        </p:tav>
                                        <p:tav tm="100000">
                                          <p:val>
                                            <p:strVal val="#ppt_w"/>
                                          </p:val>
                                        </p:tav>
                                      </p:tavLst>
                                    </p:anim>
                                    <p:anim calcmode="lin" valueType="num">
                                      <p:cBhvr>
                                        <p:cTn id="84" dur="2000" fill="hold"/>
                                        <p:tgtEl>
                                          <p:spTgt spid="40"/>
                                        </p:tgtEl>
                                        <p:attrNameLst>
                                          <p:attrName>ppt_h</p:attrName>
                                        </p:attrNameLst>
                                      </p:cBhvr>
                                      <p:tavLst>
                                        <p:tav tm="0">
                                          <p:val>
                                            <p:strVal val="#ppt_h"/>
                                          </p:val>
                                        </p:tav>
                                        <p:tav tm="100000">
                                          <p:val>
                                            <p:strVal val="#ppt_h"/>
                                          </p:val>
                                        </p:tav>
                                      </p:tavLst>
                                    </p:anim>
                                    <p:animEffect transition="in" filter="fade">
                                      <p:cBhvr>
                                        <p:cTn id="85" dur="2000"/>
                                        <p:tgtEl>
                                          <p:spTgt spid="40"/>
                                        </p:tgtEl>
                                      </p:cBhvr>
                                    </p:animEffect>
                                  </p:childTnLst>
                                </p:cTn>
                              </p:par>
                              <p:par>
                                <p:cTn id="86" presetID="55" presetClass="entr" presetSubtype="0" fill="hold"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2000" fill="hold"/>
                                        <p:tgtEl>
                                          <p:spTgt spid="39"/>
                                        </p:tgtEl>
                                        <p:attrNameLst>
                                          <p:attrName>ppt_w</p:attrName>
                                        </p:attrNameLst>
                                      </p:cBhvr>
                                      <p:tavLst>
                                        <p:tav tm="0">
                                          <p:val>
                                            <p:strVal val="#ppt_w*0.70"/>
                                          </p:val>
                                        </p:tav>
                                        <p:tav tm="100000">
                                          <p:val>
                                            <p:strVal val="#ppt_w"/>
                                          </p:val>
                                        </p:tav>
                                      </p:tavLst>
                                    </p:anim>
                                    <p:anim calcmode="lin" valueType="num">
                                      <p:cBhvr>
                                        <p:cTn id="89" dur="2000" fill="hold"/>
                                        <p:tgtEl>
                                          <p:spTgt spid="39"/>
                                        </p:tgtEl>
                                        <p:attrNameLst>
                                          <p:attrName>ppt_h</p:attrName>
                                        </p:attrNameLst>
                                      </p:cBhvr>
                                      <p:tavLst>
                                        <p:tav tm="0">
                                          <p:val>
                                            <p:strVal val="#ppt_h"/>
                                          </p:val>
                                        </p:tav>
                                        <p:tav tm="100000">
                                          <p:val>
                                            <p:strVal val="#ppt_h"/>
                                          </p:val>
                                        </p:tav>
                                      </p:tavLst>
                                    </p:anim>
                                    <p:animEffect transition="in" filter="fade">
                                      <p:cBhvr>
                                        <p:cTn id="90" dur="2000"/>
                                        <p:tgtEl>
                                          <p:spTgt spid="39"/>
                                        </p:tgtEl>
                                      </p:cBhvr>
                                    </p:animEffect>
                                  </p:childTnLst>
                                </p:cTn>
                              </p:par>
                            </p:childTnLst>
                          </p:cTn>
                        </p:par>
                      </p:childTnLst>
                    </p:cTn>
                  </p:par>
                  <p:par>
                    <p:cTn id="91" fill="hold">
                      <p:stCondLst>
                        <p:cond delay="indefinite"/>
                      </p:stCondLst>
                      <p:childTnLst>
                        <p:par>
                          <p:cTn id="92" fill="hold">
                            <p:stCondLst>
                              <p:cond delay="0"/>
                            </p:stCondLst>
                            <p:childTnLst>
                              <p:par>
                                <p:cTn id="93" presetID="29" presetClass="entr" presetSubtype="0" fill="hold" grpId="0" nodeType="clickEffect">
                                  <p:stCondLst>
                                    <p:cond delay="0"/>
                                  </p:stCondLst>
                                  <p:childTnLst>
                                    <p:set>
                                      <p:cBhvr>
                                        <p:cTn id="94" dur="1" fill="hold">
                                          <p:stCondLst>
                                            <p:cond delay="0"/>
                                          </p:stCondLst>
                                        </p:cTn>
                                        <p:tgtEl>
                                          <p:spTgt spid="49"/>
                                        </p:tgtEl>
                                        <p:attrNameLst>
                                          <p:attrName>style.visibility</p:attrName>
                                        </p:attrNameLst>
                                      </p:cBhvr>
                                      <p:to>
                                        <p:strVal val="visible"/>
                                      </p:to>
                                    </p:set>
                                    <p:anim calcmode="lin" valueType="num">
                                      <p:cBhvr>
                                        <p:cTn id="95" dur="2000" fill="hold"/>
                                        <p:tgtEl>
                                          <p:spTgt spid="49"/>
                                        </p:tgtEl>
                                        <p:attrNameLst>
                                          <p:attrName>ppt_x</p:attrName>
                                        </p:attrNameLst>
                                      </p:cBhvr>
                                      <p:tavLst>
                                        <p:tav tm="0">
                                          <p:val>
                                            <p:strVal val="#ppt_x-.2"/>
                                          </p:val>
                                        </p:tav>
                                        <p:tav tm="100000">
                                          <p:val>
                                            <p:strVal val="#ppt_x"/>
                                          </p:val>
                                        </p:tav>
                                      </p:tavLst>
                                    </p:anim>
                                    <p:anim calcmode="lin" valueType="num">
                                      <p:cBhvr>
                                        <p:cTn id="96" dur="2000" fill="hold"/>
                                        <p:tgtEl>
                                          <p:spTgt spid="49"/>
                                        </p:tgtEl>
                                        <p:attrNameLst>
                                          <p:attrName>ppt_y</p:attrName>
                                        </p:attrNameLst>
                                      </p:cBhvr>
                                      <p:tavLst>
                                        <p:tav tm="0">
                                          <p:val>
                                            <p:strVal val="#ppt_y"/>
                                          </p:val>
                                        </p:tav>
                                        <p:tav tm="100000">
                                          <p:val>
                                            <p:strVal val="#ppt_y"/>
                                          </p:val>
                                        </p:tav>
                                      </p:tavLst>
                                    </p:anim>
                                    <p:animEffect transition="in" filter="wipe(right)" prLst="gradientSize: 0.1">
                                      <p:cBhvr>
                                        <p:cTn id="97" dur="2000"/>
                                        <p:tgtEl>
                                          <p:spTgt spid="49"/>
                                        </p:tgtEl>
                                      </p:cBhvr>
                                    </p:animEffect>
                                  </p:childTnLst>
                                </p:cTn>
                              </p:par>
                              <p:par>
                                <p:cTn id="98" presetID="29" presetClass="entr" presetSubtype="0"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 calcmode="lin" valueType="num">
                                      <p:cBhvr>
                                        <p:cTn id="100" dur="2000" fill="hold"/>
                                        <p:tgtEl>
                                          <p:spTgt spid="50"/>
                                        </p:tgtEl>
                                        <p:attrNameLst>
                                          <p:attrName>ppt_x</p:attrName>
                                        </p:attrNameLst>
                                      </p:cBhvr>
                                      <p:tavLst>
                                        <p:tav tm="0">
                                          <p:val>
                                            <p:strVal val="#ppt_x-.2"/>
                                          </p:val>
                                        </p:tav>
                                        <p:tav tm="100000">
                                          <p:val>
                                            <p:strVal val="#ppt_x"/>
                                          </p:val>
                                        </p:tav>
                                      </p:tavLst>
                                    </p:anim>
                                    <p:anim calcmode="lin" valueType="num">
                                      <p:cBhvr>
                                        <p:cTn id="101" dur="2000" fill="hold"/>
                                        <p:tgtEl>
                                          <p:spTgt spid="50"/>
                                        </p:tgtEl>
                                        <p:attrNameLst>
                                          <p:attrName>ppt_y</p:attrName>
                                        </p:attrNameLst>
                                      </p:cBhvr>
                                      <p:tavLst>
                                        <p:tav tm="0">
                                          <p:val>
                                            <p:strVal val="#ppt_y"/>
                                          </p:val>
                                        </p:tav>
                                        <p:tav tm="100000">
                                          <p:val>
                                            <p:strVal val="#ppt_y"/>
                                          </p:val>
                                        </p:tav>
                                      </p:tavLst>
                                    </p:anim>
                                    <p:animEffect transition="in" filter="wipe(right)" prLst="gradientSize: 0.1">
                                      <p:cBhvr>
                                        <p:cTn id="102" dur="2000"/>
                                        <p:tgtEl>
                                          <p:spTgt spid="50"/>
                                        </p:tgtEl>
                                      </p:cBhvr>
                                    </p:animEffect>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grpId="0" nodeType="click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2000"/>
                                        <p:tgtEl>
                                          <p:spTgt spid="48"/>
                                        </p:tgtEl>
                                      </p:cBhvr>
                                    </p:animEffect>
                                    <p:anim calcmode="lin" valueType="num">
                                      <p:cBhvr>
                                        <p:cTn id="108" dur="2000" fill="hold"/>
                                        <p:tgtEl>
                                          <p:spTgt spid="48"/>
                                        </p:tgtEl>
                                        <p:attrNameLst>
                                          <p:attrName>ppt_x</p:attrName>
                                        </p:attrNameLst>
                                      </p:cBhvr>
                                      <p:tavLst>
                                        <p:tav tm="0">
                                          <p:val>
                                            <p:strVal val="#ppt_x"/>
                                          </p:val>
                                        </p:tav>
                                        <p:tav tm="100000">
                                          <p:val>
                                            <p:strVal val="#ppt_x"/>
                                          </p:val>
                                        </p:tav>
                                      </p:tavLst>
                                    </p:anim>
                                    <p:anim calcmode="lin" valueType="num">
                                      <p:cBhvr>
                                        <p:cTn id="109" dur="2000" fill="hold"/>
                                        <p:tgtEl>
                                          <p:spTgt spid="48"/>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51"/>
                                        </p:tgtEl>
                                        <p:attrNameLst>
                                          <p:attrName>style.visibility</p:attrName>
                                        </p:attrNameLst>
                                      </p:cBhvr>
                                      <p:to>
                                        <p:strVal val="visible"/>
                                      </p:to>
                                    </p:set>
                                    <p:animEffect transition="in" filter="fade">
                                      <p:cBhvr>
                                        <p:cTn id="112" dur="2000"/>
                                        <p:tgtEl>
                                          <p:spTgt spid="51"/>
                                        </p:tgtEl>
                                      </p:cBhvr>
                                    </p:animEffect>
                                    <p:anim calcmode="lin" valueType="num">
                                      <p:cBhvr>
                                        <p:cTn id="113" dur="2000" fill="hold"/>
                                        <p:tgtEl>
                                          <p:spTgt spid="51"/>
                                        </p:tgtEl>
                                        <p:attrNameLst>
                                          <p:attrName>ppt_x</p:attrName>
                                        </p:attrNameLst>
                                      </p:cBhvr>
                                      <p:tavLst>
                                        <p:tav tm="0">
                                          <p:val>
                                            <p:strVal val="#ppt_x"/>
                                          </p:val>
                                        </p:tav>
                                        <p:tav tm="100000">
                                          <p:val>
                                            <p:strVal val="#ppt_x"/>
                                          </p:val>
                                        </p:tav>
                                      </p:tavLst>
                                    </p:anim>
                                    <p:anim calcmode="lin" valueType="num">
                                      <p:cBhvr>
                                        <p:cTn id="114" dur="2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9" presetClass="entr" presetSubtype="0" fill="hold" grpId="0" nodeType="clickEffect">
                                  <p:stCondLst>
                                    <p:cond delay="0"/>
                                  </p:stCondLst>
                                  <p:childTnLst>
                                    <p:set>
                                      <p:cBhvr>
                                        <p:cTn id="118" dur="1" fill="hold">
                                          <p:stCondLst>
                                            <p:cond delay="0"/>
                                          </p:stCondLst>
                                        </p:cTn>
                                        <p:tgtEl>
                                          <p:spTgt spid="47"/>
                                        </p:tgtEl>
                                        <p:attrNameLst>
                                          <p:attrName>style.visibility</p:attrName>
                                        </p:attrNameLst>
                                      </p:cBhvr>
                                      <p:to>
                                        <p:strVal val="visible"/>
                                      </p:to>
                                    </p:set>
                                    <p:anim calcmode="lin" valueType="num">
                                      <p:cBhvr>
                                        <p:cTn id="119" dur="2000" fill="hold"/>
                                        <p:tgtEl>
                                          <p:spTgt spid="47"/>
                                        </p:tgtEl>
                                        <p:attrNameLst>
                                          <p:attrName>ppt_x</p:attrName>
                                        </p:attrNameLst>
                                      </p:cBhvr>
                                      <p:tavLst>
                                        <p:tav tm="0">
                                          <p:val>
                                            <p:strVal val="#ppt_x-.2"/>
                                          </p:val>
                                        </p:tav>
                                        <p:tav tm="100000">
                                          <p:val>
                                            <p:strVal val="#ppt_x"/>
                                          </p:val>
                                        </p:tav>
                                      </p:tavLst>
                                    </p:anim>
                                    <p:anim calcmode="lin" valueType="num">
                                      <p:cBhvr>
                                        <p:cTn id="120" dur="2000" fill="hold"/>
                                        <p:tgtEl>
                                          <p:spTgt spid="47"/>
                                        </p:tgtEl>
                                        <p:attrNameLst>
                                          <p:attrName>ppt_y</p:attrName>
                                        </p:attrNameLst>
                                      </p:cBhvr>
                                      <p:tavLst>
                                        <p:tav tm="0">
                                          <p:val>
                                            <p:strVal val="#ppt_y"/>
                                          </p:val>
                                        </p:tav>
                                        <p:tav tm="100000">
                                          <p:val>
                                            <p:strVal val="#ppt_y"/>
                                          </p:val>
                                        </p:tav>
                                      </p:tavLst>
                                    </p:anim>
                                    <p:animEffect transition="in" filter="wipe(right)" prLst="gradientSize: 0.1">
                                      <p:cBhvr>
                                        <p:cTn id="121" dur="2000"/>
                                        <p:tgtEl>
                                          <p:spTgt spid="47"/>
                                        </p:tgtEl>
                                      </p:cBhvr>
                                    </p:animEffect>
                                  </p:childTnLst>
                                </p:cTn>
                              </p:par>
                              <p:par>
                                <p:cTn id="122" presetID="29" presetClass="entr" presetSubtype="0" fill="hold" grpId="0" nodeType="withEffect">
                                  <p:stCondLst>
                                    <p:cond delay="0"/>
                                  </p:stCondLst>
                                  <p:childTnLst>
                                    <p:set>
                                      <p:cBhvr>
                                        <p:cTn id="123" dur="1" fill="hold">
                                          <p:stCondLst>
                                            <p:cond delay="0"/>
                                          </p:stCondLst>
                                        </p:cTn>
                                        <p:tgtEl>
                                          <p:spTgt spid="52"/>
                                        </p:tgtEl>
                                        <p:attrNameLst>
                                          <p:attrName>style.visibility</p:attrName>
                                        </p:attrNameLst>
                                      </p:cBhvr>
                                      <p:to>
                                        <p:strVal val="visible"/>
                                      </p:to>
                                    </p:set>
                                    <p:anim calcmode="lin" valueType="num">
                                      <p:cBhvr>
                                        <p:cTn id="124" dur="2000" fill="hold"/>
                                        <p:tgtEl>
                                          <p:spTgt spid="52"/>
                                        </p:tgtEl>
                                        <p:attrNameLst>
                                          <p:attrName>ppt_x</p:attrName>
                                        </p:attrNameLst>
                                      </p:cBhvr>
                                      <p:tavLst>
                                        <p:tav tm="0">
                                          <p:val>
                                            <p:strVal val="#ppt_x-.2"/>
                                          </p:val>
                                        </p:tav>
                                        <p:tav tm="100000">
                                          <p:val>
                                            <p:strVal val="#ppt_x"/>
                                          </p:val>
                                        </p:tav>
                                      </p:tavLst>
                                    </p:anim>
                                    <p:anim calcmode="lin" valueType="num">
                                      <p:cBhvr>
                                        <p:cTn id="125" dur="2000" fill="hold"/>
                                        <p:tgtEl>
                                          <p:spTgt spid="52"/>
                                        </p:tgtEl>
                                        <p:attrNameLst>
                                          <p:attrName>ppt_y</p:attrName>
                                        </p:attrNameLst>
                                      </p:cBhvr>
                                      <p:tavLst>
                                        <p:tav tm="0">
                                          <p:val>
                                            <p:strVal val="#ppt_y"/>
                                          </p:val>
                                        </p:tav>
                                        <p:tav tm="100000">
                                          <p:val>
                                            <p:strVal val="#ppt_y"/>
                                          </p:val>
                                        </p:tav>
                                      </p:tavLst>
                                    </p:anim>
                                    <p:animEffect transition="in" filter="wipe(right)" prLst="gradientSize: 0.1">
                                      <p:cBhvr>
                                        <p:cTn id="126" dur="2000"/>
                                        <p:tgtEl>
                                          <p:spTgt spid="52"/>
                                        </p:tgtEl>
                                      </p:cBhvr>
                                    </p:animEffect>
                                  </p:childTnLst>
                                </p:cTn>
                              </p:par>
                            </p:childTnLst>
                          </p:cTn>
                        </p:par>
                      </p:childTnLst>
                    </p:cTn>
                  </p:par>
                  <p:par>
                    <p:cTn id="127" fill="hold">
                      <p:stCondLst>
                        <p:cond delay="indefinite"/>
                      </p:stCondLst>
                      <p:childTnLst>
                        <p:par>
                          <p:cTn id="128" fill="hold">
                            <p:stCondLst>
                              <p:cond delay="0"/>
                            </p:stCondLst>
                            <p:childTnLst>
                              <p:par>
                                <p:cTn id="129" presetID="42" presetClass="exit" presetSubtype="0" fill="hold" nodeType="clickEffect">
                                  <p:stCondLst>
                                    <p:cond delay="0"/>
                                  </p:stCondLst>
                                  <p:childTnLst>
                                    <p:animEffect transition="out" filter="fade">
                                      <p:cBhvr>
                                        <p:cTn id="130" dur="1000"/>
                                        <p:tgtEl>
                                          <p:spTgt spid="33"/>
                                        </p:tgtEl>
                                      </p:cBhvr>
                                    </p:animEffect>
                                    <p:anim calcmode="lin" valueType="num">
                                      <p:cBhvr>
                                        <p:cTn id="131" dur="1000"/>
                                        <p:tgtEl>
                                          <p:spTgt spid="33"/>
                                        </p:tgtEl>
                                        <p:attrNameLst>
                                          <p:attrName>ppt_x</p:attrName>
                                        </p:attrNameLst>
                                      </p:cBhvr>
                                      <p:tavLst>
                                        <p:tav tm="0">
                                          <p:val>
                                            <p:strVal val="ppt_x"/>
                                          </p:val>
                                        </p:tav>
                                        <p:tav tm="100000">
                                          <p:val>
                                            <p:strVal val="ppt_x"/>
                                          </p:val>
                                        </p:tav>
                                      </p:tavLst>
                                    </p:anim>
                                    <p:anim calcmode="lin" valueType="num">
                                      <p:cBhvr>
                                        <p:cTn id="132" dur="1000"/>
                                        <p:tgtEl>
                                          <p:spTgt spid="33"/>
                                        </p:tgtEl>
                                        <p:attrNameLst>
                                          <p:attrName>ppt_y</p:attrName>
                                        </p:attrNameLst>
                                      </p:cBhvr>
                                      <p:tavLst>
                                        <p:tav tm="0">
                                          <p:val>
                                            <p:strVal val="ppt_y"/>
                                          </p:val>
                                        </p:tav>
                                        <p:tav tm="100000">
                                          <p:val>
                                            <p:strVal val="ppt_y+.1"/>
                                          </p:val>
                                        </p:tav>
                                      </p:tavLst>
                                    </p:anim>
                                    <p:set>
                                      <p:cBhvr>
                                        <p:cTn id="133" dur="1" fill="hold">
                                          <p:stCondLst>
                                            <p:cond delay="999"/>
                                          </p:stCondLst>
                                        </p:cTn>
                                        <p:tgtEl>
                                          <p:spTgt spid="33"/>
                                        </p:tgtEl>
                                        <p:attrNameLst>
                                          <p:attrName>style.visibility</p:attrName>
                                        </p:attrNameLst>
                                      </p:cBhvr>
                                      <p:to>
                                        <p:strVal val="hidden"/>
                                      </p:to>
                                    </p:set>
                                  </p:childTnLst>
                                </p:cTn>
                              </p:par>
                            </p:childTnLst>
                          </p:cTn>
                        </p:par>
                        <p:par>
                          <p:cTn id="134" fill="hold">
                            <p:stCondLst>
                              <p:cond delay="1000"/>
                            </p:stCondLst>
                            <p:childTnLst>
                              <p:par>
                                <p:cTn id="135" presetID="47" presetClass="entr" presetSubtype="0" fill="hold" nodeType="afterEffect">
                                  <p:stCondLst>
                                    <p:cond delay="0"/>
                                  </p:stCondLst>
                                  <p:childTnLst>
                                    <p:set>
                                      <p:cBhvr>
                                        <p:cTn id="136" dur="1" fill="hold">
                                          <p:stCondLst>
                                            <p:cond delay="0"/>
                                          </p:stCondLst>
                                        </p:cTn>
                                        <p:tgtEl>
                                          <p:spTgt spid="32"/>
                                        </p:tgtEl>
                                        <p:attrNameLst>
                                          <p:attrName>style.visibility</p:attrName>
                                        </p:attrNameLst>
                                      </p:cBhvr>
                                      <p:to>
                                        <p:strVal val="visible"/>
                                      </p:to>
                                    </p:set>
                                    <p:animEffect transition="in" filter="fade">
                                      <p:cBhvr>
                                        <p:cTn id="137" dur="1000"/>
                                        <p:tgtEl>
                                          <p:spTgt spid="32"/>
                                        </p:tgtEl>
                                      </p:cBhvr>
                                    </p:animEffect>
                                    <p:anim calcmode="lin" valueType="num">
                                      <p:cBhvr>
                                        <p:cTn id="138" dur="1000" fill="hold"/>
                                        <p:tgtEl>
                                          <p:spTgt spid="32"/>
                                        </p:tgtEl>
                                        <p:attrNameLst>
                                          <p:attrName>ppt_x</p:attrName>
                                        </p:attrNameLst>
                                      </p:cBhvr>
                                      <p:tavLst>
                                        <p:tav tm="0">
                                          <p:val>
                                            <p:strVal val="#ppt_x"/>
                                          </p:val>
                                        </p:tav>
                                        <p:tav tm="100000">
                                          <p:val>
                                            <p:strVal val="#ppt_x"/>
                                          </p:val>
                                        </p:tav>
                                      </p:tavLst>
                                    </p:anim>
                                    <p:anim calcmode="lin" valueType="num">
                                      <p:cBhvr>
                                        <p:cTn id="13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Graphic spid="40" grpId="0">
        <p:bldAsOne/>
      </p:bldGraphic>
      <p:bldP spid="41" grpId="0"/>
      <p:bldP spid="42" grpId="0"/>
      <p:bldP spid="43" grpId="0" animBg="1"/>
      <p:bldP spid="44" grpId="0"/>
      <p:bldP spid="45" grpId="0" animBg="1"/>
      <p:bldP spid="46" grpId="0"/>
      <p:bldP spid="47" grpId="0" animBg="1"/>
      <p:bldP spid="48" grpId="0" animBg="1"/>
      <p:bldP spid="49" grpId="0" animBg="1"/>
      <p:bldP spid="50" grpId="0"/>
      <p:bldP spid="51" grpId="0"/>
      <p:bldP spid="52"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Dunning Operations</a:t>
            </a:r>
            <a:endParaRPr lang="en-IN" sz="3000" dirty="0"/>
          </a:p>
        </p:txBody>
      </p:sp>
      <p:sp>
        <p:nvSpPr>
          <p:cNvPr id="5" name="Rectangle 4"/>
          <p:cNvSpPr/>
          <p:nvPr/>
        </p:nvSpPr>
        <p:spPr>
          <a:xfrm>
            <a:off x="114301" y="1076742"/>
            <a:ext cx="11876808" cy="3385542"/>
          </a:xfrm>
          <a:prstGeom prst="rect">
            <a:avLst/>
          </a:prstGeom>
        </p:spPr>
        <p:txBody>
          <a:bodyPr wrap="square">
            <a:spAutoFit/>
          </a:bodyPr>
          <a:lstStyle/>
          <a:p>
            <a:pPr algn="just" defTabSz="912813" eaLnBrk="1" hangingPunct="1">
              <a:lnSpc>
                <a:spcPct val="150000"/>
              </a:lnSpc>
              <a:spcBef>
                <a:spcPts val="600"/>
              </a:spcBef>
              <a:buSzPct val="45000"/>
            </a:pPr>
            <a:r>
              <a:rPr lang="en-US" dirty="0" smtClean="0">
                <a:latin typeface="+mn-lt"/>
                <a:cs typeface="+mn-cs"/>
              </a:rPr>
              <a:t>Future Action</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Based on aging period defined in scenario for various actions and considering basic Aging Date (Bill Date / Due Date) for Dunning Unit , future actions are generated with future </a:t>
            </a:r>
            <a:r>
              <a:rPr lang="en-US" dirty="0" smtClean="0">
                <a:latin typeface="+mn-lt"/>
                <a:cs typeface="+mn-cs"/>
              </a:rPr>
              <a:t>dates.</a:t>
            </a:r>
            <a:endParaRPr lang="en-US" dirty="0">
              <a:latin typeface="+mn-lt"/>
              <a:cs typeface="+mn-cs"/>
            </a:endParaRPr>
          </a:p>
          <a:p>
            <a:pPr algn="just" defTabSz="912813" eaLnBrk="1" hangingPunct="1">
              <a:lnSpc>
                <a:spcPct val="150000"/>
              </a:lnSpc>
              <a:spcBef>
                <a:spcPts val="600"/>
              </a:spcBef>
              <a:buSzPct val="45000"/>
            </a:pPr>
            <a:r>
              <a:rPr lang="en-US" dirty="0" smtClean="0">
                <a:latin typeface="+mn-lt"/>
                <a:cs typeface="+mn-cs"/>
              </a:rPr>
              <a:t>Process </a:t>
            </a:r>
            <a:r>
              <a:rPr lang="en-US" dirty="0">
                <a:latin typeface="+mn-lt"/>
                <a:cs typeface="+mn-cs"/>
              </a:rPr>
              <a:t>Date Calculation</a:t>
            </a:r>
          </a:p>
          <a:p>
            <a:pPr marL="684213" lvl="1" indent="-227013" algn="just" defTabSz="912813" eaLnBrk="1" hangingPunct="1">
              <a:lnSpc>
                <a:spcPct val="150000"/>
              </a:lnSpc>
              <a:spcBef>
                <a:spcPts val="600"/>
              </a:spcBef>
              <a:buSzPct val="45000"/>
              <a:buFont typeface="Wingdings" charset="2"/>
              <a:buChar char=""/>
            </a:pPr>
            <a:r>
              <a:rPr lang="en-US" dirty="0" smtClean="0">
                <a:latin typeface="+mn-lt"/>
                <a:cs typeface="+mn-cs"/>
              </a:rPr>
              <a:t>Processing </a:t>
            </a:r>
            <a:r>
              <a:rPr lang="en-US" dirty="0">
                <a:latin typeface="+mn-lt"/>
                <a:cs typeface="+mn-cs"/>
              </a:rPr>
              <a:t>Date = Base Date (Aging Date) + Aging Start Day (from Dunning Scenario)</a:t>
            </a:r>
          </a:p>
          <a:p>
            <a:pPr marL="684213" lvl="1" indent="-227013" algn="just" defTabSz="912813" eaLnBrk="1" hangingPunct="1">
              <a:lnSpc>
                <a:spcPct val="150000"/>
              </a:lnSpc>
              <a:spcBef>
                <a:spcPts val="600"/>
              </a:spcBef>
              <a:buSzPct val="45000"/>
              <a:buFont typeface="Wingdings" charset="2"/>
              <a:buChar char=""/>
            </a:pPr>
            <a:r>
              <a:rPr lang="en-US" dirty="0" smtClean="0">
                <a:latin typeface="+mn-lt"/>
                <a:cs typeface="+mn-cs"/>
              </a:rPr>
              <a:t>Consideration </a:t>
            </a:r>
            <a:r>
              <a:rPr lang="en-US" dirty="0">
                <a:latin typeface="+mn-lt"/>
                <a:cs typeface="+mn-cs"/>
              </a:rPr>
              <a:t>of Holiday Factor if System Parameter is enabled.</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Supported </a:t>
            </a:r>
            <a:r>
              <a:rPr lang="en-US" dirty="0" smtClean="0">
                <a:latin typeface="+mn-lt"/>
                <a:cs typeface="+mn-cs"/>
              </a:rPr>
              <a:t>operations: View, Edit, Change Status, Prepone-Postpone</a:t>
            </a:r>
            <a:endParaRPr lang="en-US" dirty="0">
              <a:latin typeface="+mn-lt"/>
              <a:cs typeface="+mn-cs"/>
            </a:endParaRPr>
          </a:p>
        </p:txBody>
      </p:sp>
    </p:spTree>
    <p:extLst>
      <p:ext uri="{BB962C8B-B14F-4D97-AF65-F5344CB8AC3E}">
        <p14:creationId xmlns:p14="http://schemas.microsoft.com/office/powerpoint/2010/main" val="26107586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Dunning Operations</a:t>
            </a:r>
            <a:endParaRPr lang="en-IN" sz="3000" dirty="0"/>
          </a:p>
        </p:txBody>
      </p:sp>
      <p:sp>
        <p:nvSpPr>
          <p:cNvPr id="5" name="Rectangle 4"/>
          <p:cNvSpPr/>
          <p:nvPr/>
        </p:nvSpPr>
        <p:spPr>
          <a:xfrm>
            <a:off x="114301" y="1076742"/>
            <a:ext cx="11876808" cy="5432256"/>
          </a:xfrm>
          <a:prstGeom prst="rect">
            <a:avLst/>
          </a:prstGeom>
        </p:spPr>
        <p:txBody>
          <a:bodyPr wrap="square">
            <a:spAutoFit/>
          </a:bodyPr>
          <a:lstStyle/>
          <a:p>
            <a:pPr algn="just" defTabSz="912813" eaLnBrk="1" hangingPunct="1">
              <a:lnSpc>
                <a:spcPct val="150000"/>
              </a:lnSpc>
              <a:spcBef>
                <a:spcPts val="600"/>
              </a:spcBef>
              <a:buSzPct val="45000"/>
            </a:pPr>
            <a:r>
              <a:rPr lang="en-US" dirty="0" smtClean="0">
                <a:latin typeface="+mn-lt"/>
                <a:cs typeface="+mn-cs"/>
              </a:rPr>
              <a:t>Trigger Action</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For triggering manual Dunning Action/ Reversal Action for execution.</a:t>
            </a:r>
          </a:p>
          <a:p>
            <a:pPr algn="just" defTabSz="912813" eaLnBrk="1" hangingPunct="1">
              <a:lnSpc>
                <a:spcPct val="150000"/>
              </a:lnSpc>
              <a:spcBef>
                <a:spcPts val="600"/>
              </a:spcBef>
              <a:buSzPct val="45000"/>
            </a:pPr>
            <a:endParaRPr lang="en-US" dirty="0" smtClean="0">
              <a:latin typeface="+mn-lt"/>
              <a:cs typeface="+mn-cs"/>
            </a:endParaRPr>
          </a:p>
          <a:p>
            <a:pPr algn="just" defTabSz="912813" eaLnBrk="1" hangingPunct="1">
              <a:lnSpc>
                <a:spcPct val="150000"/>
              </a:lnSpc>
              <a:spcBef>
                <a:spcPts val="600"/>
              </a:spcBef>
              <a:buSzPct val="45000"/>
            </a:pPr>
            <a:r>
              <a:rPr lang="en-US" dirty="0" smtClean="0">
                <a:latin typeface="+mn-lt"/>
                <a:cs typeface="+mn-cs"/>
              </a:rPr>
              <a:t>Re </a:t>
            </a:r>
            <a:r>
              <a:rPr lang="en-US" dirty="0">
                <a:latin typeface="+mn-lt"/>
                <a:cs typeface="+mn-cs"/>
              </a:rPr>
              <a:t>- Trigger </a:t>
            </a:r>
            <a:r>
              <a:rPr lang="en-US" dirty="0" smtClean="0">
                <a:latin typeface="+mn-lt"/>
                <a:cs typeface="+mn-cs"/>
              </a:rPr>
              <a:t>Actions</a:t>
            </a:r>
            <a:endParaRPr lang="en-US" dirty="0">
              <a:latin typeface="+mn-lt"/>
              <a:cs typeface="+mn-cs"/>
            </a:endParaRP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For re-triggering manual Dunning Action/ Reversal Action for re-execution.</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Actions can be re triggered only if status is ‘Initiated’ or ‘ Waiting For Response’ or ‘Processing Failure’.</a:t>
            </a:r>
          </a:p>
          <a:p>
            <a:pPr marL="684213" lvl="1" indent="-227013" algn="just" defTabSz="912813" eaLnBrk="1" hangingPunct="1">
              <a:lnSpc>
                <a:spcPct val="150000"/>
              </a:lnSpc>
              <a:spcBef>
                <a:spcPts val="600"/>
              </a:spcBef>
              <a:buSzPct val="45000"/>
              <a:buFont typeface="Wingdings" charset="2"/>
              <a:buChar char=""/>
            </a:pPr>
            <a:endParaRPr lang="en-US" dirty="0">
              <a:latin typeface="+mn-lt"/>
              <a:cs typeface="+mn-cs"/>
            </a:endParaRPr>
          </a:p>
          <a:p>
            <a:pPr algn="just" defTabSz="912813" eaLnBrk="1" hangingPunct="1">
              <a:lnSpc>
                <a:spcPct val="150000"/>
              </a:lnSpc>
              <a:spcBef>
                <a:spcPts val="600"/>
              </a:spcBef>
              <a:buSzPct val="45000"/>
            </a:pPr>
            <a:r>
              <a:rPr lang="en-US" dirty="0" smtClean="0">
                <a:latin typeface="+mn-lt"/>
                <a:cs typeface="+mn-cs"/>
              </a:rPr>
              <a:t>Reversal Actions</a:t>
            </a:r>
          </a:p>
          <a:p>
            <a:pPr marL="684213" lvl="1" indent="-227013" algn="just" defTabSz="912813" eaLnBrk="1" hangingPunct="1">
              <a:lnSpc>
                <a:spcPct val="150000"/>
              </a:lnSpc>
              <a:spcBef>
                <a:spcPts val="600"/>
              </a:spcBef>
              <a:buSzPct val="45000"/>
              <a:buFont typeface="Wingdings" charset="2"/>
              <a:buChar char=""/>
            </a:pPr>
            <a:r>
              <a:rPr lang="en-US" dirty="0" smtClean="0">
                <a:latin typeface="+mn-lt"/>
                <a:cs typeface="+mn-cs"/>
              </a:rPr>
              <a:t>Revert any actions taken by Dunning process.</a:t>
            </a:r>
          </a:p>
          <a:p>
            <a:pPr marL="684213" lvl="1" indent="-227013" algn="just" defTabSz="912813" eaLnBrk="1" hangingPunct="1">
              <a:lnSpc>
                <a:spcPct val="150000"/>
              </a:lnSpc>
              <a:spcBef>
                <a:spcPts val="600"/>
              </a:spcBef>
              <a:buSzPct val="45000"/>
              <a:buFont typeface="Wingdings" charset="2"/>
              <a:buChar char=""/>
            </a:pPr>
            <a:r>
              <a:rPr lang="en-US" dirty="0" smtClean="0">
                <a:latin typeface="+mn-lt"/>
                <a:cs typeface="+mn-cs"/>
              </a:rPr>
              <a:t>Same </a:t>
            </a:r>
            <a:r>
              <a:rPr lang="en-US" dirty="0">
                <a:latin typeface="+mn-lt"/>
                <a:cs typeface="+mn-cs"/>
              </a:rPr>
              <a:t>lifecycle as Dunning Actions.</a:t>
            </a: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Configurable plugin based architecture to support dynamic integrations with other systems.</a:t>
            </a:r>
          </a:p>
        </p:txBody>
      </p:sp>
    </p:spTree>
    <p:extLst>
      <p:ext uri="{BB962C8B-B14F-4D97-AF65-F5344CB8AC3E}">
        <p14:creationId xmlns:p14="http://schemas.microsoft.com/office/powerpoint/2010/main" val="64322612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System Parameters</a:t>
            </a:r>
            <a:endParaRPr lang="en-IN" sz="3000" dirty="0"/>
          </a:p>
        </p:txBody>
      </p:sp>
      <p:sp>
        <p:nvSpPr>
          <p:cNvPr id="5" name="Rectangle 4"/>
          <p:cNvSpPr/>
          <p:nvPr/>
        </p:nvSpPr>
        <p:spPr>
          <a:xfrm>
            <a:off x="114301" y="1076742"/>
            <a:ext cx="11876808" cy="1000274"/>
          </a:xfrm>
          <a:prstGeom prst="rect">
            <a:avLst/>
          </a:prstGeom>
        </p:spPr>
        <p:txBody>
          <a:bodyPr wrap="square">
            <a:spAutoFit/>
          </a:bodyPr>
          <a:lstStyle/>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Dunning Aging Start </a:t>
            </a:r>
            <a:r>
              <a:rPr lang="en-US" dirty="0" smtClean="0">
                <a:latin typeface="+mn-lt"/>
                <a:cs typeface="+mn-cs"/>
              </a:rPr>
              <a:t>Date</a:t>
            </a:r>
            <a:endParaRPr lang="en-US" dirty="0">
              <a:latin typeface="+mn-lt"/>
              <a:cs typeface="+mn-cs"/>
            </a:endParaRPr>
          </a:p>
          <a:p>
            <a:pPr marL="684213" lvl="1" indent="-227013" algn="just" defTabSz="912813" eaLnBrk="1" hangingPunct="1">
              <a:lnSpc>
                <a:spcPct val="150000"/>
              </a:lnSpc>
              <a:spcBef>
                <a:spcPts val="600"/>
              </a:spcBef>
              <a:buSzPct val="45000"/>
              <a:buFont typeface="Wingdings" charset="2"/>
              <a:buChar char=""/>
            </a:pPr>
            <a:r>
              <a:rPr lang="en-US" dirty="0">
                <a:latin typeface="+mn-lt"/>
                <a:cs typeface="+mn-cs"/>
              </a:rPr>
              <a:t>Holiday </a:t>
            </a:r>
            <a:r>
              <a:rPr lang="en-US" dirty="0" smtClean="0">
                <a:latin typeface="+mn-lt"/>
                <a:cs typeface="+mn-cs"/>
              </a:rPr>
              <a:t>Consideration</a:t>
            </a:r>
            <a:endParaRPr lang="en-US" dirty="0">
              <a:latin typeface="+mn-lt"/>
              <a:cs typeface="+mn-cs"/>
            </a:endParaRPr>
          </a:p>
        </p:txBody>
      </p:sp>
    </p:spTree>
    <p:extLst>
      <p:ext uri="{BB962C8B-B14F-4D97-AF65-F5344CB8AC3E}">
        <p14:creationId xmlns:p14="http://schemas.microsoft.com/office/powerpoint/2010/main" val="218922669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Hands On</a:t>
            </a:r>
            <a:endParaRPr lang="en-IN" dirty="0"/>
          </a:p>
        </p:txBody>
      </p:sp>
      <p:sp>
        <p:nvSpPr>
          <p:cNvPr id="3" name="Content Placeholder 2"/>
          <p:cNvSpPr>
            <a:spLocks noGrp="1"/>
          </p:cNvSpPr>
          <p:nvPr>
            <p:ph idx="4294967295"/>
          </p:nvPr>
        </p:nvSpPr>
        <p:spPr>
          <a:xfrm>
            <a:off x="364664" y="1307507"/>
            <a:ext cx="11618070" cy="4932275"/>
          </a:xfrm>
        </p:spPr>
        <p:txBody>
          <a:bodyPr/>
          <a:lstStyle/>
          <a:p>
            <a:pPr marL="342900" indent="-342900">
              <a:buFont typeface="Arial" panose="020B0604020202020204" pitchFamily="34" charset="0"/>
              <a:buChar char="•"/>
            </a:pPr>
            <a:r>
              <a:rPr lang="en-IN" dirty="0">
                <a:solidFill>
                  <a:schemeClr val="tx1"/>
                </a:solidFill>
              </a:rPr>
              <a:t>Create Dunning 2 Soft Action &amp; 1 Hard action to deactivate the customer with reversal action as activate </a:t>
            </a:r>
            <a:r>
              <a:rPr lang="en-IN" dirty="0" smtClean="0">
                <a:solidFill>
                  <a:schemeClr val="tx1"/>
                </a:solidFill>
              </a:rPr>
              <a:t>customer</a:t>
            </a:r>
          </a:p>
          <a:p>
            <a:pPr marL="342900" indent="-342900">
              <a:buFont typeface="Arial" panose="020B0604020202020204" pitchFamily="34" charset="0"/>
              <a:buChar char="•"/>
            </a:pPr>
            <a:r>
              <a:rPr lang="en-IN" dirty="0" smtClean="0">
                <a:solidFill>
                  <a:schemeClr val="tx1"/>
                </a:solidFill>
              </a:rPr>
              <a:t>Create </a:t>
            </a:r>
            <a:r>
              <a:rPr lang="en-IN" dirty="0">
                <a:solidFill>
                  <a:schemeClr val="tx1"/>
                </a:solidFill>
              </a:rPr>
              <a:t>Staff Group, Scenario &amp; Credit Class with above created </a:t>
            </a:r>
            <a:r>
              <a:rPr lang="en-IN" dirty="0" smtClean="0">
                <a:solidFill>
                  <a:schemeClr val="tx1"/>
                </a:solidFill>
              </a:rPr>
              <a:t>actions</a:t>
            </a:r>
          </a:p>
          <a:p>
            <a:pPr marL="342900" indent="-342900">
              <a:buFont typeface="Arial" panose="020B0604020202020204" pitchFamily="34" charset="0"/>
              <a:buChar char="•"/>
            </a:pPr>
            <a:r>
              <a:rPr lang="en-IN" dirty="0" smtClean="0">
                <a:solidFill>
                  <a:schemeClr val="tx1"/>
                </a:solidFill>
              </a:rPr>
              <a:t>Create </a:t>
            </a:r>
            <a:r>
              <a:rPr lang="en-IN" dirty="0">
                <a:solidFill>
                  <a:schemeClr val="tx1"/>
                </a:solidFill>
              </a:rPr>
              <a:t>Customer with above created credit </a:t>
            </a:r>
            <a:r>
              <a:rPr lang="en-IN" dirty="0" smtClean="0">
                <a:solidFill>
                  <a:schemeClr val="tx1"/>
                </a:solidFill>
              </a:rPr>
              <a:t>class</a:t>
            </a:r>
          </a:p>
          <a:p>
            <a:pPr marL="342900" indent="-342900">
              <a:buFont typeface="Arial" panose="020B0604020202020204" pitchFamily="34" charset="0"/>
              <a:buChar char="•"/>
            </a:pPr>
            <a:r>
              <a:rPr lang="en-IN" dirty="0" smtClean="0">
                <a:solidFill>
                  <a:schemeClr val="tx1"/>
                </a:solidFill>
              </a:rPr>
              <a:t>Create </a:t>
            </a:r>
            <a:r>
              <a:rPr lang="en-IN" dirty="0">
                <a:solidFill>
                  <a:schemeClr val="tx1"/>
                </a:solidFill>
              </a:rPr>
              <a:t>Debit Note and Generate one regular </a:t>
            </a:r>
            <a:r>
              <a:rPr lang="en-IN" dirty="0" smtClean="0">
                <a:solidFill>
                  <a:schemeClr val="tx1"/>
                </a:solidFill>
              </a:rPr>
              <a:t>Bill</a:t>
            </a:r>
          </a:p>
          <a:p>
            <a:pPr marL="342900" indent="-342900">
              <a:buFont typeface="Arial" panose="020B0604020202020204" pitchFamily="34" charset="0"/>
              <a:buChar char="•"/>
            </a:pPr>
            <a:r>
              <a:rPr lang="en-IN" dirty="0" smtClean="0">
                <a:solidFill>
                  <a:schemeClr val="tx1"/>
                </a:solidFill>
              </a:rPr>
              <a:t>Create </a:t>
            </a:r>
            <a:r>
              <a:rPr lang="en-IN" dirty="0">
                <a:solidFill>
                  <a:schemeClr val="tx1"/>
                </a:solidFill>
              </a:rPr>
              <a:t>a Manual Dunning unit with above created credit </a:t>
            </a:r>
            <a:r>
              <a:rPr lang="en-IN" dirty="0" smtClean="0">
                <a:solidFill>
                  <a:schemeClr val="tx1"/>
                </a:solidFill>
              </a:rPr>
              <a:t>Class</a:t>
            </a:r>
          </a:p>
          <a:p>
            <a:pPr marL="342900" indent="-342900">
              <a:buFont typeface="Arial" panose="020B0604020202020204" pitchFamily="34" charset="0"/>
              <a:buChar char="•"/>
            </a:pPr>
            <a:r>
              <a:rPr lang="en-IN" dirty="0" smtClean="0">
                <a:solidFill>
                  <a:schemeClr val="tx1"/>
                </a:solidFill>
              </a:rPr>
              <a:t>Modify </a:t>
            </a:r>
            <a:r>
              <a:rPr lang="en-IN" dirty="0">
                <a:solidFill>
                  <a:schemeClr val="tx1"/>
                </a:solidFill>
              </a:rPr>
              <a:t>the future date with current date step by step and execute process queue service</a:t>
            </a:r>
            <a:r>
              <a:rPr lang="en-IN" dirty="0" smtClean="0">
                <a:solidFill>
                  <a:schemeClr val="tx1"/>
                </a:solidFill>
              </a:rPr>
              <a:t>.</a:t>
            </a:r>
          </a:p>
          <a:p>
            <a:pPr marL="342900" indent="-342900">
              <a:buFont typeface="Arial" panose="020B0604020202020204" pitchFamily="34" charset="0"/>
              <a:buChar char="•"/>
            </a:pPr>
            <a:r>
              <a:rPr lang="en-IN" dirty="0" smtClean="0">
                <a:solidFill>
                  <a:schemeClr val="tx1"/>
                </a:solidFill>
              </a:rPr>
              <a:t>Once </a:t>
            </a:r>
            <a:r>
              <a:rPr lang="en-IN" dirty="0">
                <a:solidFill>
                  <a:schemeClr val="tx1"/>
                </a:solidFill>
              </a:rPr>
              <a:t>Customer is deactivated Make Payment and check if reversal actions are being performed or not.</a:t>
            </a:r>
          </a:p>
          <a:p>
            <a:pPr marL="342900" indent="-342900">
              <a:buFont typeface="Arial" panose="020B0604020202020204" pitchFamily="34" charset="0"/>
              <a:buChar char="•"/>
            </a:pPr>
            <a:endParaRPr lang="en-IN" dirty="0">
              <a:solidFill>
                <a:schemeClr val="tx1"/>
              </a:solidFill>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165</a:t>
            </a:fld>
            <a:endParaRPr lang="en-US" dirty="0"/>
          </a:p>
        </p:txBody>
      </p:sp>
    </p:spTree>
    <p:extLst>
      <p:ext uri="{BB962C8B-B14F-4D97-AF65-F5344CB8AC3E}">
        <p14:creationId xmlns:p14="http://schemas.microsoft.com/office/powerpoint/2010/main" val="42663836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sp>
          <p:nvSpPr>
            <p:cNvPr id="6" name="Rectangle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2" descr="C:\Users\jayesh.chauhan\Desktop\PPT_Template\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998" y="5805744"/>
              <a:ext cx="11947498" cy="9772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018207" y="330303"/>
              <a:ext cx="1684118" cy="30875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1"/>
          <p:cNvSpPr txBox="1">
            <a:spLocks/>
          </p:cNvSpPr>
          <p:nvPr/>
        </p:nvSpPr>
        <p:spPr bwMode="auto">
          <a:xfrm>
            <a:off x="4855028" y="3039268"/>
            <a:ext cx="6672943" cy="7794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2813" rtl="0" eaLnBrk="1" fontAlgn="base" hangingPunct="1">
              <a:lnSpc>
                <a:spcPct val="90000"/>
              </a:lnSpc>
              <a:spcBef>
                <a:spcPct val="0"/>
              </a:spcBef>
              <a:spcAft>
                <a:spcPct val="0"/>
              </a:spcAft>
              <a:defRPr sz="3200" b="1" kern="1200">
                <a:solidFill>
                  <a:schemeClr val="bg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altLang="en-US" smtClean="0"/>
              <a:t>Click to edit Master title style</a:t>
            </a:r>
            <a:endParaRPr lang="en-US" altLang="en-US" dirty="0" smtClean="0"/>
          </a:p>
        </p:txBody>
      </p:sp>
      <p:pic>
        <p:nvPicPr>
          <p:cNvPr id="10" name="Picture 3" descr="C:\Users\jayesh.chauhan\Desktop\PPT_Templat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8474" y="2642465"/>
            <a:ext cx="7883526" cy="165714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4855028" y="3094113"/>
            <a:ext cx="4953990" cy="779463"/>
          </a:xfrm>
          <a:prstGeom prst="rect">
            <a:avLst/>
          </a:prstGeom>
        </p:spPr>
        <p:txBody>
          <a:bodyPr/>
          <a:lstStyle>
            <a:lvl1pPr>
              <a:defRPr>
                <a:solidFill>
                  <a:schemeClr val="bg1"/>
                </a:solidFill>
              </a:defRPr>
            </a:lvl1pPr>
          </a:lstStyle>
          <a:p>
            <a:r>
              <a:rPr lang="en-US" altLang="en-US" dirty="0" smtClean="0"/>
              <a:t>Voucher and Recharge</a:t>
            </a:r>
          </a:p>
        </p:txBody>
      </p:sp>
    </p:spTree>
    <p:extLst>
      <p:ext uri="{BB962C8B-B14F-4D97-AF65-F5344CB8AC3E}">
        <p14:creationId xmlns:p14="http://schemas.microsoft.com/office/powerpoint/2010/main" val="300117952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Agenda</a:t>
            </a:r>
            <a:endParaRPr lang="en-IN" sz="3000" dirty="0"/>
          </a:p>
        </p:txBody>
      </p:sp>
      <p:sp>
        <p:nvSpPr>
          <p:cNvPr id="20" name="Content Placeholder 2"/>
          <p:cNvSpPr>
            <a:spLocks noGrp="1"/>
          </p:cNvSpPr>
          <p:nvPr>
            <p:ph idx="4294967295"/>
          </p:nvPr>
        </p:nvSpPr>
        <p:spPr>
          <a:xfrm>
            <a:off x="0" y="1814513"/>
            <a:ext cx="4827588" cy="3298825"/>
          </a:xfrm>
        </p:spPr>
        <p:txBody>
          <a:bodyPr/>
          <a:lstStyle>
            <a:lvl1pPr marL="0" indent="0">
              <a:buNone/>
              <a:defRPr/>
            </a:lvl1pPr>
          </a:lstStyle>
          <a:p>
            <a:pPr marL="342900" lvl="0" indent="-342900">
              <a:buFont typeface="Arial" panose="020B0604020202020204" pitchFamily="34" charset="0"/>
              <a:buChar char="•"/>
            </a:pPr>
            <a:r>
              <a:rPr lang="en-US" dirty="0">
                <a:solidFill>
                  <a:schemeClr val="tx1"/>
                </a:solidFill>
              </a:rPr>
              <a:t>Voucher Concept and </a:t>
            </a:r>
            <a:r>
              <a:rPr lang="en-US" dirty="0" smtClean="0">
                <a:solidFill>
                  <a:schemeClr val="tx1"/>
                </a:solidFill>
              </a:rPr>
              <a:t>Types</a:t>
            </a:r>
          </a:p>
          <a:p>
            <a:pPr marL="342900" lvl="0" indent="-342900">
              <a:buFont typeface="Arial" panose="020B0604020202020204" pitchFamily="34" charset="0"/>
              <a:buChar char="•"/>
            </a:pPr>
            <a:r>
              <a:rPr lang="en-IN" dirty="0" smtClean="0">
                <a:solidFill>
                  <a:schemeClr val="tx1"/>
                </a:solidFill>
              </a:rPr>
              <a:t>Master Configurations</a:t>
            </a:r>
          </a:p>
          <a:p>
            <a:pPr marL="342900" lvl="0" indent="-342900">
              <a:buFont typeface="Arial" panose="020B0604020202020204" pitchFamily="34" charset="0"/>
              <a:buChar char="•"/>
            </a:pPr>
            <a:r>
              <a:rPr lang="en-IN" dirty="0" smtClean="0">
                <a:solidFill>
                  <a:schemeClr val="tx1"/>
                </a:solidFill>
              </a:rPr>
              <a:t>Voucher Life Cycle Management</a:t>
            </a:r>
          </a:p>
          <a:p>
            <a:pPr marL="342900" lvl="0" indent="-342900">
              <a:buFont typeface="Arial" panose="020B0604020202020204" pitchFamily="34" charset="0"/>
              <a:buChar char="•"/>
            </a:pPr>
            <a:r>
              <a:rPr lang="en-IN" dirty="0" smtClean="0">
                <a:solidFill>
                  <a:schemeClr val="tx1"/>
                </a:solidFill>
              </a:rPr>
              <a:t>Voucher Generation Process</a:t>
            </a:r>
          </a:p>
          <a:p>
            <a:pPr marL="342900" lvl="0" indent="-342900">
              <a:buFont typeface="Arial" panose="020B0604020202020204" pitchFamily="34" charset="0"/>
              <a:buChar char="•"/>
            </a:pPr>
            <a:r>
              <a:rPr lang="en-IN" dirty="0" smtClean="0">
                <a:solidFill>
                  <a:schemeClr val="tx1"/>
                </a:solidFill>
              </a:rPr>
              <a:t>Voucher Operations</a:t>
            </a:r>
          </a:p>
          <a:p>
            <a:pPr marL="342900" lvl="0" indent="-342900">
              <a:buFont typeface="Arial" panose="020B0604020202020204" pitchFamily="34" charset="0"/>
              <a:buChar char="•"/>
            </a:pPr>
            <a:r>
              <a:rPr lang="en-IN" dirty="0" smtClean="0">
                <a:solidFill>
                  <a:schemeClr val="tx1"/>
                </a:solidFill>
              </a:rPr>
              <a:t>Services</a:t>
            </a:r>
          </a:p>
          <a:p>
            <a:pPr marL="1027113" lvl="1" indent="-342900">
              <a:buFont typeface="Arial" panose="020B0604020202020204" pitchFamily="34" charset="0"/>
              <a:buChar char="•"/>
            </a:pPr>
            <a:r>
              <a:rPr lang="en-IN" dirty="0" smtClean="0">
                <a:solidFill>
                  <a:schemeClr val="tx1"/>
                </a:solidFill>
              </a:rPr>
              <a:t>Voucher Batch Generation</a:t>
            </a:r>
          </a:p>
          <a:p>
            <a:pPr marL="1027113" lvl="1" indent="-342900">
              <a:buFont typeface="Arial" panose="020B0604020202020204" pitchFamily="34" charset="0"/>
              <a:buChar char="•"/>
            </a:pPr>
            <a:r>
              <a:rPr lang="en-IN" dirty="0" smtClean="0">
                <a:solidFill>
                  <a:schemeClr val="tx1"/>
                </a:solidFill>
              </a:rPr>
              <a:t>Pre-Provision Customers</a:t>
            </a:r>
          </a:p>
          <a:p>
            <a:pPr marL="342900" indent="-342900">
              <a:buFont typeface="Arial" panose="020B0604020202020204" pitchFamily="34" charset="0"/>
              <a:buChar char="•"/>
            </a:pPr>
            <a:r>
              <a:rPr lang="en-IN" dirty="0" smtClean="0">
                <a:solidFill>
                  <a:schemeClr val="tx1"/>
                </a:solidFill>
              </a:rPr>
              <a:t>Voucher System Parameters</a:t>
            </a:r>
          </a:p>
        </p:txBody>
      </p:sp>
      <p:sp>
        <p:nvSpPr>
          <p:cNvPr id="21" name="Content Placeholder 3"/>
          <p:cNvSpPr>
            <a:spLocks noGrp="1"/>
          </p:cNvSpPr>
          <p:nvPr>
            <p:ph idx="4294967295"/>
          </p:nvPr>
        </p:nvSpPr>
        <p:spPr>
          <a:xfrm>
            <a:off x="6853238" y="1814513"/>
            <a:ext cx="5338762" cy="3368675"/>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marL="342900" lvl="0" indent="-342900">
              <a:buFont typeface="Arial" panose="020B0604020202020204" pitchFamily="34" charset="0"/>
              <a:buChar char="•"/>
            </a:pPr>
            <a:r>
              <a:rPr lang="en-IN" dirty="0">
                <a:solidFill>
                  <a:schemeClr val="tx1"/>
                </a:solidFill>
              </a:rPr>
              <a:t>Recharge Concepts and Call Flow</a:t>
            </a:r>
            <a:endParaRPr lang="en-US" dirty="0" smtClean="0">
              <a:solidFill>
                <a:schemeClr val="tx1"/>
              </a:solidFill>
            </a:endParaRPr>
          </a:p>
          <a:p>
            <a:pPr marL="342900" lvl="0" indent="-342900">
              <a:buFont typeface="Arial" panose="020B0604020202020204" pitchFamily="34" charset="0"/>
              <a:buChar char="•"/>
            </a:pPr>
            <a:r>
              <a:rPr lang="en-US" dirty="0" smtClean="0">
                <a:solidFill>
                  <a:schemeClr val="tx1"/>
                </a:solidFill>
              </a:rPr>
              <a:t>Recharge System Parameters</a:t>
            </a:r>
          </a:p>
          <a:p>
            <a:pPr marL="342900" indent="-342900">
              <a:buFont typeface="Arial" panose="020B0604020202020204" pitchFamily="34" charset="0"/>
              <a:buChar char="•"/>
            </a:pPr>
            <a:endParaRPr lang="en-US" dirty="0" smtClean="0">
              <a:solidFill>
                <a:schemeClr val="tx1"/>
              </a:solidFill>
            </a:endParaRPr>
          </a:p>
          <a:p>
            <a:pPr marL="342900" lvl="0" indent="-342900">
              <a:buFont typeface="Arial" panose="020B0604020202020204" pitchFamily="34" charset="0"/>
              <a:buChar char="•"/>
            </a:pPr>
            <a:endParaRPr lang="en-US" dirty="0">
              <a:solidFill>
                <a:schemeClr val="tx1"/>
              </a:solidFill>
            </a:endParaRPr>
          </a:p>
        </p:txBody>
      </p:sp>
      <p:cxnSp>
        <p:nvCxnSpPr>
          <p:cNvPr id="9" name="Straight Connector 8"/>
          <p:cNvCxnSpPr/>
          <p:nvPr/>
        </p:nvCxnSpPr>
        <p:spPr>
          <a:xfrm>
            <a:off x="5706730" y="1815234"/>
            <a:ext cx="0" cy="3118104"/>
          </a:xfrm>
          <a:prstGeom prst="line">
            <a:avLst/>
          </a:prstGeom>
          <a:ln w="19050">
            <a:solidFill>
              <a:srgbClr val="0066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99311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Voucher Types</a:t>
            </a:r>
            <a:endParaRPr lang="en-IN" sz="3000" dirty="0"/>
          </a:p>
        </p:txBody>
      </p:sp>
      <p:sp>
        <p:nvSpPr>
          <p:cNvPr id="19" name="Rectangle 18"/>
          <p:cNvSpPr/>
          <p:nvPr/>
        </p:nvSpPr>
        <p:spPr>
          <a:xfrm>
            <a:off x="348336" y="957632"/>
            <a:ext cx="10894628" cy="3462486"/>
          </a:xfrm>
          <a:prstGeom prst="rect">
            <a:avLst/>
          </a:prstGeom>
        </p:spPr>
        <p:txBody>
          <a:bodyPr wrap="square">
            <a:spAutoFit/>
          </a:bodyPr>
          <a:lstStyle/>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External Vouchers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a:t>Physical coupons use to perform recharge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Examples: Scratch Card, Coupons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Calling Cards</a:t>
            </a:r>
            <a:endParaRPr lang="en-US" dirty="0" smtClean="0"/>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US" dirty="0" smtClean="0"/>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Electronic Vouchers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Examples: Online Recharge, Recharge by Denomination</a:t>
            </a:r>
          </a:p>
        </p:txBody>
      </p:sp>
    </p:spTree>
    <p:extLst>
      <p:ext uri="{BB962C8B-B14F-4D97-AF65-F5344CB8AC3E}">
        <p14:creationId xmlns:p14="http://schemas.microsoft.com/office/powerpoint/2010/main" val="1036858167"/>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External Vouchers (Scratch Card)</a:t>
            </a:r>
            <a:endParaRPr lang="en-IN" sz="3000" dirty="0"/>
          </a:p>
        </p:txBody>
      </p:sp>
      <p:pic>
        <p:nvPicPr>
          <p:cNvPr id="105" name="Picture 104" descr="7.png"/>
          <p:cNvPicPr>
            <a:picLocks noChangeAspect="1"/>
          </p:cNvPicPr>
          <p:nvPr/>
        </p:nvPicPr>
        <p:blipFill>
          <a:blip r:embed="rId2" cstate="print"/>
          <a:stretch>
            <a:fillRect/>
          </a:stretch>
        </p:blipFill>
        <p:spPr>
          <a:xfrm>
            <a:off x="2729345" y="1219200"/>
            <a:ext cx="836578" cy="914400"/>
          </a:xfrm>
          <a:prstGeom prst="rect">
            <a:avLst/>
          </a:prstGeom>
        </p:spPr>
      </p:pic>
      <p:sp>
        <p:nvSpPr>
          <p:cNvPr id="106" name="TextBox 105"/>
          <p:cNvSpPr txBox="1"/>
          <p:nvPr/>
        </p:nvSpPr>
        <p:spPr>
          <a:xfrm>
            <a:off x="2769349" y="2161401"/>
            <a:ext cx="800219" cy="276999"/>
          </a:xfrm>
          <a:prstGeom prst="rect">
            <a:avLst/>
          </a:prstGeom>
          <a:noFill/>
        </p:spPr>
        <p:txBody>
          <a:bodyPr wrap="none" rtlCol="0">
            <a:spAutoFit/>
          </a:bodyPr>
          <a:lstStyle/>
          <a:p>
            <a:r>
              <a:rPr lang="en-US" sz="1200" b="1" dirty="0" smtClean="0">
                <a:solidFill>
                  <a:srgbClr val="C00000"/>
                </a:solidFill>
                <a:latin typeface="+mn-lt"/>
              </a:rPr>
              <a:t>Customer</a:t>
            </a:r>
            <a:endParaRPr lang="en-IN" sz="1200" b="1" dirty="0">
              <a:solidFill>
                <a:srgbClr val="C00000"/>
              </a:solidFill>
              <a:latin typeface="+mn-lt"/>
            </a:endParaRPr>
          </a:p>
        </p:txBody>
      </p:sp>
      <p:sp>
        <p:nvSpPr>
          <p:cNvPr id="107" name="TextBox 106"/>
          <p:cNvSpPr txBox="1"/>
          <p:nvPr/>
        </p:nvSpPr>
        <p:spPr>
          <a:xfrm>
            <a:off x="4481945" y="1371600"/>
            <a:ext cx="3810000" cy="276999"/>
          </a:xfrm>
          <a:prstGeom prst="rect">
            <a:avLst/>
          </a:prstGeom>
          <a:noFill/>
        </p:spPr>
        <p:txBody>
          <a:bodyPr wrap="square" rtlCol="0">
            <a:spAutoFit/>
          </a:bodyPr>
          <a:lstStyle/>
          <a:p>
            <a:r>
              <a:rPr lang="en-IN" sz="1200" b="1" dirty="0" smtClean="0">
                <a:solidFill>
                  <a:srgbClr val="C00000"/>
                </a:solidFill>
                <a:latin typeface="+mn-lt"/>
              </a:rPr>
              <a:t>1. Visits shop and requests for Scratch Card</a:t>
            </a:r>
            <a:endParaRPr lang="en-IN" sz="1200" b="1" dirty="0">
              <a:solidFill>
                <a:srgbClr val="C00000"/>
              </a:solidFill>
              <a:latin typeface="+mn-lt"/>
            </a:endParaRPr>
          </a:p>
        </p:txBody>
      </p:sp>
      <p:pic>
        <p:nvPicPr>
          <p:cNvPr id="108" name="Picture 107" descr="4.png"/>
          <p:cNvPicPr>
            <a:picLocks noChangeAspect="1"/>
          </p:cNvPicPr>
          <p:nvPr/>
        </p:nvPicPr>
        <p:blipFill>
          <a:blip r:embed="rId3" cstate="print"/>
          <a:stretch>
            <a:fillRect/>
          </a:stretch>
        </p:blipFill>
        <p:spPr>
          <a:xfrm>
            <a:off x="8139545" y="1219200"/>
            <a:ext cx="838200" cy="838200"/>
          </a:xfrm>
          <a:prstGeom prst="rect">
            <a:avLst/>
          </a:prstGeom>
        </p:spPr>
      </p:pic>
      <p:sp>
        <p:nvSpPr>
          <p:cNvPr id="109" name="TextBox 108"/>
          <p:cNvSpPr txBox="1"/>
          <p:nvPr/>
        </p:nvSpPr>
        <p:spPr>
          <a:xfrm>
            <a:off x="8215745" y="2057400"/>
            <a:ext cx="762000" cy="276999"/>
          </a:xfrm>
          <a:prstGeom prst="rect">
            <a:avLst/>
          </a:prstGeom>
          <a:noFill/>
        </p:spPr>
        <p:txBody>
          <a:bodyPr wrap="square" rtlCol="0">
            <a:spAutoFit/>
          </a:bodyPr>
          <a:lstStyle/>
          <a:p>
            <a:r>
              <a:rPr lang="en-US" sz="1200" b="1" dirty="0" smtClean="0">
                <a:solidFill>
                  <a:srgbClr val="C00000"/>
                </a:solidFill>
                <a:latin typeface="+mn-lt"/>
              </a:rPr>
              <a:t>Reseller</a:t>
            </a:r>
            <a:endParaRPr lang="en-IN" sz="1200" b="1" dirty="0">
              <a:solidFill>
                <a:srgbClr val="C00000"/>
              </a:solidFill>
              <a:latin typeface="+mn-lt"/>
            </a:endParaRPr>
          </a:p>
        </p:txBody>
      </p:sp>
      <p:sp>
        <p:nvSpPr>
          <p:cNvPr id="110" name="TextBox 109"/>
          <p:cNvSpPr txBox="1"/>
          <p:nvPr/>
        </p:nvSpPr>
        <p:spPr>
          <a:xfrm>
            <a:off x="4329545" y="1752600"/>
            <a:ext cx="3810000" cy="276999"/>
          </a:xfrm>
          <a:prstGeom prst="rect">
            <a:avLst/>
          </a:prstGeom>
          <a:noFill/>
        </p:spPr>
        <p:txBody>
          <a:bodyPr wrap="square" rtlCol="0">
            <a:spAutoFit/>
          </a:bodyPr>
          <a:lstStyle/>
          <a:p>
            <a:r>
              <a:rPr lang="en-IN" sz="1200" b="1" dirty="0" smtClean="0">
                <a:solidFill>
                  <a:srgbClr val="C00000"/>
                </a:solidFill>
                <a:latin typeface="+mn-lt"/>
              </a:rPr>
              <a:t>3. Receives Scratch Card  on successful payment</a:t>
            </a:r>
            <a:endParaRPr lang="en-IN" sz="1200" b="1" dirty="0">
              <a:solidFill>
                <a:srgbClr val="C00000"/>
              </a:solidFill>
              <a:latin typeface="+mn-lt"/>
            </a:endParaRPr>
          </a:p>
        </p:txBody>
      </p:sp>
      <p:sp>
        <p:nvSpPr>
          <p:cNvPr id="111" name="TextBox 110"/>
          <p:cNvSpPr txBox="1"/>
          <p:nvPr/>
        </p:nvSpPr>
        <p:spPr>
          <a:xfrm>
            <a:off x="7072745" y="2667000"/>
            <a:ext cx="1676400" cy="461665"/>
          </a:xfrm>
          <a:prstGeom prst="rect">
            <a:avLst/>
          </a:prstGeom>
          <a:noFill/>
        </p:spPr>
        <p:txBody>
          <a:bodyPr wrap="square" rtlCol="0">
            <a:spAutoFit/>
          </a:bodyPr>
          <a:lstStyle/>
          <a:p>
            <a:r>
              <a:rPr lang="en-IN" sz="1200" b="1" dirty="0" smtClean="0">
                <a:solidFill>
                  <a:srgbClr val="C00000"/>
                </a:solidFill>
                <a:latin typeface="+mn-lt"/>
              </a:rPr>
              <a:t>2. Processes Payment transaction</a:t>
            </a:r>
            <a:endParaRPr lang="en-IN" sz="1200" b="1" dirty="0">
              <a:solidFill>
                <a:srgbClr val="C00000"/>
              </a:solidFill>
              <a:latin typeface="+mn-lt"/>
            </a:endParaRPr>
          </a:p>
        </p:txBody>
      </p:sp>
      <p:graphicFrame>
        <p:nvGraphicFramePr>
          <p:cNvPr id="112" name="Diagram 111"/>
          <p:cNvGraphicFramePr/>
          <p:nvPr>
            <p:extLst/>
          </p:nvPr>
        </p:nvGraphicFramePr>
        <p:xfrm>
          <a:off x="1205345" y="3429000"/>
          <a:ext cx="4953000" cy="342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13" name="Straight Arrow Connector 112"/>
          <p:cNvCxnSpPr/>
          <p:nvPr/>
        </p:nvCxnSpPr>
        <p:spPr>
          <a:xfrm>
            <a:off x="3415145" y="2362200"/>
            <a:ext cx="0" cy="129540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3338945" y="2923401"/>
            <a:ext cx="1172244" cy="461665"/>
          </a:xfrm>
          <a:prstGeom prst="rect">
            <a:avLst/>
          </a:prstGeom>
          <a:noFill/>
        </p:spPr>
        <p:txBody>
          <a:bodyPr wrap="none" rtlCol="0">
            <a:spAutoFit/>
          </a:bodyPr>
          <a:lstStyle/>
          <a:p>
            <a:r>
              <a:rPr lang="en-US" sz="1200" b="1" dirty="0" smtClean="0">
                <a:solidFill>
                  <a:srgbClr val="C00000"/>
                </a:solidFill>
                <a:latin typeface="+mn-lt"/>
              </a:rPr>
              <a:t>4. Requests for </a:t>
            </a:r>
          </a:p>
          <a:p>
            <a:r>
              <a:rPr lang="en-US" sz="1200" b="1" dirty="0" smtClean="0">
                <a:solidFill>
                  <a:srgbClr val="C00000"/>
                </a:solidFill>
                <a:latin typeface="+mn-lt"/>
              </a:rPr>
              <a:t>Recharge </a:t>
            </a:r>
            <a:endParaRPr lang="en-IN" sz="1200" b="1" dirty="0">
              <a:solidFill>
                <a:srgbClr val="C00000"/>
              </a:solidFill>
              <a:latin typeface="+mn-lt"/>
            </a:endParaRPr>
          </a:p>
        </p:txBody>
      </p:sp>
      <p:pic>
        <p:nvPicPr>
          <p:cNvPr id="115" name="Picture 114" descr="11.jpg"/>
          <p:cNvPicPr>
            <a:picLocks noChangeAspect="1"/>
          </p:cNvPicPr>
          <p:nvPr/>
        </p:nvPicPr>
        <p:blipFill>
          <a:blip r:embed="rId9" cstate="print"/>
          <a:stretch>
            <a:fillRect/>
          </a:stretch>
        </p:blipFill>
        <p:spPr>
          <a:xfrm>
            <a:off x="1958878" y="2970822"/>
            <a:ext cx="1075267" cy="691243"/>
          </a:xfrm>
          <a:prstGeom prst="rect">
            <a:avLst/>
          </a:prstGeom>
        </p:spPr>
      </p:pic>
      <p:cxnSp>
        <p:nvCxnSpPr>
          <p:cNvPr id="116" name="Straight Arrow Connector 115"/>
          <p:cNvCxnSpPr/>
          <p:nvPr/>
        </p:nvCxnSpPr>
        <p:spPr>
          <a:xfrm>
            <a:off x="3110345" y="2362200"/>
            <a:ext cx="0" cy="1295400"/>
          </a:xfrm>
          <a:prstGeom prst="straightConnector1">
            <a:avLst/>
          </a:prstGeom>
          <a:ln w="38100">
            <a:solidFill>
              <a:schemeClr val="accent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1907831" y="2438400"/>
            <a:ext cx="1102738" cy="461665"/>
          </a:xfrm>
          <a:prstGeom prst="rect">
            <a:avLst/>
          </a:prstGeom>
          <a:noFill/>
        </p:spPr>
        <p:txBody>
          <a:bodyPr wrap="none" rtlCol="0">
            <a:spAutoFit/>
          </a:bodyPr>
          <a:lstStyle/>
          <a:p>
            <a:r>
              <a:rPr lang="en-US" sz="1200" b="1" dirty="0" smtClean="0">
                <a:solidFill>
                  <a:srgbClr val="C00000"/>
                </a:solidFill>
                <a:latin typeface="+mn-lt"/>
              </a:rPr>
              <a:t>9. Recharge </a:t>
            </a:r>
          </a:p>
          <a:p>
            <a:r>
              <a:rPr lang="en-US" sz="1200" b="1" dirty="0" smtClean="0">
                <a:solidFill>
                  <a:srgbClr val="C00000"/>
                </a:solidFill>
                <a:latin typeface="+mn-lt"/>
              </a:rPr>
              <a:t>Response sent</a:t>
            </a:r>
            <a:endParaRPr lang="en-IN" sz="1200" b="1" dirty="0">
              <a:solidFill>
                <a:srgbClr val="C00000"/>
              </a:solidFill>
              <a:latin typeface="+mn-lt"/>
            </a:endParaRPr>
          </a:p>
        </p:txBody>
      </p:sp>
      <p:cxnSp>
        <p:nvCxnSpPr>
          <p:cNvPr id="118" name="Straight Arrow Connector 117"/>
          <p:cNvCxnSpPr/>
          <p:nvPr/>
        </p:nvCxnSpPr>
        <p:spPr>
          <a:xfrm>
            <a:off x="3719945" y="1600200"/>
            <a:ext cx="4343400" cy="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3719945" y="1981200"/>
            <a:ext cx="4343400" cy="0"/>
          </a:xfrm>
          <a:prstGeom prst="straightConnector1">
            <a:avLst/>
          </a:prstGeom>
          <a:ln w="38100">
            <a:solidFill>
              <a:schemeClr val="accent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20" name="Picture 119" descr="17.jpg"/>
          <p:cNvPicPr>
            <a:picLocks noChangeAspect="1"/>
          </p:cNvPicPr>
          <p:nvPr/>
        </p:nvPicPr>
        <p:blipFill>
          <a:blip r:embed="rId10" cstate="print"/>
          <a:stretch>
            <a:fillRect/>
          </a:stretch>
        </p:blipFill>
        <p:spPr>
          <a:xfrm>
            <a:off x="9815945" y="2680927"/>
            <a:ext cx="802958" cy="802958"/>
          </a:xfrm>
          <a:prstGeom prst="rect">
            <a:avLst/>
          </a:prstGeom>
        </p:spPr>
      </p:pic>
      <p:cxnSp>
        <p:nvCxnSpPr>
          <p:cNvPr id="121" name="Elbow Connector 120"/>
          <p:cNvCxnSpPr/>
          <p:nvPr/>
        </p:nvCxnSpPr>
        <p:spPr>
          <a:xfrm>
            <a:off x="8596745" y="2438400"/>
            <a:ext cx="1066800" cy="685800"/>
          </a:xfrm>
          <a:prstGeom prst="bentConnector3">
            <a:avLst>
              <a:gd name="adj1" fmla="val -246"/>
            </a:avLst>
          </a:prstGeom>
          <a:ln w="38100">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22" name="Picture 121" descr="18.jpg"/>
          <p:cNvPicPr>
            <a:picLocks noChangeAspect="1"/>
          </p:cNvPicPr>
          <p:nvPr/>
        </p:nvPicPr>
        <p:blipFill>
          <a:blip r:embed="rId11" cstate="print"/>
          <a:srcRect l="41451" t="33160" r="25389" b="25389"/>
          <a:stretch>
            <a:fillRect/>
          </a:stretch>
        </p:blipFill>
        <p:spPr>
          <a:xfrm>
            <a:off x="3643745" y="2514600"/>
            <a:ext cx="304800" cy="381000"/>
          </a:xfrm>
          <a:prstGeom prst="rect">
            <a:avLst/>
          </a:prstGeom>
        </p:spPr>
      </p:pic>
      <p:sp>
        <p:nvSpPr>
          <p:cNvPr id="123" name="TextBox 122"/>
          <p:cNvSpPr txBox="1"/>
          <p:nvPr/>
        </p:nvSpPr>
        <p:spPr>
          <a:xfrm>
            <a:off x="9663545" y="3505200"/>
            <a:ext cx="1600200" cy="276999"/>
          </a:xfrm>
          <a:prstGeom prst="rect">
            <a:avLst/>
          </a:prstGeom>
          <a:noFill/>
        </p:spPr>
        <p:txBody>
          <a:bodyPr wrap="square" rtlCol="0">
            <a:spAutoFit/>
          </a:bodyPr>
          <a:lstStyle/>
          <a:p>
            <a:r>
              <a:rPr lang="en-US" sz="1200" b="1" dirty="0" smtClean="0">
                <a:solidFill>
                  <a:srgbClr val="C00000"/>
                </a:solidFill>
                <a:latin typeface="+mn-lt"/>
              </a:rPr>
              <a:t>Payment Processing</a:t>
            </a:r>
            <a:endParaRPr lang="en-IN" sz="1200" b="1" dirty="0">
              <a:solidFill>
                <a:srgbClr val="C00000"/>
              </a:solidFill>
              <a:latin typeface="+mn-lt"/>
            </a:endParaRPr>
          </a:p>
        </p:txBody>
      </p:sp>
    </p:spTree>
    <p:extLst>
      <p:ext uri="{BB962C8B-B14F-4D97-AF65-F5344CB8AC3E}">
        <p14:creationId xmlns:p14="http://schemas.microsoft.com/office/powerpoint/2010/main" val="252476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p:cTn id="7" dur="2000" fill="hold"/>
                                        <p:tgtEl>
                                          <p:spTgt spid="105"/>
                                        </p:tgtEl>
                                        <p:attrNameLst>
                                          <p:attrName>ppt_x</p:attrName>
                                        </p:attrNameLst>
                                      </p:cBhvr>
                                      <p:tavLst>
                                        <p:tav tm="0">
                                          <p:val>
                                            <p:strVal val="#ppt_x-.2"/>
                                          </p:val>
                                        </p:tav>
                                        <p:tav tm="100000">
                                          <p:val>
                                            <p:strVal val="#ppt_x"/>
                                          </p:val>
                                        </p:tav>
                                      </p:tavLst>
                                    </p:anim>
                                    <p:anim calcmode="lin" valueType="num">
                                      <p:cBhvr>
                                        <p:cTn id="8" dur="2000" fill="hold"/>
                                        <p:tgtEl>
                                          <p:spTgt spid="105"/>
                                        </p:tgtEl>
                                        <p:attrNameLst>
                                          <p:attrName>ppt_y</p:attrName>
                                        </p:attrNameLst>
                                      </p:cBhvr>
                                      <p:tavLst>
                                        <p:tav tm="0">
                                          <p:val>
                                            <p:strVal val="#ppt_y"/>
                                          </p:val>
                                        </p:tav>
                                        <p:tav tm="100000">
                                          <p:val>
                                            <p:strVal val="#ppt_y"/>
                                          </p:val>
                                        </p:tav>
                                      </p:tavLst>
                                    </p:anim>
                                    <p:animEffect transition="in" filter="wipe(right)" prLst="gradientSize: 0.1">
                                      <p:cBhvr>
                                        <p:cTn id="9" dur="2000"/>
                                        <p:tgtEl>
                                          <p:spTgt spid="105"/>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06"/>
                                        </p:tgtEl>
                                        <p:attrNameLst>
                                          <p:attrName>style.visibility</p:attrName>
                                        </p:attrNameLst>
                                      </p:cBhvr>
                                      <p:to>
                                        <p:strVal val="visible"/>
                                      </p:to>
                                    </p:set>
                                    <p:anim calcmode="lin" valueType="num">
                                      <p:cBhvr>
                                        <p:cTn id="12" dur="2000" fill="hold"/>
                                        <p:tgtEl>
                                          <p:spTgt spid="106"/>
                                        </p:tgtEl>
                                        <p:attrNameLst>
                                          <p:attrName>ppt_x</p:attrName>
                                        </p:attrNameLst>
                                      </p:cBhvr>
                                      <p:tavLst>
                                        <p:tav tm="0">
                                          <p:val>
                                            <p:strVal val="#ppt_x-.2"/>
                                          </p:val>
                                        </p:tav>
                                        <p:tav tm="100000">
                                          <p:val>
                                            <p:strVal val="#ppt_x"/>
                                          </p:val>
                                        </p:tav>
                                      </p:tavLst>
                                    </p:anim>
                                    <p:anim calcmode="lin" valueType="num">
                                      <p:cBhvr>
                                        <p:cTn id="13" dur="2000" fill="hold"/>
                                        <p:tgtEl>
                                          <p:spTgt spid="106"/>
                                        </p:tgtEl>
                                        <p:attrNameLst>
                                          <p:attrName>ppt_y</p:attrName>
                                        </p:attrNameLst>
                                      </p:cBhvr>
                                      <p:tavLst>
                                        <p:tav tm="0">
                                          <p:val>
                                            <p:strVal val="#ppt_y"/>
                                          </p:val>
                                        </p:tav>
                                        <p:tav tm="100000">
                                          <p:val>
                                            <p:strVal val="#ppt_y"/>
                                          </p:val>
                                        </p:tav>
                                      </p:tavLst>
                                    </p:anim>
                                    <p:animEffect transition="in" filter="wipe(right)" prLst="gradientSize: 0.1">
                                      <p:cBhvr>
                                        <p:cTn id="14" dur="2000"/>
                                        <p:tgtEl>
                                          <p:spTgt spid="106"/>
                                        </p:tgtEl>
                                      </p:cBhvr>
                                    </p:animEffect>
                                  </p:childTnLst>
                                </p:cTn>
                              </p:par>
                              <p:par>
                                <p:cTn id="15" presetID="29" presetClass="entr" presetSubtype="0" fill="hold" grpId="0" nodeType="withEffect">
                                  <p:stCondLst>
                                    <p:cond delay="0"/>
                                  </p:stCondLst>
                                  <p:childTnLst>
                                    <p:set>
                                      <p:cBhvr>
                                        <p:cTn id="16" dur="1" fill="hold">
                                          <p:stCondLst>
                                            <p:cond delay="0"/>
                                          </p:stCondLst>
                                        </p:cTn>
                                        <p:tgtEl>
                                          <p:spTgt spid="107"/>
                                        </p:tgtEl>
                                        <p:attrNameLst>
                                          <p:attrName>style.visibility</p:attrName>
                                        </p:attrNameLst>
                                      </p:cBhvr>
                                      <p:to>
                                        <p:strVal val="visible"/>
                                      </p:to>
                                    </p:set>
                                    <p:anim calcmode="lin" valueType="num">
                                      <p:cBhvr>
                                        <p:cTn id="17" dur="2000" fill="hold"/>
                                        <p:tgtEl>
                                          <p:spTgt spid="107"/>
                                        </p:tgtEl>
                                        <p:attrNameLst>
                                          <p:attrName>ppt_x</p:attrName>
                                        </p:attrNameLst>
                                      </p:cBhvr>
                                      <p:tavLst>
                                        <p:tav tm="0">
                                          <p:val>
                                            <p:strVal val="#ppt_x-.2"/>
                                          </p:val>
                                        </p:tav>
                                        <p:tav tm="100000">
                                          <p:val>
                                            <p:strVal val="#ppt_x"/>
                                          </p:val>
                                        </p:tav>
                                      </p:tavLst>
                                    </p:anim>
                                    <p:anim calcmode="lin" valueType="num">
                                      <p:cBhvr>
                                        <p:cTn id="18" dur="2000" fill="hold"/>
                                        <p:tgtEl>
                                          <p:spTgt spid="107"/>
                                        </p:tgtEl>
                                        <p:attrNameLst>
                                          <p:attrName>ppt_y</p:attrName>
                                        </p:attrNameLst>
                                      </p:cBhvr>
                                      <p:tavLst>
                                        <p:tav tm="0">
                                          <p:val>
                                            <p:strVal val="#ppt_y"/>
                                          </p:val>
                                        </p:tav>
                                        <p:tav tm="100000">
                                          <p:val>
                                            <p:strVal val="#ppt_y"/>
                                          </p:val>
                                        </p:tav>
                                      </p:tavLst>
                                    </p:anim>
                                    <p:animEffect transition="in" filter="wipe(right)" prLst="gradientSize: 0.1">
                                      <p:cBhvr>
                                        <p:cTn id="19" dur="2000"/>
                                        <p:tgtEl>
                                          <p:spTgt spid="107"/>
                                        </p:tgtEl>
                                      </p:cBhvr>
                                    </p:animEffect>
                                  </p:childTnLst>
                                </p:cTn>
                              </p:par>
                              <p:par>
                                <p:cTn id="20" presetID="29" presetClass="entr" presetSubtype="0" fill="hold" nodeType="withEffect">
                                  <p:stCondLst>
                                    <p:cond delay="0"/>
                                  </p:stCondLst>
                                  <p:childTnLst>
                                    <p:set>
                                      <p:cBhvr>
                                        <p:cTn id="21" dur="1" fill="hold">
                                          <p:stCondLst>
                                            <p:cond delay="0"/>
                                          </p:stCondLst>
                                        </p:cTn>
                                        <p:tgtEl>
                                          <p:spTgt spid="118"/>
                                        </p:tgtEl>
                                        <p:attrNameLst>
                                          <p:attrName>style.visibility</p:attrName>
                                        </p:attrNameLst>
                                      </p:cBhvr>
                                      <p:to>
                                        <p:strVal val="visible"/>
                                      </p:to>
                                    </p:set>
                                    <p:anim calcmode="lin" valueType="num">
                                      <p:cBhvr>
                                        <p:cTn id="22" dur="2000" fill="hold"/>
                                        <p:tgtEl>
                                          <p:spTgt spid="118"/>
                                        </p:tgtEl>
                                        <p:attrNameLst>
                                          <p:attrName>ppt_x</p:attrName>
                                        </p:attrNameLst>
                                      </p:cBhvr>
                                      <p:tavLst>
                                        <p:tav tm="0">
                                          <p:val>
                                            <p:strVal val="#ppt_x-.2"/>
                                          </p:val>
                                        </p:tav>
                                        <p:tav tm="100000">
                                          <p:val>
                                            <p:strVal val="#ppt_x"/>
                                          </p:val>
                                        </p:tav>
                                      </p:tavLst>
                                    </p:anim>
                                    <p:anim calcmode="lin" valueType="num">
                                      <p:cBhvr>
                                        <p:cTn id="23" dur="2000" fill="hold"/>
                                        <p:tgtEl>
                                          <p:spTgt spid="118"/>
                                        </p:tgtEl>
                                        <p:attrNameLst>
                                          <p:attrName>ppt_y</p:attrName>
                                        </p:attrNameLst>
                                      </p:cBhvr>
                                      <p:tavLst>
                                        <p:tav tm="0">
                                          <p:val>
                                            <p:strVal val="#ppt_y"/>
                                          </p:val>
                                        </p:tav>
                                        <p:tav tm="100000">
                                          <p:val>
                                            <p:strVal val="#ppt_y"/>
                                          </p:val>
                                        </p:tav>
                                      </p:tavLst>
                                    </p:anim>
                                    <p:animEffect transition="in" filter="wipe(right)" prLst="gradientSize: 0.1">
                                      <p:cBhvr>
                                        <p:cTn id="24" dur="2000"/>
                                        <p:tgtEl>
                                          <p:spTgt spid="118"/>
                                        </p:tgtEl>
                                      </p:cBhvr>
                                    </p:animEffect>
                                  </p:childTnLst>
                                </p:cTn>
                              </p:par>
                              <p:par>
                                <p:cTn id="25" presetID="29" presetClass="entr" presetSubtype="0" fill="hold" nodeType="withEffect">
                                  <p:stCondLst>
                                    <p:cond delay="0"/>
                                  </p:stCondLst>
                                  <p:childTnLst>
                                    <p:set>
                                      <p:cBhvr>
                                        <p:cTn id="26" dur="1" fill="hold">
                                          <p:stCondLst>
                                            <p:cond delay="0"/>
                                          </p:stCondLst>
                                        </p:cTn>
                                        <p:tgtEl>
                                          <p:spTgt spid="108"/>
                                        </p:tgtEl>
                                        <p:attrNameLst>
                                          <p:attrName>style.visibility</p:attrName>
                                        </p:attrNameLst>
                                      </p:cBhvr>
                                      <p:to>
                                        <p:strVal val="visible"/>
                                      </p:to>
                                    </p:set>
                                    <p:anim calcmode="lin" valueType="num">
                                      <p:cBhvr>
                                        <p:cTn id="27" dur="2000" fill="hold"/>
                                        <p:tgtEl>
                                          <p:spTgt spid="108"/>
                                        </p:tgtEl>
                                        <p:attrNameLst>
                                          <p:attrName>ppt_x</p:attrName>
                                        </p:attrNameLst>
                                      </p:cBhvr>
                                      <p:tavLst>
                                        <p:tav tm="0">
                                          <p:val>
                                            <p:strVal val="#ppt_x-.2"/>
                                          </p:val>
                                        </p:tav>
                                        <p:tav tm="100000">
                                          <p:val>
                                            <p:strVal val="#ppt_x"/>
                                          </p:val>
                                        </p:tav>
                                      </p:tavLst>
                                    </p:anim>
                                    <p:anim calcmode="lin" valueType="num">
                                      <p:cBhvr>
                                        <p:cTn id="28" dur="2000" fill="hold"/>
                                        <p:tgtEl>
                                          <p:spTgt spid="108"/>
                                        </p:tgtEl>
                                        <p:attrNameLst>
                                          <p:attrName>ppt_y</p:attrName>
                                        </p:attrNameLst>
                                      </p:cBhvr>
                                      <p:tavLst>
                                        <p:tav tm="0">
                                          <p:val>
                                            <p:strVal val="#ppt_y"/>
                                          </p:val>
                                        </p:tav>
                                        <p:tav tm="100000">
                                          <p:val>
                                            <p:strVal val="#ppt_y"/>
                                          </p:val>
                                        </p:tav>
                                      </p:tavLst>
                                    </p:anim>
                                    <p:animEffect transition="in" filter="wipe(right)" prLst="gradientSize: 0.1">
                                      <p:cBhvr>
                                        <p:cTn id="29" dur="2000"/>
                                        <p:tgtEl>
                                          <p:spTgt spid="108"/>
                                        </p:tgtEl>
                                      </p:cBhvr>
                                    </p:animEffect>
                                  </p:childTnLst>
                                </p:cTn>
                              </p:par>
                              <p:par>
                                <p:cTn id="30" presetID="29" presetClass="entr" presetSubtype="0" fill="hold" grpId="0" nodeType="withEffect">
                                  <p:stCondLst>
                                    <p:cond delay="0"/>
                                  </p:stCondLst>
                                  <p:childTnLst>
                                    <p:set>
                                      <p:cBhvr>
                                        <p:cTn id="31" dur="1" fill="hold">
                                          <p:stCondLst>
                                            <p:cond delay="0"/>
                                          </p:stCondLst>
                                        </p:cTn>
                                        <p:tgtEl>
                                          <p:spTgt spid="109"/>
                                        </p:tgtEl>
                                        <p:attrNameLst>
                                          <p:attrName>style.visibility</p:attrName>
                                        </p:attrNameLst>
                                      </p:cBhvr>
                                      <p:to>
                                        <p:strVal val="visible"/>
                                      </p:to>
                                    </p:set>
                                    <p:anim calcmode="lin" valueType="num">
                                      <p:cBhvr>
                                        <p:cTn id="32" dur="2000" fill="hold"/>
                                        <p:tgtEl>
                                          <p:spTgt spid="109"/>
                                        </p:tgtEl>
                                        <p:attrNameLst>
                                          <p:attrName>ppt_x</p:attrName>
                                        </p:attrNameLst>
                                      </p:cBhvr>
                                      <p:tavLst>
                                        <p:tav tm="0">
                                          <p:val>
                                            <p:strVal val="#ppt_x-.2"/>
                                          </p:val>
                                        </p:tav>
                                        <p:tav tm="100000">
                                          <p:val>
                                            <p:strVal val="#ppt_x"/>
                                          </p:val>
                                        </p:tav>
                                      </p:tavLst>
                                    </p:anim>
                                    <p:anim calcmode="lin" valueType="num">
                                      <p:cBhvr>
                                        <p:cTn id="33" dur="2000" fill="hold"/>
                                        <p:tgtEl>
                                          <p:spTgt spid="109"/>
                                        </p:tgtEl>
                                        <p:attrNameLst>
                                          <p:attrName>ppt_y</p:attrName>
                                        </p:attrNameLst>
                                      </p:cBhvr>
                                      <p:tavLst>
                                        <p:tav tm="0">
                                          <p:val>
                                            <p:strVal val="#ppt_y"/>
                                          </p:val>
                                        </p:tav>
                                        <p:tav tm="100000">
                                          <p:val>
                                            <p:strVal val="#ppt_y"/>
                                          </p:val>
                                        </p:tav>
                                      </p:tavLst>
                                    </p:anim>
                                    <p:animEffect transition="in" filter="wipe(right)" prLst="gradientSize: 0.1">
                                      <p:cBhvr>
                                        <p:cTn id="34" dur="2000"/>
                                        <p:tgtEl>
                                          <p:spTgt spid="109"/>
                                        </p:tgtEl>
                                      </p:cBhvr>
                                    </p:animEffect>
                                  </p:childTnLst>
                                </p:cTn>
                              </p:par>
                            </p:childTnLst>
                          </p:cTn>
                        </p:par>
                      </p:childTnLst>
                    </p:cTn>
                  </p:par>
                  <p:par>
                    <p:cTn id="35" fill="hold">
                      <p:stCondLst>
                        <p:cond delay="indefinite"/>
                      </p:stCondLst>
                      <p:childTnLst>
                        <p:par>
                          <p:cTn id="36" fill="hold">
                            <p:stCondLst>
                              <p:cond delay="0"/>
                            </p:stCondLst>
                            <p:childTnLst>
                              <p:par>
                                <p:cTn id="37" presetID="29" presetClass="entr" presetSubtype="0" fill="hold" nodeType="clickEffect">
                                  <p:stCondLst>
                                    <p:cond delay="0"/>
                                  </p:stCondLst>
                                  <p:childTnLst>
                                    <p:set>
                                      <p:cBhvr>
                                        <p:cTn id="38" dur="1" fill="hold">
                                          <p:stCondLst>
                                            <p:cond delay="0"/>
                                          </p:stCondLst>
                                        </p:cTn>
                                        <p:tgtEl>
                                          <p:spTgt spid="121"/>
                                        </p:tgtEl>
                                        <p:attrNameLst>
                                          <p:attrName>style.visibility</p:attrName>
                                        </p:attrNameLst>
                                      </p:cBhvr>
                                      <p:to>
                                        <p:strVal val="visible"/>
                                      </p:to>
                                    </p:set>
                                    <p:anim calcmode="lin" valueType="num">
                                      <p:cBhvr>
                                        <p:cTn id="39" dur="2000" fill="hold"/>
                                        <p:tgtEl>
                                          <p:spTgt spid="121"/>
                                        </p:tgtEl>
                                        <p:attrNameLst>
                                          <p:attrName>ppt_x</p:attrName>
                                        </p:attrNameLst>
                                      </p:cBhvr>
                                      <p:tavLst>
                                        <p:tav tm="0">
                                          <p:val>
                                            <p:strVal val="#ppt_x-.2"/>
                                          </p:val>
                                        </p:tav>
                                        <p:tav tm="100000">
                                          <p:val>
                                            <p:strVal val="#ppt_x"/>
                                          </p:val>
                                        </p:tav>
                                      </p:tavLst>
                                    </p:anim>
                                    <p:anim calcmode="lin" valueType="num">
                                      <p:cBhvr>
                                        <p:cTn id="40" dur="2000" fill="hold"/>
                                        <p:tgtEl>
                                          <p:spTgt spid="121"/>
                                        </p:tgtEl>
                                        <p:attrNameLst>
                                          <p:attrName>ppt_y</p:attrName>
                                        </p:attrNameLst>
                                      </p:cBhvr>
                                      <p:tavLst>
                                        <p:tav tm="0">
                                          <p:val>
                                            <p:strVal val="#ppt_y"/>
                                          </p:val>
                                        </p:tav>
                                        <p:tav tm="100000">
                                          <p:val>
                                            <p:strVal val="#ppt_y"/>
                                          </p:val>
                                        </p:tav>
                                      </p:tavLst>
                                    </p:anim>
                                    <p:animEffect transition="in" filter="wipe(right)" prLst="gradientSize: 0.1">
                                      <p:cBhvr>
                                        <p:cTn id="41" dur="2000"/>
                                        <p:tgtEl>
                                          <p:spTgt spid="121"/>
                                        </p:tgtEl>
                                      </p:cBhvr>
                                    </p:animEffect>
                                  </p:childTnLst>
                                </p:cTn>
                              </p:par>
                              <p:par>
                                <p:cTn id="42" presetID="29" presetClass="entr" presetSubtype="0" fill="hold" nodeType="withEffect">
                                  <p:stCondLst>
                                    <p:cond delay="0"/>
                                  </p:stCondLst>
                                  <p:childTnLst>
                                    <p:set>
                                      <p:cBhvr>
                                        <p:cTn id="43" dur="1" fill="hold">
                                          <p:stCondLst>
                                            <p:cond delay="0"/>
                                          </p:stCondLst>
                                        </p:cTn>
                                        <p:tgtEl>
                                          <p:spTgt spid="120"/>
                                        </p:tgtEl>
                                        <p:attrNameLst>
                                          <p:attrName>style.visibility</p:attrName>
                                        </p:attrNameLst>
                                      </p:cBhvr>
                                      <p:to>
                                        <p:strVal val="visible"/>
                                      </p:to>
                                    </p:set>
                                    <p:anim calcmode="lin" valueType="num">
                                      <p:cBhvr>
                                        <p:cTn id="44" dur="2000" fill="hold"/>
                                        <p:tgtEl>
                                          <p:spTgt spid="120"/>
                                        </p:tgtEl>
                                        <p:attrNameLst>
                                          <p:attrName>ppt_x</p:attrName>
                                        </p:attrNameLst>
                                      </p:cBhvr>
                                      <p:tavLst>
                                        <p:tav tm="0">
                                          <p:val>
                                            <p:strVal val="#ppt_x-.2"/>
                                          </p:val>
                                        </p:tav>
                                        <p:tav tm="100000">
                                          <p:val>
                                            <p:strVal val="#ppt_x"/>
                                          </p:val>
                                        </p:tav>
                                      </p:tavLst>
                                    </p:anim>
                                    <p:anim calcmode="lin" valueType="num">
                                      <p:cBhvr>
                                        <p:cTn id="45" dur="2000" fill="hold"/>
                                        <p:tgtEl>
                                          <p:spTgt spid="120"/>
                                        </p:tgtEl>
                                        <p:attrNameLst>
                                          <p:attrName>ppt_y</p:attrName>
                                        </p:attrNameLst>
                                      </p:cBhvr>
                                      <p:tavLst>
                                        <p:tav tm="0">
                                          <p:val>
                                            <p:strVal val="#ppt_y"/>
                                          </p:val>
                                        </p:tav>
                                        <p:tav tm="100000">
                                          <p:val>
                                            <p:strVal val="#ppt_y"/>
                                          </p:val>
                                        </p:tav>
                                      </p:tavLst>
                                    </p:anim>
                                    <p:animEffect transition="in" filter="wipe(right)" prLst="gradientSize: 0.1">
                                      <p:cBhvr>
                                        <p:cTn id="46" dur="2000"/>
                                        <p:tgtEl>
                                          <p:spTgt spid="120"/>
                                        </p:tgtEl>
                                      </p:cBhvr>
                                    </p:animEffect>
                                  </p:childTnLst>
                                </p:cTn>
                              </p:par>
                              <p:par>
                                <p:cTn id="47" presetID="29" presetClass="entr" presetSubtype="0" fill="hold" grpId="0" nodeType="withEffect">
                                  <p:stCondLst>
                                    <p:cond delay="0"/>
                                  </p:stCondLst>
                                  <p:childTnLst>
                                    <p:set>
                                      <p:cBhvr>
                                        <p:cTn id="48" dur="1" fill="hold">
                                          <p:stCondLst>
                                            <p:cond delay="0"/>
                                          </p:stCondLst>
                                        </p:cTn>
                                        <p:tgtEl>
                                          <p:spTgt spid="111"/>
                                        </p:tgtEl>
                                        <p:attrNameLst>
                                          <p:attrName>style.visibility</p:attrName>
                                        </p:attrNameLst>
                                      </p:cBhvr>
                                      <p:to>
                                        <p:strVal val="visible"/>
                                      </p:to>
                                    </p:set>
                                    <p:anim calcmode="lin" valueType="num">
                                      <p:cBhvr>
                                        <p:cTn id="49" dur="2000" fill="hold"/>
                                        <p:tgtEl>
                                          <p:spTgt spid="111"/>
                                        </p:tgtEl>
                                        <p:attrNameLst>
                                          <p:attrName>ppt_x</p:attrName>
                                        </p:attrNameLst>
                                      </p:cBhvr>
                                      <p:tavLst>
                                        <p:tav tm="0">
                                          <p:val>
                                            <p:strVal val="#ppt_x-.2"/>
                                          </p:val>
                                        </p:tav>
                                        <p:tav tm="100000">
                                          <p:val>
                                            <p:strVal val="#ppt_x"/>
                                          </p:val>
                                        </p:tav>
                                      </p:tavLst>
                                    </p:anim>
                                    <p:anim calcmode="lin" valueType="num">
                                      <p:cBhvr>
                                        <p:cTn id="50" dur="2000" fill="hold"/>
                                        <p:tgtEl>
                                          <p:spTgt spid="111"/>
                                        </p:tgtEl>
                                        <p:attrNameLst>
                                          <p:attrName>ppt_y</p:attrName>
                                        </p:attrNameLst>
                                      </p:cBhvr>
                                      <p:tavLst>
                                        <p:tav tm="0">
                                          <p:val>
                                            <p:strVal val="#ppt_y"/>
                                          </p:val>
                                        </p:tav>
                                        <p:tav tm="100000">
                                          <p:val>
                                            <p:strVal val="#ppt_y"/>
                                          </p:val>
                                        </p:tav>
                                      </p:tavLst>
                                    </p:anim>
                                    <p:animEffect transition="in" filter="wipe(right)" prLst="gradientSize: 0.1">
                                      <p:cBhvr>
                                        <p:cTn id="51" dur="2000"/>
                                        <p:tgtEl>
                                          <p:spTgt spid="111"/>
                                        </p:tgtEl>
                                      </p:cBhvr>
                                    </p:animEffect>
                                  </p:childTnLst>
                                </p:cTn>
                              </p:par>
                              <p:par>
                                <p:cTn id="52" presetID="29" presetClass="entr" presetSubtype="0" fill="hold" grpId="0" nodeType="withEffect">
                                  <p:stCondLst>
                                    <p:cond delay="0"/>
                                  </p:stCondLst>
                                  <p:childTnLst>
                                    <p:set>
                                      <p:cBhvr>
                                        <p:cTn id="53" dur="1" fill="hold">
                                          <p:stCondLst>
                                            <p:cond delay="0"/>
                                          </p:stCondLst>
                                        </p:cTn>
                                        <p:tgtEl>
                                          <p:spTgt spid="123"/>
                                        </p:tgtEl>
                                        <p:attrNameLst>
                                          <p:attrName>style.visibility</p:attrName>
                                        </p:attrNameLst>
                                      </p:cBhvr>
                                      <p:to>
                                        <p:strVal val="visible"/>
                                      </p:to>
                                    </p:set>
                                    <p:anim calcmode="lin" valueType="num">
                                      <p:cBhvr>
                                        <p:cTn id="54" dur="2000" fill="hold"/>
                                        <p:tgtEl>
                                          <p:spTgt spid="123"/>
                                        </p:tgtEl>
                                        <p:attrNameLst>
                                          <p:attrName>ppt_x</p:attrName>
                                        </p:attrNameLst>
                                      </p:cBhvr>
                                      <p:tavLst>
                                        <p:tav tm="0">
                                          <p:val>
                                            <p:strVal val="#ppt_x-.2"/>
                                          </p:val>
                                        </p:tav>
                                        <p:tav tm="100000">
                                          <p:val>
                                            <p:strVal val="#ppt_x"/>
                                          </p:val>
                                        </p:tav>
                                      </p:tavLst>
                                    </p:anim>
                                    <p:anim calcmode="lin" valueType="num">
                                      <p:cBhvr>
                                        <p:cTn id="55" dur="2000" fill="hold"/>
                                        <p:tgtEl>
                                          <p:spTgt spid="123"/>
                                        </p:tgtEl>
                                        <p:attrNameLst>
                                          <p:attrName>ppt_y</p:attrName>
                                        </p:attrNameLst>
                                      </p:cBhvr>
                                      <p:tavLst>
                                        <p:tav tm="0">
                                          <p:val>
                                            <p:strVal val="#ppt_y"/>
                                          </p:val>
                                        </p:tav>
                                        <p:tav tm="100000">
                                          <p:val>
                                            <p:strVal val="#ppt_y"/>
                                          </p:val>
                                        </p:tav>
                                      </p:tavLst>
                                    </p:anim>
                                    <p:animEffect transition="in" filter="wipe(right)" prLst="gradientSize: 0.1">
                                      <p:cBhvr>
                                        <p:cTn id="56" dur="2000"/>
                                        <p:tgtEl>
                                          <p:spTgt spid="123"/>
                                        </p:tgtEl>
                                      </p:cBhvr>
                                    </p:animEffect>
                                  </p:childTnLst>
                                </p:cTn>
                              </p:par>
                            </p:childTnLst>
                          </p:cTn>
                        </p:par>
                      </p:childTnLst>
                    </p:cTn>
                  </p:par>
                  <p:par>
                    <p:cTn id="57" fill="hold">
                      <p:stCondLst>
                        <p:cond delay="indefinite"/>
                      </p:stCondLst>
                      <p:childTnLst>
                        <p:par>
                          <p:cTn id="58" fill="hold">
                            <p:stCondLst>
                              <p:cond delay="0"/>
                            </p:stCondLst>
                            <p:childTnLst>
                              <p:par>
                                <p:cTn id="59" presetID="29" presetClass="entr" presetSubtype="0" fill="hold" nodeType="clickEffect">
                                  <p:stCondLst>
                                    <p:cond delay="0"/>
                                  </p:stCondLst>
                                  <p:childTnLst>
                                    <p:set>
                                      <p:cBhvr>
                                        <p:cTn id="60" dur="1" fill="hold">
                                          <p:stCondLst>
                                            <p:cond delay="0"/>
                                          </p:stCondLst>
                                        </p:cTn>
                                        <p:tgtEl>
                                          <p:spTgt spid="119"/>
                                        </p:tgtEl>
                                        <p:attrNameLst>
                                          <p:attrName>style.visibility</p:attrName>
                                        </p:attrNameLst>
                                      </p:cBhvr>
                                      <p:to>
                                        <p:strVal val="visible"/>
                                      </p:to>
                                    </p:set>
                                    <p:anim calcmode="lin" valueType="num">
                                      <p:cBhvr>
                                        <p:cTn id="61" dur="2000" fill="hold"/>
                                        <p:tgtEl>
                                          <p:spTgt spid="119"/>
                                        </p:tgtEl>
                                        <p:attrNameLst>
                                          <p:attrName>ppt_x</p:attrName>
                                        </p:attrNameLst>
                                      </p:cBhvr>
                                      <p:tavLst>
                                        <p:tav tm="0">
                                          <p:val>
                                            <p:strVal val="#ppt_x-.2"/>
                                          </p:val>
                                        </p:tav>
                                        <p:tav tm="100000">
                                          <p:val>
                                            <p:strVal val="#ppt_x"/>
                                          </p:val>
                                        </p:tav>
                                      </p:tavLst>
                                    </p:anim>
                                    <p:anim calcmode="lin" valueType="num">
                                      <p:cBhvr>
                                        <p:cTn id="62" dur="2000" fill="hold"/>
                                        <p:tgtEl>
                                          <p:spTgt spid="119"/>
                                        </p:tgtEl>
                                        <p:attrNameLst>
                                          <p:attrName>ppt_y</p:attrName>
                                        </p:attrNameLst>
                                      </p:cBhvr>
                                      <p:tavLst>
                                        <p:tav tm="0">
                                          <p:val>
                                            <p:strVal val="#ppt_y"/>
                                          </p:val>
                                        </p:tav>
                                        <p:tav tm="100000">
                                          <p:val>
                                            <p:strVal val="#ppt_y"/>
                                          </p:val>
                                        </p:tav>
                                      </p:tavLst>
                                    </p:anim>
                                    <p:animEffect transition="in" filter="wipe(right)" prLst="gradientSize: 0.1">
                                      <p:cBhvr>
                                        <p:cTn id="63" dur="2000"/>
                                        <p:tgtEl>
                                          <p:spTgt spid="119"/>
                                        </p:tgtEl>
                                      </p:cBhvr>
                                    </p:animEffect>
                                  </p:childTnLst>
                                </p:cTn>
                              </p:par>
                              <p:par>
                                <p:cTn id="64" presetID="29" presetClass="entr" presetSubtype="0" fill="hold" grpId="0" nodeType="withEffect">
                                  <p:stCondLst>
                                    <p:cond delay="0"/>
                                  </p:stCondLst>
                                  <p:childTnLst>
                                    <p:set>
                                      <p:cBhvr>
                                        <p:cTn id="65" dur="1" fill="hold">
                                          <p:stCondLst>
                                            <p:cond delay="0"/>
                                          </p:stCondLst>
                                        </p:cTn>
                                        <p:tgtEl>
                                          <p:spTgt spid="110"/>
                                        </p:tgtEl>
                                        <p:attrNameLst>
                                          <p:attrName>style.visibility</p:attrName>
                                        </p:attrNameLst>
                                      </p:cBhvr>
                                      <p:to>
                                        <p:strVal val="visible"/>
                                      </p:to>
                                    </p:set>
                                    <p:anim calcmode="lin" valueType="num">
                                      <p:cBhvr>
                                        <p:cTn id="66" dur="2000" fill="hold"/>
                                        <p:tgtEl>
                                          <p:spTgt spid="110"/>
                                        </p:tgtEl>
                                        <p:attrNameLst>
                                          <p:attrName>ppt_x</p:attrName>
                                        </p:attrNameLst>
                                      </p:cBhvr>
                                      <p:tavLst>
                                        <p:tav tm="0">
                                          <p:val>
                                            <p:strVal val="#ppt_x-.2"/>
                                          </p:val>
                                        </p:tav>
                                        <p:tav tm="100000">
                                          <p:val>
                                            <p:strVal val="#ppt_x"/>
                                          </p:val>
                                        </p:tav>
                                      </p:tavLst>
                                    </p:anim>
                                    <p:anim calcmode="lin" valueType="num">
                                      <p:cBhvr>
                                        <p:cTn id="67" dur="2000" fill="hold"/>
                                        <p:tgtEl>
                                          <p:spTgt spid="110"/>
                                        </p:tgtEl>
                                        <p:attrNameLst>
                                          <p:attrName>ppt_y</p:attrName>
                                        </p:attrNameLst>
                                      </p:cBhvr>
                                      <p:tavLst>
                                        <p:tav tm="0">
                                          <p:val>
                                            <p:strVal val="#ppt_y"/>
                                          </p:val>
                                        </p:tav>
                                        <p:tav tm="100000">
                                          <p:val>
                                            <p:strVal val="#ppt_y"/>
                                          </p:val>
                                        </p:tav>
                                      </p:tavLst>
                                    </p:anim>
                                    <p:animEffect transition="in" filter="wipe(right)" prLst="gradientSize: 0.1">
                                      <p:cBhvr>
                                        <p:cTn id="68" dur="2000"/>
                                        <p:tgtEl>
                                          <p:spTgt spid="110"/>
                                        </p:tgtEl>
                                      </p:cBhvr>
                                    </p:animEffect>
                                  </p:childTnLst>
                                </p:cTn>
                              </p:par>
                            </p:childTnLst>
                          </p:cTn>
                        </p:par>
                      </p:childTnLst>
                    </p:cTn>
                  </p:par>
                  <p:par>
                    <p:cTn id="69" fill="hold">
                      <p:stCondLst>
                        <p:cond delay="indefinite"/>
                      </p:stCondLst>
                      <p:childTnLst>
                        <p:par>
                          <p:cTn id="70" fill="hold">
                            <p:stCondLst>
                              <p:cond delay="0"/>
                            </p:stCondLst>
                            <p:childTnLst>
                              <p:par>
                                <p:cTn id="71" presetID="29" presetClass="entr" presetSubtype="0" fill="hold" nodeType="clickEffect">
                                  <p:stCondLst>
                                    <p:cond delay="0"/>
                                  </p:stCondLst>
                                  <p:childTnLst>
                                    <p:set>
                                      <p:cBhvr>
                                        <p:cTn id="72" dur="1" fill="hold">
                                          <p:stCondLst>
                                            <p:cond delay="0"/>
                                          </p:stCondLst>
                                        </p:cTn>
                                        <p:tgtEl>
                                          <p:spTgt spid="113"/>
                                        </p:tgtEl>
                                        <p:attrNameLst>
                                          <p:attrName>style.visibility</p:attrName>
                                        </p:attrNameLst>
                                      </p:cBhvr>
                                      <p:to>
                                        <p:strVal val="visible"/>
                                      </p:to>
                                    </p:set>
                                    <p:anim calcmode="lin" valueType="num">
                                      <p:cBhvr>
                                        <p:cTn id="73" dur="2000" fill="hold"/>
                                        <p:tgtEl>
                                          <p:spTgt spid="113"/>
                                        </p:tgtEl>
                                        <p:attrNameLst>
                                          <p:attrName>ppt_x</p:attrName>
                                        </p:attrNameLst>
                                      </p:cBhvr>
                                      <p:tavLst>
                                        <p:tav tm="0">
                                          <p:val>
                                            <p:strVal val="#ppt_x-.2"/>
                                          </p:val>
                                        </p:tav>
                                        <p:tav tm="100000">
                                          <p:val>
                                            <p:strVal val="#ppt_x"/>
                                          </p:val>
                                        </p:tav>
                                      </p:tavLst>
                                    </p:anim>
                                    <p:anim calcmode="lin" valueType="num">
                                      <p:cBhvr>
                                        <p:cTn id="74" dur="2000" fill="hold"/>
                                        <p:tgtEl>
                                          <p:spTgt spid="113"/>
                                        </p:tgtEl>
                                        <p:attrNameLst>
                                          <p:attrName>ppt_y</p:attrName>
                                        </p:attrNameLst>
                                      </p:cBhvr>
                                      <p:tavLst>
                                        <p:tav tm="0">
                                          <p:val>
                                            <p:strVal val="#ppt_y"/>
                                          </p:val>
                                        </p:tav>
                                        <p:tav tm="100000">
                                          <p:val>
                                            <p:strVal val="#ppt_y"/>
                                          </p:val>
                                        </p:tav>
                                      </p:tavLst>
                                    </p:anim>
                                    <p:animEffect transition="in" filter="wipe(right)" prLst="gradientSize: 0.1">
                                      <p:cBhvr>
                                        <p:cTn id="75" dur="2000"/>
                                        <p:tgtEl>
                                          <p:spTgt spid="113"/>
                                        </p:tgtEl>
                                      </p:cBhvr>
                                    </p:animEffect>
                                  </p:childTnLst>
                                </p:cTn>
                              </p:par>
                              <p:par>
                                <p:cTn id="76" presetID="29" presetClass="entr" presetSubtype="0" fill="hold" grpId="0" nodeType="withEffect">
                                  <p:stCondLst>
                                    <p:cond delay="0"/>
                                  </p:stCondLst>
                                  <p:childTnLst>
                                    <p:set>
                                      <p:cBhvr>
                                        <p:cTn id="77" dur="1" fill="hold">
                                          <p:stCondLst>
                                            <p:cond delay="0"/>
                                          </p:stCondLst>
                                        </p:cTn>
                                        <p:tgtEl>
                                          <p:spTgt spid="114"/>
                                        </p:tgtEl>
                                        <p:attrNameLst>
                                          <p:attrName>style.visibility</p:attrName>
                                        </p:attrNameLst>
                                      </p:cBhvr>
                                      <p:to>
                                        <p:strVal val="visible"/>
                                      </p:to>
                                    </p:set>
                                    <p:anim calcmode="lin" valueType="num">
                                      <p:cBhvr>
                                        <p:cTn id="78" dur="2000" fill="hold"/>
                                        <p:tgtEl>
                                          <p:spTgt spid="114"/>
                                        </p:tgtEl>
                                        <p:attrNameLst>
                                          <p:attrName>ppt_x</p:attrName>
                                        </p:attrNameLst>
                                      </p:cBhvr>
                                      <p:tavLst>
                                        <p:tav tm="0">
                                          <p:val>
                                            <p:strVal val="#ppt_x-.2"/>
                                          </p:val>
                                        </p:tav>
                                        <p:tav tm="100000">
                                          <p:val>
                                            <p:strVal val="#ppt_x"/>
                                          </p:val>
                                        </p:tav>
                                      </p:tavLst>
                                    </p:anim>
                                    <p:anim calcmode="lin" valueType="num">
                                      <p:cBhvr>
                                        <p:cTn id="79" dur="2000" fill="hold"/>
                                        <p:tgtEl>
                                          <p:spTgt spid="114"/>
                                        </p:tgtEl>
                                        <p:attrNameLst>
                                          <p:attrName>ppt_y</p:attrName>
                                        </p:attrNameLst>
                                      </p:cBhvr>
                                      <p:tavLst>
                                        <p:tav tm="0">
                                          <p:val>
                                            <p:strVal val="#ppt_y"/>
                                          </p:val>
                                        </p:tav>
                                        <p:tav tm="100000">
                                          <p:val>
                                            <p:strVal val="#ppt_y"/>
                                          </p:val>
                                        </p:tav>
                                      </p:tavLst>
                                    </p:anim>
                                    <p:animEffect transition="in" filter="wipe(right)" prLst="gradientSize: 0.1">
                                      <p:cBhvr>
                                        <p:cTn id="80" dur="2000"/>
                                        <p:tgtEl>
                                          <p:spTgt spid="114"/>
                                        </p:tgtEl>
                                      </p:cBhvr>
                                    </p:animEffect>
                                  </p:childTnLst>
                                </p:cTn>
                              </p:par>
                              <p:par>
                                <p:cTn id="81" presetID="29" presetClass="entr" presetSubtype="0" fill="hold" nodeType="withEffect">
                                  <p:stCondLst>
                                    <p:cond delay="0"/>
                                  </p:stCondLst>
                                  <p:childTnLst>
                                    <p:set>
                                      <p:cBhvr>
                                        <p:cTn id="82" dur="1" fill="hold">
                                          <p:stCondLst>
                                            <p:cond delay="0"/>
                                          </p:stCondLst>
                                        </p:cTn>
                                        <p:tgtEl>
                                          <p:spTgt spid="122"/>
                                        </p:tgtEl>
                                        <p:attrNameLst>
                                          <p:attrName>style.visibility</p:attrName>
                                        </p:attrNameLst>
                                      </p:cBhvr>
                                      <p:to>
                                        <p:strVal val="visible"/>
                                      </p:to>
                                    </p:set>
                                    <p:anim calcmode="lin" valueType="num">
                                      <p:cBhvr>
                                        <p:cTn id="83" dur="2000" fill="hold"/>
                                        <p:tgtEl>
                                          <p:spTgt spid="122"/>
                                        </p:tgtEl>
                                        <p:attrNameLst>
                                          <p:attrName>ppt_x</p:attrName>
                                        </p:attrNameLst>
                                      </p:cBhvr>
                                      <p:tavLst>
                                        <p:tav tm="0">
                                          <p:val>
                                            <p:strVal val="#ppt_x-.2"/>
                                          </p:val>
                                        </p:tav>
                                        <p:tav tm="100000">
                                          <p:val>
                                            <p:strVal val="#ppt_x"/>
                                          </p:val>
                                        </p:tav>
                                      </p:tavLst>
                                    </p:anim>
                                    <p:anim calcmode="lin" valueType="num">
                                      <p:cBhvr>
                                        <p:cTn id="84" dur="2000" fill="hold"/>
                                        <p:tgtEl>
                                          <p:spTgt spid="122"/>
                                        </p:tgtEl>
                                        <p:attrNameLst>
                                          <p:attrName>ppt_y</p:attrName>
                                        </p:attrNameLst>
                                      </p:cBhvr>
                                      <p:tavLst>
                                        <p:tav tm="0">
                                          <p:val>
                                            <p:strVal val="#ppt_y"/>
                                          </p:val>
                                        </p:tav>
                                        <p:tav tm="100000">
                                          <p:val>
                                            <p:strVal val="#ppt_y"/>
                                          </p:val>
                                        </p:tav>
                                      </p:tavLst>
                                    </p:anim>
                                    <p:animEffect transition="in" filter="wipe(right)" prLst="gradientSize: 0.1">
                                      <p:cBhvr>
                                        <p:cTn id="85" dur="2000"/>
                                        <p:tgtEl>
                                          <p:spTgt spid="122"/>
                                        </p:tgtEl>
                                      </p:cBhvr>
                                    </p:animEffect>
                                  </p:childTnLst>
                                </p:cTn>
                              </p:par>
                            </p:childTnLst>
                          </p:cTn>
                        </p:par>
                      </p:childTnLst>
                    </p:cTn>
                  </p:par>
                  <p:par>
                    <p:cTn id="86" fill="hold">
                      <p:stCondLst>
                        <p:cond delay="indefinite"/>
                      </p:stCondLst>
                      <p:childTnLst>
                        <p:par>
                          <p:cTn id="87" fill="hold">
                            <p:stCondLst>
                              <p:cond delay="0"/>
                            </p:stCondLst>
                            <p:childTnLst>
                              <p:par>
                                <p:cTn id="88" presetID="55" presetClass="entr" presetSubtype="0" fill="hold" grpId="0" nodeType="clickEffect">
                                  <p:stCondLst>
                                    <p:cond delay="0"/>
                                  </p:stCondLst>
                                  <p:childTnLst>
                                    <p:set>
                                      <p:cBhvr>
                                        <p:cTn id="89" dur="1" fill="hold">
                                          <p:stCondLst>
                                            <p:cond delay="0"/>
                                          </p:stCondLst>
                                        </p:cTn>
                                        <p:tgtEl>
                                          <p:spTgt spid="112"/>
                                        </p:tgtEl>
                                        <p:attrNameLst>
                                          <p:attrName>style.visibility</p:attrName>
                                        </p:attrNameLst>
                                      </p:cBhvr>
                                      <p:to>
                                        <p:strVal val="visible"/>
                                      </p:to>
                                    </p:set>
                                    <p:anim calcmode="lin" valueType="num">
                                      <p:cBhvr>
                                        <p:cTn id="90" dur="2000" fill="hold"/>
                                        <p:tgtEl>
                                          <p:spTgt spid="112"/>
                                        </p:tgtEl>
                                        <p:attrNameLst>
                                          <p:attrName>ppt_w</p:attrName>
                                        </p:attrNameLst>
                                      </p:cBhvr>
                                      <p:tavLst>
                                        <p:tav tm="0">
                                          <p:val>
                                            <p:strVal val="#ppt_w*0.70"/>
                                          </p:val>
                                        </p:tav>
                                        <p:tav tm="100000">
                                          <p:val>
                                            <p:strVal val="#ppt_w"/>
                                          </p:val>
                                        </p:tav>
                                      </p:tavLst>
                                    </p:anim>
                                    <p:anim calcmode="lin" valueType="num">
                                      <p:cBhvr>
                                        <p:cTn id="91" dur="2000" fill="hold"/>
                                        <p:tgtEl>
                                          <p:spTgt spid="112"/>
                                        </p:tgtEl>
                                        <p:attrNameLst>
                                          <p:attrName>ppt_h</p:attrName>
                                        </p:attrNameLst>
                                      </p:cBhvr>
                                      <p:tavLst>
                                        <p:tav tm="0">
                                          <p:val>
                                            <p:strVal val="#ppt_h"/>
                                          </p:val>
                                        </p:tav>
                                        <p:tav tm="100000">
                                          <p:val>
                                            <p:strVal val="#ppt_h"/>
                                          </p:val>
                                        </p:tav>
                                      </p:tavLst>
                                    </p:anim>
                                    <p:animEffect transition="in" filter="fade">
                                      <p:cBhvr>
                                        <p:cTn id="92" dur="2000"/>
                                        <p:tgtEl>
                                          <p:spTgt spid="112"/>
                                        </p:tgtEl>
                                      </p:cBhvr>
                                    </p:animEffect>
                                  </p:childTnLst>
                                </p:cTn>
                              </p:par>
                            </p:childTnLst>
                          </p:cTn>
                        </p:par>
                      </p:childTnLst>
                    </p:cTn>
                  </p:par>
                  <p:par>
                    <p:cTn id="93" fill="hold">
                      <p:stCondLst>
                        <p:cond delay="indefinite"/>
                      </p:stCondLst>
                      <p:childTnLst>
                        <p:par>
                          <p:cTn id="94" fill="hold">
                            <p:stCondLst>
                              <p:cond delay="0"/>
                            </p:stCondLst>
                            <p:childTnLst>
                              <p:par>
                                <p:cTn id="95" presetID="29" presetClass="entr" presetSubtype="0" fill="hold" nodeType="clickEffect">
                                  <p:stCondLst>
                                    <p:cond delay="0"/>
                                  </p:stCondLst>
                                  <p:childTnLst>
                                    <p:set>
                                      <p:cBhvr>
                                        <p:cTn id="96" dur="1" fill="hold">
                                          <p:stCondLst>
                                            <p:cond delay="0"/>
                                          </p:stCondLst>
                                        </p:cTn>
                                        <p:tgtEl>
                                          <p:spTgt spid="116"/>
                                        </p:tgtEl>
                                        <p:attrNameLst>
                                          <p:attrName>style.visibility</p:attrName>
                                        </p:attrNameLst>
                                      </p:cBhvr>
                                      <p:to>
                                        <p:strVal val="visible"/>
                                      </p:to>
                                    </p:set>
                                    <p:anim calcmode="lin" valueType="num">
                                      <p:cBhvr>
                                        <p:cTn id="97" dur="2000" fill="hold"/>
                                        <p:tgtEl>
                                          <p:spTgt spid="116"/>
                                        </p:tgtEl>
                                        <p:attrNameLst>
                                          <p:attrName>ppt_x</p:attrName>
                                        </p:attrNameLst>
                                      </p:cBhvr>
                                      <p:tavLst>
                                        <p:tav tm="0">
                                          <p:val>
                                            <p:strVal val="#ppt_x-.2"/>
                                          </p:val>
                                        </p:tav>
                                        <p:tav tm="100000">
                                          <p:val>
                                            <p:strVal val="#ppt_x"/>
                                          </p:val>
                                        </p:tav>
                                      </p:tavLst>
                                    </p:anim>
                                    <p:anim calcmode="lin" valueType="num">
                                      <p:cBhvr>
                                        <p:cTn id="98" dur="2000" fill="hold"/>
                                        <p:tgtEl>
                                          <p:spTgt spid="116"/>
                                        </p:tgtEl>
                                        <p:attrNameLst>
                                          <p:attrName>ppt_y</p:attrName>
                                        </p:attrNameLst>
                                      </p:cBhvr>
                                      <p:tavLst>
                                        <p:tav tm="0">
                                          <p:val>
                                            <p:strVal val="#ppt_y"/>
                                          </p:val>
                                        </p:tav>
                                        <p:tav tm="100000">
                                          <p:val>
                                            <p:strVal val="#ppt_y"/>
                                          </p:val>
                                        </p:tav>
                                      </p:tavLst>
                                    </p:anim>
                                    <p:animEffect transition="in" filter="wipe(right)" prLst="gradientSize: 0.1">
                                      <p:cBhvr>
                                        <p:cTn id="99" dur="2000"/>
                                        <p:tgtEl>
                                          <p:spTgt spid="116"/>
                                        </p:tgtEl>
                                      </p:cBhvr>
                                    </p:animEffect>
                                  </p:childTnLst>
                                </p:cTn>
                              </p:par>
                              <p:par>
                                <p:cTn id="100" presetID="29"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 calcmode="lin" valueType="num">
                                      <p:cBhvr>
                                        <p:cTn id="102" dur="2000" fill="hold"/>
                                        <p:tgtEl>
                                          <p:spTgt spid="117"/>
                                        </p:tgtEl>
                                        <p:attrNameLst>
                                          <p:attrName>ppt_x</p:attrName>
                                        </p:attrNameLst>
                                      </p:cBhvr>
                                      <p:tavLst>
                                        <p:tav tm="0">
                                          <p:val>
                                            <p:strVal val="#ppt_x-.2"/>
                                          </p:val>
                                        </p:tav>
                                        <p:tav tm="100000">
                                          <p:val>
                                            <p:strVal val="#ppt_x"/>
                                          </p:val>
                                        </p:tav>
                                      </p:tavLst>
                                    </p:anim>
                                    <p:anim calcmode="lin" valueType="num">
                                      <p:cBhvr>
                                        <p:cTn id="103" dur="2000" fill="hold"/>
                                        <p:tgtEl>
                                          <p:spTgt spid="117"/>
                                        </p:tgtEl>
                                        <p:attrNameLst>
                                          <p:attrName>ppt_y</p:attrName>
                                        </p:attrNameLst>
                                      </p:cBhvr>
                                      <p:tavLst>
                                        <p:tav tm="0">
                                          <p:val>
                                            <p:strVal val="#ppt_y"/>
                                          </p:val>
                                        </p:tav>
                                        <p:tav tm="100000">
                                          <p:val>
                                            <p:strVal val="#ppt_y"/>
                                          </p:val>
                                        </p:tav>
                                      </p:tavLst>
                                    </p:anim>
                                    <p:animEffect transition="in" filter="wipe(right)" prLst="gradientSize: 0.1">
                                      <p:cBhvr>
                                        <p:cTn id="104" dur="2000"/>
                                        <p:tgtEl>
                                          <p:spTgt spid="117"/>
                                        </p:tgtEl>
                                      </p:cBhvr>
                                    </p:animEffect>
                                  </p:childTnLst>
                                </p:cTn>
                              </p:par>
                              <p:par>
                                <p:cTn id="105" presetID="29" presetClass="entr" presetSubtype="0" fill="hold" nodeType="withEffect">
                                  <p:stCondLst>
                                    <p:cond delay="0"/>
                                  </p:stCondLst>
                                  <p:childTnLst>
                                    <p:set>
                                      <p:cBhvr>
                                        <p:cTn id="106" dur="1" fill="hold">
                                          <p:stCondLst>
                                            <p:cond delay="0"/>
                                          </p:stCondLst>
                                        </p:cTn>
                                        <p:tgtEl>
                                          <p:spTgt spid="115"/>
                                        </p:tgtEl>
                                        <p:attrNameLst>
                                          <p:attrName>style.visibility</p:attrName>
                                        </p:attrNameLst>
                                      </p:cBhvr>
                                      <p:to>
                                        <p:strVal val="visible"/>
                                      </p:to>
                                    </p:set>
                                    <p:anim calcmode="lin" valueType="num">
                                      <p:cBhvr>
                                        <p:cTn id="107" dur="2000" fill="hold"/>
                                        <p:tgtEl>
                                          <p:spTgt spid="115"/>
                                        </p:tgtEl>
                                        <p:attrNameLst>
                                          <p:attrName>ppt_x</p:attrName>
                                        </p:attrNameLst>
                                      </p:cBhvr>
                                      <p:tavLst>
                                        <p:tav tm="0">
                                          <p:val>
                                            <p:strVal val="#ppt_x-.2"/>
                                          </p:val>
                                        </p:tav>
                                        <p:tav tm="100000">
                                          <p:val>
                                            <p:strVal val="#ppt_x"/>
                                          </p:val>
                                        </p:tav>
                                      </p:tavLst>
                                    </p:anim>
                                    <p:anim calcmode="lin" valueType="num">
                                      <p:cBhvr>
                                        <p:cTn id="108" dur="2000" fill="hold"/>
                                        <p:tgtEl>
                                          <p:spTgt spid="115"/>
                                        </p:tgtEl>
                                        <p:attrNameLst>
                                          <p:attrName>ppt_y</p:attrName>
                                        </p:attrNameLst>
                                      </p:cBhvr>
                                      <p:tavLst>
                                        <p:tav tm="0">
                                          <p:val>
                                            <p:strVal val="#ppt_y"/>
                                          </p:val>
                                        </p:tav>
                                        <p:tav tm="100000">
                                          <p:val>
                                            <p:strVal val="#ppt_y"/>
                                          </p:val>
                                        </p:tav>
                                      </p:tavLst>
                                    </p:anim>
                                    <p:animEffect transition="in" filter="wipe(right)" prLst="gradientSize: 0.1">
                                      <p:cBhvr>
                                        <p:cTn id="109" dur="20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109" grpId="0"/>
      <p:bldP spid="110" grpId="0"/>
      <p:bldP spid="111" grpId="0"/>
      <p:bldGraphic spid="112" grpId="0">
        <p:bldAsOne/>
      </p:bldGraphic>
      <p:bldP spid="114" grpId="0"/>
      <p:bldP spid="117" grpId="0"/>
      <p:bldP spid="1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Master Data Configuration</a:t>
            </a:r>
          </a:p>
        </p:txBody>
      </p:sp>
      <p:sp>
        <p:nvSpPr>
          <p:cNvPr id="3" name="Content Placeholder 2"/>
          <p:cNvSpPr>
            <a:spLocks noGrp="1"/>
          </p:cNvSpPr>
          <p:nvPr>
            <p:ph idx="4294967295"/>
          </p:nvPr>
        </p:nvSpPr>
        <p:spPr>
          <a:xfrm>
            <a:off x="348336" y="909119"/>
            <a:ext cx="10515600" cy="5658187"/>
          </a:xfrm>
        </p:spPr>
        <p:txBody>
          <a:bodyPr/>
          <a:lstStyle/>
          <a:p>
            <a:pPr algn="just">
              <a:lnSpc>
                <a:spcPct val="150000"/>
              </a:lnSpc>
              <a:spcBef>
                <a:spcPct val="20000"/>
              </a:spcBef>
            </a:pPr>
            <a:r>
              <a:rPr lang="en-US" dirty="0">
                <a:solidFill>
                  <a:schemeClr val="tx1"/>
                </a:solidFill>
              </a:rPr>
              <a:t>Billing Area Management</a:t>
            </a:r>
          </a:p>
          <a:p>
            <a:pPr lvl="1" algn="just">
              <a:lnSpc>
                <a:spcPct val="150000"/>
              </a:lnSpc>
              <a:spcBef>
                <a:spcPct val="20000"/>
              </a:spcBef>
            </a:pPr>
            <a:r>
              <a:rPr lang="en-US" dirty="0">
                <a:solidFill>
                  <a:schemeClr val="tx1"/>
                </a:solidFill>
                <a:sym typeface="Wingdings" pitchFamily="2" charset="2"/>
              </a:rPr>
              <a:t>Applicable for CSR management of subscribers</a:t>
            </a:r>
          </a:p>
          <a:p>
            <a:pPr lvl="1" algn="just">
              <a:lnSpc>
                <a:spcPct val="150000"/>
              </a:lnSpc>
              <a:spcBef>
                <a:spcPct val="20000"/>
              </a:spcBef>
            </a:pPr>
            <a:r>
              <a:rPr lang="en-US" dirty="0">
                <a:solidFill>
                  <a:schemeClr val="tx1"/>
                </a:solidFill>
                <a:sym typeface="Wingdings" pitchFamily="2" charset="2"/>
              </a:rPr>
              <a:t>Captured at the time of creating a subscriber in CRESTEL</a:t>
            </a:r>
          </a:p>
          <a:p>
            <a:pPr lvl="1" algn="just">
              <a:lnSpc>
                <a:spcPct val="150000"/>
              </a:lnSpc>
              <a:spcBef>
                <a:spcPct val="20000"/>
              </a:spcBef>
            </a:pPr>
            <a:r>
              <a:rPr lang="en-US" dirty="0" smtClean="0">
                <a:solidFill>
                  <a:schemeClr val="tx1"/>
                </a:solidFill>
                <a:sym typeface="Wingdings" pitchFamily="2" charset="2"/>
              </a:rPr>
              <a:t>“Default” is the product provided billing area</a:t>
            </a:r>
            <a:endParaRPr lang="en-US" sz="2000" dirty="0" smtClean="0">
              <a:solidFill>
                <a:schemeClr val="tx1"/>
              </a:solidFill>
              <a:sym typeface="Wingdings" pitchFamily="2" charset="2"/>
            </a:endParaRPr>
          </a:p>
          <a:p>
            <a:pPr algn="just">
              <a:lnSpc>
                <a:spcPct val="150000"/>
              </a:lnSpc>
              <a:spcBef>
                <a:spcPct val="20000"/>
              </a:spcBef>
            </a:pPr>
            <a:r>
              <a:rPr lang="en-US" dirty="0" smtClean="0">
                <a:solidFill>
                  <a:schemeClr val="tx1"/>
                </a:solidFill>
                <a:sym typeface="Wingdings" pitchFamily="2" charset="2"/>
              </a:rPr>
              <a:t>Revenue Code Management</a:t>
            </a:r>
          </a:p>
          <a:p>
            <a:pPr lvl="1" algn="just">
              <a:lnSpc>
                <a:spcPct val="150000"/>
              </a:lnSpc>
              <a:spcBef>
                <a:spcPct val="20000"/>
              </a:spcBef>
            </a:pPr>
            <a:r>
              <a:rPr lang="en-US" dirty="0" smtClean="0">
                <a:solidFill>
                  <a:schemeClr val="tx1"/>
                </a:solidFill>
                <a:sym typeface="Wingdings" pitchFamily="2" charset="2"/>
              </a:rPr>
              <a:t>Revenue Codes </a:t>
            </a:r>
            <a:r>
              <a:rPr lang="en-US" dirty="0">
                <a:solidFill>
                  <a:schemeClr val="tx1"/>
                </a:solidFill>
                <a:sym typeface="Wingdings" pitchFamily="2" charset="2"/>
              </a:rPr>
              <a:t>are provided by Operator</a:t>
            </a:r>
          </a:p>
          <a:p>
            <a:pPr lvl="1" algn="just">
              <a:lnSpc>
                <a:spcPct val="150000"/>
              </a:lnSpc>
              <a:spcBef>
                <a:spcPct val="20000"/>
              </a:spcBef>
            </a:pPr>
            <a:r>
              <a:rPr lang="en-US" dirty="0">
                <a:solidFill>
                  <a:schemeClr val="tx1"/>
                </a:solidFill>
                <a:sym typeface="Wingdings" pitchFamily="2" charset="2"/>
              </a:rPr>
              <a:t>Used in “Posting” of financial transactions to third party Accounting Systems</a:t>
            </a:r>
          </a:p>
          <a:p>
            <a:pPr lvl="1" algn="just">
              <a:lnSpc>
                <a:spcPct val="150000"/>
              </a:lnSpc>
              <a:spcBef>
                <a:spcPct val="20000"/>
              </a:spcBef>
            </a:pPr>
            <a:r>
              <a:rPr lang="en-US" dirty="0">
                <a:solidFill>
                  <a:schemeClr val="tx1"/>
                </a:solidFill>
                <a:sym typeface="Wingdings" pitchFamily="2" charset="2"/>
              </a:rPr>
              <a:t>Used in reporting, especially “Revenue Reports”</a:t>
            </a:r>
          </a:p>
          <a:p>
            <a:pPr lvl="1" algn="just">
              <a:lnSpc>
                <a:spcPct val="150000"/>
              </a:lnSpc>
              <a:spcBef>
                <a:spcPct val="20000"/>
              </a:spcBef>
            </a:pPr>
            <a:r>
              <a:rPr lang="en-US" dirty="0" smtClean="0">
                <a:solidFill>
                  <a:schemeClr val="tx1"/>
                </a:solidFill>
                <a:sym typeface="Wingdings" pitchFamily="2" charset="2"/>
              </a:rPr>
              <a:t>Can be categorized based on ‘Revenue Types’ i.e. ‘Deferred Charges, Normal Charges’ etc.</a:t>
            </a:r>
            <a:endParaRPr lang="en-US" sz="2000" dirty="0" smtClean="0">
              <a:solidFill>
                <a:schemeClr val="tx1"/>
              </a:solidFill>
              <a:sym typeface="Wingdings" pitchFamily="2" charset="2"/>
            </a:endParaRPr>
          </a:p>
          <a:p>
            <a:pPr marL="457200" lvl="1" indent="0" algn="just">
              <a:lnSpc>
                <a:spcPct val="150000"/>
              </a:lnSpc>
              <a:spcBef>
                <a:spcPct val="20000"/>
              </a:spcBef>
              <a:buNone/>
            </a:pPr>
            <a:endParaRPr lang="en-US" sz="2000" dirty="0">
              <a:solidFill>
                <a:schemeClr val="tx1"/>
              </a:solidFill>
              <a:sym typeface="Wingdings" pitchFamily="2" charset="2"/>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17</a:t>
            </a:fld>
            <a:endParaRPr lang="en-US" dirty="0"/>
          </a:p>
        </p:txBody>
      </p:sp>
    </p:spTree>
    <p:extLst>
      <p:ext uri="{BB962C8B-B14F-4D97-AF65-F5344CB8AC3E}">
        <p14:creationId xmlns:p14="http://schemas.microsoft.com/office/powerpoint/2010/main" val="2620424866"/>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Electronic Top Up Process</a:t>
            </a:r>
            <a:endParaRPr lang="en-IN" sz="3000" dirty="0"/>
          </a:p>
        </p:txBody>
      </p:sp>
      <p:pic>
        <p:nvPicPr>
          <p:cNvPr id="21" name="Picture 20" descr="7.png"/>
          <p:cNvPicPr>
            <a:picLocks noChangeAspect="1"/>
          </p:cNvPicPr>
          <p:nvPr/>
        </p:nvPicPr>
        <p:blipFill>
          <a:blip r:embed="rId2" cstate="print"/>
          <a:stretch>
            <a:fillRect/>
          </a:stretch>
        </p:blipFill>
        <p:spPr>
          <a:xfrm>
            <a:off x="1790700" y="1402773"/>
            <a:ext cx="760378" cy="995971"/>
          </a:xfrm>
          <a:prstGeom prst="rect">
            <a:avLst/>
          </a:prstGeom>
        </p:spPr>
      </p:pic>
      <p:sp>
        <p:nvSpPr>
          <p:cNvPr id="22" name="TextBox 21"/>
          <p:cNvSpPr txBox="1"/>
          <p:nvPr/>
        </p:nvSpPr>
        <p:spPr>
          <a:xfrm>
            <a:off x="1714500" y="2393373"/>
            <a:ext cx="800219" cy="276999"/>
          </a:xfrm>
          <a:prstGeom prst="rect">
            <a:avLst/>
          </a:prstGeom>
          <a:noFill/>
        </p:spPr>
        <p:txBody>
          <a:bodyPr wrap="none" rtlCol="0">
            <a:spAutoFit/>
          </a:bodyPr>
          <a:lstStyle/>
          <a:p>
            <a:r>
              <a:rPr lang="en-US" sz="1200" b="1" dirty="0" smtClean="0">
                <a:solidFill>
                  <a:srgbClr val="C00000"/>
                </a:solidFill>
                <a:latin typeface="+mn-lt"/>
              </a:rPr>
              <a:t>Customer</a:t>
            </a:r>
            <a:endParaRPr lang="en-IN" sz="1200" b="1" dirty="0">
              <a:solidFill>
                <a:srgbClr val="C00000"/>
              </a:solidFill>
              <a:latin typeface="+mn-lt"/>
            </a:endParaRPr>
          </a:p>
        </p:txBody>
      </p:sp>
      <p:sp>
        <p:nvSpPr>
          <p:cNvPr id="23" name="TextBox 22"/>
          <p:cNvSpPr txBox="1"/>
          <p:nvPr/>
        </p:nvSpPr>
        <p:spPr>
          <a:xfrm>
            <a:off x="2857500" y="1322108"/>
            <a:ext cx="3810000" cy="461665"/>
          </a:xfrm>
          <a:prstGeom prst="rect">
            <a:avLst/>
          </a:prstGeom>
          <a:noFill/>
        </p:spPr>
        <p:txBody>
          <a:bodyPr wrap="square" rtlCol="0">
            <a:spAutoFit/>
          </a:bodyPr>
          <a:lstStyle/>
          <a:p>
            <a:pPr algn="ctr"/>
            <a:r>
              <a:rPr lang="en-IN" sz="1200" b="1" dirty="0" smtClean="0">
                <a:solidFill>
                  <a:srgbClr val="C00000"/>
                </a:solidFill>
                <a:latin typeface="+mn-lt"/>
              </a:rPr>
              <a:t>1. Requests for Online Recharge, selects required Package or inserts Denomination Amount</a:t>
            </a:r>
            <a:endParaRPr lang="en-IN" sz="1200" b="1" dirty="0">
              <a:solidFill>
                <a:srgbClr val="C00000"/>
              </a:solidFill>
              <a:latin typeface="+mn-lt"/>
            </a:endParaRPr>
          </a:p>
        </p:txBody>
      </p:sp>
      <p:sp>
        <p:nvSpPr>
          <p:cNvPr id="24" name="TextBox 23"/>
          <p:cNvSpPr txBox="1"/>
          <p:nvPr/>
        </p:nvSpPr>
        <p:spPr>
          <a:xfrm>
            <a:off x="7658100" y="1506774"/>
            <a:ext cx="2743200" cy="276999"/>
          </a:xfrm>
          <a:prstGeom prst="rect">
            <a:avLst/>
          </a:prstGeom>
          <a:noFill/>
        </p:spPr>
        <p:txBody>
          <a:bodyPr wrap="square" rtlCol="0">
            <a:spAutoFit/>
          </a:bodyPr>
          <a:lstStyle/>
          <a:p>
            <a:r>
              <a:rPr lang="en-IN" sz="1200" b="1" dirty="0" smtClean="0">
                <a:solidFill>
                  <a:srgbClr val="C00000"/>
                </a:solidFill>
                <a:latin typeface="+mn-lt"/>
              </a:rPr>
              <a:t>2. Redirected for Payment processing</a:t>
            </a:r>
            <a:endParaRPr lang="en-IN" sz="1200" b="1" dirty="0">
              <a:solidFill>
                <a:srgbClr val="C00000"/>
              </a:solidFill>
              <a:latin typeface="+mn-lt"/>
            </a:endParaRPr>
          </a:p>
        </p:txBody>
      </p:sp>
      <p:pic>
        <p:nvPicPr>
          <p:cNvPr id="25" name="Picture 24" descr="11.jpg"/>
          <p:cNvPicPr>
            <a:picLocks noChangeAspect="1"/>
          </p:cNvPicPr>
          <p:nvPr/>
        </p:nvPicPr>
        <p:blipFill>
          <a:blip r:embed="rId3" cstate="print"/>
          <a:stretch>
            <a:fillRect/>
          </a:stretch>
        </p:blipFill>
        <p:spPr>
          <a:xfrm>
            <a:off x="2969638" y="5512130"/>
            <a:ext cx="1075267" cy="691243"/>
          </a:xfrm>
          <a:prstGeom prst="rect">
            <a:avLst/>
          </a:prstGeom>
        </p:spPr>
      </p:pic>
      <p:sp>
        <p:nvSpPr>
          <p:cNvPr id="26" name="TextBox 25"/>
          <p:cNvSpPr txBox="1"/>
          <p:nvPr/>
        </p:nvSpPr>
        <p:spPr>
          <a:xfrm>
            <a:off x="2552700" y="4984173"/>
            <a:ext cx="2474338" cy="461665"/>
          </a:xfrm>
          <a:prstGeom prst="rect">
            <a:avLst/>
          </a:prstGeom>
          <a:noFill/>
        </p:spPr>
        <p:txBody>
          <a:bodyPr wrap="square" rtlCol="0">
            <a:spAutoFit/>
          </a:bodyPr>
          <a:lstStyle/>
          <a:p>
            <a:pPr algn="ctr"/>
            <a:r>
              <a:rPr lang="en-US" sz="1200" b="1" dirty="0" smtClean="0">
                <a:solidFill>
                  <a:srgbClr val="C00000"/>
                </a:solidFill>
                <a:latin typeface="+mn-lt"/>
              </a:rPr>
              <a:t>9. Recharge Response sent with transaction details</a:t>
            </a:r>
            <a:endParaRPr lang="en-IN" sz="1200" b="1" dirty="0">
              <a:solidFill>
                <a:srgbClr val="C00000"/>
              </a:solidFill>
              <a:latin typeface="+mn-lt"/>
            </a:endParaRPr>
          </a:p>
        </p:txBody>
      </p:sp>
      <p:cxnSp>
        <p:nvCxnSpPr>
          <p:cNvPr id="27" name="Straight Arrow Connector 26"/>
          <p:cNvCxnSpPr/>
          <p:nvPr/>
        </p:nvCxnSpPr>
        <p:spPr>
          <a:xfrm>
            <a:off x="2781300" y="1783773"/>
            <a:ext cx="3581400" cy="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7632399" y="1859973"/>
            <a:ext cx="2006901" cy="590550"/>
          </a:xfrm>
          <a:prstGeom prst="bentConnector2">
            <a:avLst/>
          </a:prstGeom>
          <a:ln w="38100">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Picture 28" descr="18.jpg"/>
          <p:cNvPicPr>
            <a:picLocks noChangeAspect="1"/>
          </p:cNvPicPr>
          <p:nvPr/>
        </p:nvPicPr>
        <p:blipFill>
          <a:blip r:embed="rId4" cstate="print"/>
          <a:srcRect l="41451" t="33160" r="33679" b="33679"/>
          <a:stretch>
            <a:fillRect/>
          </a:stretch>
        </p:blipFill>
        <p:spPr>
          <a:xfrm>
            <a:off x="3009900" y="1402773"/>
            <a:ext cx="228600" cy="304800"/>
          </a:xfrm>
          <a:prstGeom prst="rect">
            <a:avLst/>
          </a:prstGeom>
        </p:spPr>
      </p:pic>
      <p:pic>
        <p:nvPicPr>
          <p:cNvPr id="30" name="Picture 29" descr="8.jpg"/>
          <p:cNvPicPr>
            <a:picLocks noChangeAspect="1"/>
          </p:cNvPicPr>
          <p:nvPr/>
        </p:nvPicPr>
        <p:blipFill>
          <a:blip r:embed="rId5" cstate="print"/>
          <a:stretch>
            <a:fillRect/>
          </a:stretch>
        </p:blipFill>
        <p:spPr>
          <a:xfrm>
            <a:off x="8953500" y="2545773"/>
            <a:ext cx="1194401" cy="1095690"/>
          </a:xfrm>
          <a:prstGeom prst="rect">
            <a:avLst/>
          </a:prstGeom>
        </p:spPr>
      </p:pic>
      <p:sp>
        <p:nvSpPr>
          <p:cNvPr id="31" name="TextBox 30"/>
          <p:cNvSpPr txBox="1"/>
          <p:nvPr/>
        </p:nvSpPr>
        <p:spPr>
          <a:xfrm>
            <a:off x="7810500" y="1859973"/>
            <a:ext cx="1752600" cy="461665"/>
          </a:xfrm>
          <a:prstGeom prst="rect">
            <a:avLst/>
          </a:prstGeom>
          <a:noFill/>
        </p:spPr>
        <p:txBody>
          <a:bodyPr wrap="square" rtlCol="0">
            <a:spAutoFit/>
          </a:bodyPr>
          <a:lstStyle/>
          <a:p>
            <a:r>
              <a:rPr lang="en-IN" sz="1200" b="1" dirty="0" smtClean="0">
                <a:solidFill>
                  <a:srgbClr val="C00000"/>
                </a:solidFill>
                <a:latin typeface="+mn-lt"/>
              </a:rPr>
              <a:t>3. Response sent for Payment </a:t>
            </a:r>
            <a:r>
              <a:rPr lang="en-IN" sz="1200" b="1" dirty="0" smtClean="0">
                <a:solidFill>
                  <a:srgbClr val="C00000"/>
                </a:solidFill>
              </a:rPr>
              <a:t>Transaction</a:t>
            </a:r>
            <a:endParaRPr lang="en-IN" sz="1200" b="1" dirty="0">
              <a:solidFill>
                <a:srgbClr val="C00000"/>
              </a:solidFill>
              <a:latin typeface="+mn-lt"/>
            </a:endParaRPr>
          </a:p>
        </p:txBody>
      </p:sp>
      <p:pic>
        <p:nvPicPr>
          <p:cNvPr id="32" name="Picture 31" descr="20.png"/>
          <p:cNvPicPr>
            <a:picLocks noChangeAspect="1"/>
          </p:cNvPicPr>
          <p:nvPr/>
        </p:nvPicPr>
        <p:blipFill>
          <a:blip r:embed="rId6" cstate="print"/>
          <a:stretch>
            <a:fillRect/>
          </a:stretch>
        </p:blipFill>
        <p:spPr>
          <a:xfrm>
            <a:off x="6438900" y="1402773"/>
            <a:ext cx="1104900" cy="1104900"/>
          </a:xfrm>
          <a:prstGeom prst="rect">
            <a:avLst/>
          </a:prstGeom>
        </p:spPr>
      </p:pic>
      <p:sp>
        <p:nvSpPr>
          <p:cNvPr id="33" name="TextBox 32"/>
          <p:cNvSpPr txBox="1"/>
          <p:nvPr/>
        </p:nvSpPr>
        <p:spPr>
          <a:xfrm>
            <a:off x="6600530" y="2469573"/>
            <a:ext cx="752770" cy="276999"/>
          </a:xfrm>
          <a:prstGeom prst="rect">
            <a:avLst/>
          </a:prstGeom>
          <a:noFill/>
        </p:spPr>
        <p:txBody>
          <a:bodyPr wrap="none" rtlCol="0">
            <a:spAutoFit/>
          </a:bodyPr>
          <a:lstStyle/>
          <a:p>
            <a:r>
              <a:rPr lang="en-US" sz="1200" b="1" dirty="0" smtClean="0">
                <a:solidFill>
                  <a:srgbClr val="C00000"/>
                </a:solidFill>
                <a:latin typeface="+mn-lt"/>
              </a:rPr>
              <a:t>Interface</a:t>
            </a:r>
            <a:endParaRPr lang="en-IN" sz="1200" b="1" dirty="0">
              <a:solidFill>
                <a:srgbClr val="C00000"/>
              </a:solidFill>
              <a:latin typeface="+mn-lt"/>
            </a:endParaRPr>
          </a:p>
        </p:txBody>
      </p:sp>
      <p:graphicFrame>
        <p:nvGraphicFramePr>
          <p:cNvPr id="34" name="Diagram 33"/>
          <p:cNvGraphicFramePr/>
          <p:nvPr>
            <p:extLst/>
          </p:nvPr>
        </p:nvGraphicFramePr>
        <p:xfrm>
          <a:off x="5295900" y="3612573"/>
          <a:ext cx="4267200" cy="3048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35" name="Straight Arrow Connector 34"/>
          <p:cNvCxnSpPr/>
          <p:nvPr/>
        </p:nvCxnSpPr>
        <p:spPr>
          <a:xfrm>
            <a:off x="7048500" y="2774373"/>
            <a:ext cx="0" cy="914400"/>
          </a:xfrm>
          <a:prstGeom prst="straightConnector1">
            <a:avLst/>
          </a:prstGeom>
          <a:ln w="38100">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012562" y="3002973"/>
            <a:ext cx="1636138" cy="461665"/>
          </a:xfrm>
          <a:prstGeom prst="rect">
            <a:avLst/>
          </a:prstGeom>
          <a:noFill/>
        </p:spPr>
        <p:txBody>
          <a:bodyPr wrap="square" rtlCol="0">
            <a:spAutoFit/>
          </a:bodyPr>
          <a:lstStyle/>
          <a:p>
            <a:r>
              <a:rPr lang="en-US" sz="1200" b="1" dirty="0" smtClean="0">
                <a:solidFill>
                  <a:srgbClr val="C00000"/>
                </a:solidFill>
              </a:rPr>
              <a:t>5. Redirected for Recharge operation</a:t>
            </a:r>
            <a:endParaRPr lang="en-IN" sz="1200" b="1" dirty="0">
              <a:solidFill>
                <a:srgbClr val="C00000"/>
              </a:solidFill>
              <a:latin typeface="+mn-lt"/>
            </a:endParaRPr>
          </a:p>
        </p:txBody>
      </p:sp>
      <p:cxnSp>
        <p:nvCxnSpPr>
          <p:cNvPr id="37" name="Elbow Connector 36"/>
          <p:cNvCxnSpPr/>
          <p:nvPr/>
        </p:nvCxnSpPr>
        <p:spPr>
          <a:xfrm rot="10800000">
            <a:off x="2019300" y="2850573"/>
            <a:ext cx="3505200" cy="2590800"/>
          </a:xfrm>
          <a:prstGeom prst="bentConnector3">
            <a:avLst>
              <a:gd name="adj1" fmla="val 99925"/>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15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000" fill="hold"/>
                                        <p:tgtEl>
                                          <p:spTgt spid="21"/>
                                        </p:tgtEl>
                                        <p:attrNameLst>
                                          <p:attrName>ppt_x</p:attrName>
                                        </p:attrNameLst>
                                      </p:cBhvr>
                                      <p:tavLst>
                                        <p:tav tm="0">
                                          <p:val>
                                            <p:strVal val="#ppt_x-.2"/>
                                          </p:val>
                                        </p:tav>
                                        <p:tav tm="100000">
                                          <p:val>
                                            <p:strVal val="#ppt_x"/>
                                          </p:val>
                                        </p:tav>
                                      </p:tavLst>
                                    </p:anim>
                                    <p:anim calcmode="lin" valueType="num">
                                      <p:cBhvr>
                                        <p:cTn id="8" dur="2000" fill="hold"/>
                                        <p:tgtEl>
                                          <p:spTgt spid="21"/>
                                        </p:tgtEl>
                                        <p:attrNameLst>
                                          <p:attrName>ppt_y</p:attrName>
                                        </p:attrNameLst>
                                      </p:cBhvr>
                                      <p:tavLst>
                                        <p:tav tm="0">
                                          <p:val>
                                            <p:strVal val="#ppt_y"/>
                                          </p:val>
                                        </p:tav>
                                        <p:tav tm="100000">
                                          <p:val>
                                            <p:strVal val="#ppt_y"/>
                                          </p:val>
                                        </p:tav>
                                      </p:tavLst>
                                    </p:anim>
                                    <p:animEffect transition="in" filter="wipe(right)" prLst="gradientSize: 0.1">
                                      <p:cBhvr>
                                        <p:cTn id="9" dur="2000"/>
                                        <p:tgtEl>
                                          <p:spTgt spid="21"/>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000" fill="hold"/>
                                        <p:tgtEl>
                                          <p:spTgt spid="22"/>
                                        </p:tgtEl>
                                        <p:attrNameLst>
                                          <p:attrName>ppt_x</p:attrName>
                                        </p:attrNameLst>
                                      </p:cBhvr>
                                      <p:tavLst>
                                        <p:tav tm="0">
                                          <p:val>
                                            <p:strVal val="#ppt_x-.2"/>
                                          </p:val>
                                        </p:tav>
                                        <p:tav tm="100000">
                                          <p:val>
                                            <p:strVal val="#ppt_x"/>
                                          </p:val>
                                        </p:tav>
                                      </p:tavLst>
                                    </p:anim>
                                    <p:anim calcmode="lin" valueType="num">
                                      <p:cBhvr>
                                        <p:cTn id="13" dur="2000" fill="hold"/>
                                        <p:tgtEl>
                                          <p:spTgt spid="22"/>
                                        </p:tgtEl>
                                        <p:attrNameLst>
                                          <p:attrName>ppt_y</p:attrName>
                                        </p:attrNameLst>
                                      </p:cBhvr>
                                      <p:tavLst>
                                        <p:tav tm="0">
                                          <p:val>
                                            <p:strVal val="#ppt_y"/>
                                          </p:val>
                                        </p:tav>
                                        <p:tav tm="100000">
                                          <p:val>
                                            <p:strVal val="#ppt_y"/>
                                          </p:val>
                                        </p:tav>
                                      </p:tavLst>
                                    </p:anim>
                                    <p:animEffect transition="in" filter="wipe(right)" prLst="gradientSize: 0.1">
                                      <p:cBhvr>
                                        <p:cTn id="14" dur="2000"/>
                                        <p:tgtEl>
                                          <p:spTgt spid="22"/>
                                        </p:tgtEl>
                                      </p:cBhvr>
                                    </p:animEffect>
                                  </p:childTnLst>
                                </p:cTn>
                              </p:par>
                              <p:par>
                                <p:cTn id="15" presetID="29"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2000" fill="hold"/>
                                        <p:tgtEl>
                                          <p:spTgt spid="29"/>
                                        </p:tgtEl>
                                        <p:attrNameLst>
                                          <p:attrName>ppt_x</p:attrName>
                                        </p:attrNameLst>
                                      </p:cBhvr>
                                      <p:tavLst>
                                        <p:tav tm="0">
                                          <p:val>
                                            <p:strVal val="#ppt_x-.2"/>
                                          </p:val>
                                        </p:tav>
                                        <p:tav tm="100000">
                                          <p:val>
                                            <p:strVal val="#ppt_x"/>
                                          </p:val>
                                        </p:tav>
                                      </p:tavLst>
                                    </p:anim>
                                    <p:anim calcmode="lin" valueType="num">
                                      <p:cBhvr>
                                        <p:cTn id="18" dur="2000" fill="hold"/>
                                        <p:tgtEl>
                                          <p:spTgt spid="29"/>
                                        </p:tgtEl>
                                        <p:attrNameLst>
                                          <p:attrName>ppt_y</p:attrName>
                                        </p:attrNameLst>
                                      </p:cBhvr>
                                      <p:tavLst>
                                        <p:tav tm="0">
                                          <p:val>
                                            <p:strVal val="#ppt_y"/>
                                          </p:val>
                                        </p:tav>
                                        <p:tav tm="100000">
                                          <p:val>
                                            <p:strVal val="#ppt_y"/>
                                          </p:val>
                                        </p:tav>
                                      </p:tavLst>
                                    </p:anim>
                                    <p:animEffect transition="in" filter="wipe(right)" prLst="gradientSize: 0.1">
                                      <p:cBhvr>
                                        <p:cTn id="19" dur="2000"/>
                                        <p:tgtEl>
                                          <p:spTgt spid="29"/>
                                        </p:tgtEl>
                                      </p:cBhvr>
                                    </p:animEffect>
                                  </p:childTnLst>
                                </p:cTn>
                              </p:par>
                              <p:par>
                                <p:cTn id="20" presetID="29"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2000" fill="hold"/>
                                        <p:tgtEl>
                                          <p:spTgt spid="27"/>
                                        </p:tgtEl>
                                        <p:attrNameLst>
                                          <p:attrName>ppt_x</p:attrName>
                                        </p:attrNameLst>
                                      </p:cBhvr>
                                      <p:tavLst>
                                        <p:tav tm="0">
                                          <p:val>
                                            <p:strVal val="#ppt_x-.2"/>
                                          </p:val>
                                        </p:tav>
                                        <p:tav tm="100000">
                                          <p:val>
                                            <p:strVal val="#ppt_x"/>
                                          </p:val>
                                        </p:tav>
                                      </p:tavLst>
                                    </p:anim>
                                    <p:anim calcmode="lin" valueType="num">
                                      <p:cBhvr>
                                        <p:cTn id="23" dur="2000" fill="hold"/>
                                        <p:tgtEl>
                                          <p:spTgt spid="27"/>
                                        </p:tgtEl>
                                        <p:attrNameLst>
                                          <p:attrName>ppt_y</p:attrName>
                                        </p:attrNameLst>
                                      </p:cBhvr>
                                      <p:tavLst>
                                        <p:tav tm="0">
                                          <p:val>
                                            <p:strVal val="#ppt_y"/>
                                          </p:val>
                                        </p:tav>
                                        <p:tav tm="100000">
                                          <p:val>
                                            <p:strVal val="#ppt_y"/>
                                          </p:val>
                                        </p:tav>
                                      </p:tavLst>
                                    </p:anim>
                                    <p:animEffect transition="in" filter="wipe(right)" prLst="gradientSize: 0.1">
                                      <p:cBhvr>
                                        <p:cTn id="24" dur="2000"/>
                                        <p:tgtEl>
                                          <p:spTgt spid="27"/>
                                        </p:tgtEl>
                                      </p:cBhvr>
                                    </p:animEffect>
                                  </p:childTnLst>
                                </p:cTn>
                              </p:par>
                              <p:par>
                                <p:cTn id="25" presetID="29"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p:cTn id="27" dur="2000" fill="hold"/>
                                        <p:tgtEl>
                                          <p:spTgt spid="23"/>
                                        </p:tgtEl>
                                        <p:attrNameLst>
                                          <p:attrName>ppt_x</p:attrName>
                                        </p:attrNameLst>
                                      </p:cBhvr>
                                      <p:tavLst>
                                        <p:tav tm="0">
                                          <p:val>
                                            <p:strVal val="#ppt_x-.2"/>
                                          </p:val>
                                        </p:tav>
                                        <p:tav tm="100000">
                                          <p:val>
                                            <p:strVal val="#ppt_x"/>
                                          </p:val>
                                        </p:tav>
                                      </p:tavLst>
                                    </p:anim>
                                    <p:anim calcmode="lin" valueType="num">
                                      <p:cBhvr>
                                        <p:cTn id="28" dur="2000" fill="hold"/>
                                        <p:tgtEl>
                                          <p:spTgt spid="23"/>
                                        </p:tgtEl>
                                        <p:attrNameLst>
                                          <p:attrName>ppt_y</p:attrName>
                                        </p:attrNameLst>
                                      </p:cBhvr>
                                      <p:tavLst>
                                        <p:tav tm="0">
                                          <p:val>
                                            <p:strVal val="#ppt_y"/>
                                          </p:val>
                                        </p:tav>
                                        <p:tav tm="100000">
                                          <p:val>
                                            <p:strVal val="#ppt_y"/>
                                          </p:val>
                                        </p:tav>
                                      </p:tavLst>
                                    </p:anim>
                                    <p:animEffect transition="in" filter="wipe(right)" prLst="gradientSize: 0.1">
                                      <p:cBhvr>
                                        <p:cTn id="29" dur="2000"/>
                                        <p:tgtEl>
                                          <p:spTgt spid="23"/>
                                        </p:tgtEl>
                                      </p:cBhvr>
                                    </p:animEffect>
                                  </p:childTnLst>
                                </p:cTn>
                              </p:par>
                              <p:par>
                                <p:cTn id="30" presetID="29"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p:cTn id="32" dur="2000" fill="hold"/>
                                        <p:tgtEl>
                                          <p:spTgt spid="32"/>
                                        </p:tgtEl>
                                        <p:attrNameLst>
                                          <p:attrName>ppt_x</p:attrName>
                                        </p:attrNameLst>
                                      </p:cBhvr>
                                      <p:tavLst>
                                        <p:tav tm="0">
                                          <p:val>
                                            <p:strVal val="#ppt_x-.2"/>
                                          </p:val>
                                        </p:tav>
                                        <p:tav tm="100000">
                                          <p:val>
                                            <p:strVal val="#ppt_x"/>
                                          </p:val>
                                        </p:tav>
                                      </p:tavLst>
                                    </p:anim>
                                    <p:anim calcmode="lin" valueType="num">
                                      <p:cBhvr>
                                        <p:cTn id="33" dur="2000" fill="hold"/>
                                        <p:tgtEl>
                                          <p:spTgt spid="32"/>
                                        </p:tgtEl>
                                        <p:attrNameLst>
                                          <p:attrName>ppt_y</p:attrName>
                                        </p:attrNameLst>
                                      </p:cBhvr>
                                      <p:tavLst>
                                        <p:tav tm="0">
                                          <p:val>
                                            <p:strVal val="#ppt_y"/>
                                          </p:val>
                                        </p:tav>
                                        <p:tav tm="100000">
                                          <p:val>
                                            <p:strVal val="#ppt_y"/>
                                          </p:val>
                                        </p:tav>
                                      </p:tavLst>
                                    </p:anim>
                                    <p:animEffect transition="in" filter="wipe(right)" prLst="gradientSize: 0.1">
                                      <p:cBhvr>
                                        <p:cTn id="34" dur="2000"/>
                                        <p:tgtEl>
                                          <p:spTgt spid="32"/>
                                        </p:tgtEl>
                                      </p:cBhvr>
                                    </p:animEffect>
                                  </p:childTnLst>
                                </p:cTn>
                              </p:par>
                              <p:par>
                                <p:cTn id="35" presetID="29"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p:cTn id="37" dur="2000" fill="hold"/>
                                        <p:tgtEl>
                                          <p:spTgt spid="33"/>
                                        </p:tgtEl>
                                        <p:attrNameLst>
                                          <p:attrName>ppt_x</p:attrName>
                                        </p:attrNameLst>
                                      </p:cBhvr>
                                      <p:tavLst>
                                        <p:tav tm="0">
                                          <p:val>
                                            <p:strVal val="#ppt_x-.2"/>
                                          </p:val>
                                        </p:tav>
                                        <p:tav tm="100000">
                                          <p:val>
                                            <p:strVal val="#ppt_x"/>
                                          </p:val>
                                        </p:tav>
                                      </p:tavLst>
                                    </p:anim>
                                    <p:anim calcmode="lin" valueType="num">
                                      <p:cBhvr>
                                        <p:cTn id="38" dur="2000" fill="hold"/>
                                        <p:tgtEl>
                                          <p:spTgt spid="33"/>
                                        </p:tgtEl>
                                        <p:attrNameLst>
                                          <p:attrName>ppt_y</p:attrName>
                                        </p:attrNameLst>
                                      </p:cBhvr>
                                      <p:tavLst>
                                        <p:tav tm="0">
                                          <p:val>
                                            <p:strVal val="#ppt_y"/>
                                          </p:val>
                                        </p:tav>
                                        <p:tav tm="100000">
                                          <p:val>
                                            <p:strVal val="#ppt_y"/>
                                          </p:val>
                                        </p:tav>
                                      </p:tavLst>
                                    </p:anim>
                                    <p:animEffect transition="in" filter="wipe(right)" prLst="gradientSize: 0.1">
                                      <p:cBhvr>
                                        <p:cTn id="39" dur="20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29" presetClass="entr" presetSubtype="0"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p:cTn id="44" dur="2000" fill="hold"/>
                                        <p:tgtEl>
                                          <p:spTgt spid="24"/>
                                        </p:tgtEl>
                                        <p:attrNameLst>
                                          <p:attrName>ppt_x</p:attrName>
                                        </p:attrNameLst>
                                      </p:cBhvr>
                                      <p:tavLst>
                                        <p:tav tm="0">
                                          <p:val>
                                            <p:strVal val="#ppt_x-.2"/>
                                          </p:val>
                                        </p:tav>
                                        <p:tav tm="100000">
                                          <p:val>
                                            <p:strVal val="#ppt_x"/>
                                          </p:val>
                                        </p:tav>
                                      </p:tavLst>
                                    </p:anim>
                                    <p:anim calcmode="lin" valueType="num">
                                      <p:cBhvr>
                                        <p:cTn id="45" dur="2000" fill="hold"/>
                                        <p:tgtEl>
                                          <p:spTgt spid="24"/>
                                        </p:tgtEl>
                                        <p:attrNameLst>
                                          <p:attrName>ppt_y</p:attrName>
                                        </p:attrNameLst>
                                      </p:cBhvr>
                                      <p:tavLst>
                                        <p:tav tm="0">
                                          <p:val>
                                            <p:strVal val="#ppt_y"/>
                                          </p:val>
                                        </p:tav>
                                        <p:tav tm="100000">
                                          <p:val>
                                            <p:strVal val="#ppt_y"/>
                                          </p:val>
                                        </p:tav>
                                      </p:tavLst>
                                    </p:anim>
                                    <p:animEffect transition="in" filter="wipe(right)" prLst="gradientSize: 0.1">
                                      <p:cBhvr>
                                        <p:cTn id="46" dur="2000"/>
                                        <p:tgtEl>
                                          <p:spTgt spid="24"/>
                                        </p:tgtEl>
                                      </p:cBhvr>
                                    </p:animEffect>
                                  </p:childTnLst>
                                </p:cTn>
                              </p:par>
                              <p:par>
                                <p:cTn id="47" presetID="29"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p:cTn id="49" dur="2000" fill="hold"/>
                                        <p:tgtEl>
                                          <p:spTgt spid="28"/>
                                        </p:tgtEl>
                                        <p:attrNameLst>
                                          <p:attrName>ppt_x</p:attrName>
                                        </p:attrNameLst>
                                      </p:cBhvr>
                                      <p:tavLst>
                                        <p:tav tm="0">
                                          <p:val>
                                            <p:strVal val="#ppt_x-.2"/>
                                          </p:val>
                                        </p:tav>
                                        <p:tav tm="100000">
                                          <p:val>
                                            <p:strVal val="#ppt_x"/>
                                          </p:val>
                                        </p:tav>
                                      </p:tavLst>
                                    </p:anim>
                                    <p:anim calcmode="lin" valueType="num">
                                      <p:cBhvr>
                                        <p:cTn id="50" dur="2000" fill="hold"/>
                                        <p:tgtEl>
                                          <p:spTgt spid="28"/>
                                        </p:tgtEl>
                                        <p:attrNameLst>
                                          <p:attrName>ppt_y</p:attrName>
                                        </p:attrNameLst>
                                      </p:cBhvr>
                                      <p:tavLst>
                                        <p:tav tm="0">
                                          <p:val>
                                            <p:strVal val="#ppt_y"/>
                                          </p:val>
                                        </p:tav>
                                        <p:tav tm="100000">
                                          <p:val>
                                            <p:strVal val="#ppt_y"/>
                                          </p:val>
                                        </p:tav>
                                      </p:tavLst>
                                    </p:anim>
                                    <p:animEffect transition="in" filter="wipe(right)" prLst="gradientSize: 0.1">
                                      <p:cBhvr>
                                        <p:cTn id="51" dur="2000"/>
                                        <p:tgtEl>
                                          <p:spTgt spid="28"/>
                                        </p:tgtEl>
                                      </p:cBhvr>
                                    </p:animEffect>
                                  </p:childTnLst>
                                </p:cTn>
                              </p:par>
                              <p:par>
                                <p:cTn id="52" presetID="29" presetClass="entr" presetSubtype="0" fill="hold" nodeType="with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p:cTn id="54" dur="2000" fill="hold"/>
                                        <p:tgtEl>
                                          <p:spTgt spid="30"/>
                                        </p:tgtEl>
                                        <p:attrNameLst>
                                          <p:attrName>ppt_x</p:attrName>
                                        </p:attrNameLst>
                                      </p:cBhvr>
                                      <p:tavLst>
                                        <p:tav tm="0">
                                          <p:val>
                                            <p:strVal val="#ppt_x-.2"/>
                                          </p:val>
                                        </p:tav>
                                        <p:tav tm="100000">
                                          <p:val>
                                            <p:strVal val="#ppt_x"/>
                                          </p:val>
                                        </p:tav>
                                      </p:tavLst>
                                    </p:anim>
                                    <p:anim calcmode="lin" valueType="num">
                                      <p:cBhvr>
                                        <p:cTn id="55" dur="20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56" dur="2000"/>
                                        <p:tgtEl>
                                          <p:spTgt spid="30"/>
                                        </p:tgtEl>
                                      </p:cBhvr>
                                    </p:animEffect>
                                  </p:childTnLst>
                                </p:cTn>
                              </p:par>
                            </p:childTnLst>
                          </p:cTn>
                        </p:par>
                      </p:childTnLst>
                    </p:cTn>
                  </p:par>
                  <p:par>
                    <p:cTn id="57" fill="hold">
                      <p:stCondLst>
                        <p:cond delay="indefinite"/>
                      </p:stCondLst>
                      <p:childTnLst>
                        <p:par>
                          <p:cTn id="58" fill="hold">
                            <p:stCondLst>
                              <p:cond delay="0"/>
                            </p:stCondLst>
                            <p:childTnLst>
                              <p:par>
                                <p:cTn id="59" presetID="29" presetClass="entr" presetSubtype="0"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p:cTn id="61" dur="2000" fill="hold"/>
                                        <p:tgtEl>
                                          <p:spTgt spid="31"/>
                                        </p:tgtEl>
                                        <p:attrNameLst>
                                          <p:attrName>ppt_x</p:attrName>
                                        </p:attrNameLst>
                                      </p:cBhvr>
                                      <p:tavLst>
                                        <p:tav tm="0">
                                          <p:val>
                                            <p:strVal val="#ppt_x-.2"/>
                                          </p:val>
                                        </p:tav>
                                        <p:tav tm="100000">
                                          <p:val>
                                            <p:strVal val="#ppt_x"/>
                                          </p:val>
                                        </p:tav>
                                      </p:tavLst>
                                    </p:anim>
                                    <p:anim calcmode="lin" valueType="num">
                                      <p:cBhvr>
                                        <p:cTn id="62" dur="2000" fill="hold"/>
                                        <p:tgtEl>
                                          <p:spTgt spid="31"/>
                                        </p:tgtEl>
                                        <p:attrNameLst>
                                          <p:attrName>ppt_y</p:attrName>
                                        </p:attrNameLst>
                                      </p:cBhvr>
                                      <p:tavLst>
                                        <p:tav tm="0">
                                          <p:val>
                                            <p:strVal val="#ppt_y"/>
                                          </p:val>
                                        </p:tav>
                                        <p:tav tm="100000">
                                          <p:val>
                                            <p:strVal val="#ppt_y"/>
                                          </p:val>
                                        </p:tav>
                                      </p:tavLst>
                                    </p:anim>
                                    <p:animEffect transition="in" filter="wipe(right)" prLst="gradientSize: 0.1">
                                      <p:cBhvr>
                                        <p:cTn id="63" dur="2000"/>
                                        <p:tgtEl>
                                          <p:spTgt spid="31"/>
                                        </p:tgtEl>
                                      </p:cBhvr>
                                    </p:animEffect>
                                  </p:childTnLst>
                                </p:cTn>
                              </p:par>
                            </p:childTnLst>
                          </p:cTn>
                        </p:par>
                      </p:childTnLst>
                    </p:cTn>
                  </p:par>
                  <p:par>
                    <p:cTn id="64" fill="hold">
                      <p:stCondLst>
                        <p:cond delay="indefinite"/>
                      </p:stCondLst>
                      <p:childTnLst>
                        <p:par>
                          <p:cTn id="65" fill="hold">
                            <p:stCondLst>
                              <p:cond delay="0"/>
                            </p:stCondLst>
                            <p:childTnLst>
                              <p:par>
                                <p:cTn id="66" presetID="29" presetClass="entr" presetSubtype="0" fill="hold" grpId="0" nodeType="clickEffect">
                                  <p:stCondLst>
                                    <p:cond delay="0"/>
                                  </p:stCondLst>
                                  <p:childTnLst>
                                    <p:set>
                                      <p:cBhvr>
                                        <p:cTn id="67" dur="1" fill="hold">
                                          <p:stCondLst>
                                            <p:cond delay="0"/>
                                          </p:stCondLst>
                                        </p:cTn>
                                        <p:tgtEl>
                                          <p:spTgt spid="36"/>
                                        </p:tgtEl>
                                        <p:attrNameLst>
                                          <p:attrName>style.visibility</p:attrName>
                                        </p:attrNameLst>
                                      </p:cBhvr>
                                      <p:to>
                                        <p:strVal val="visible"/>
                                      </p:to>
                                    </p:set>
                                    <p:anim calcmode="lin" valueType="num">
                                      <p:cBhvr>
                                        <p:cTn id="68" dur="2000" fill="hold"/>
                                        <p:tgtEl>
                                          <p:spTgt spid="36"/>
                                        </p:tgtEl>
                                        <p:attrNameLst>
                                          <p:attrName>ppt_x</p:attrName>
                                        </p:attrNameLst>
                                      </p:cBhvr>
                                      <p:tavLst>
                                        <p:tav tm="0">
                                          <p:val>
                                            <p:strVal val="#ppt_x-.2"/>
                                          </p:val>
                                        </p:tav>
                                        <p:tav tm="100000">
                                          <p:val>
                                            <p:strVal val="#ppt_x"/>
                                          </p:val>
                                        </p:tav>
                                      </p:tavLst>
                                    </p:anim>
                                    <p:anim calcmode="lin" valueType="num">
                                      <p:cBhvr>
                                        <p:cTn id="69" dur="2000" fill="hold"/>
                                        <p:tgtEl>
                                          <p:spTgt spid="36"/>
                                        </p:tgtEl>
                                        <p:attrNameLst>
                                          <p:attrName>ppt_y</p:attrName>
                                        </p:attrNameLst>
                                      </p:cBhvr>
                                      <p:tavLst>
                                        <p:tav tm="0">
                                          <p:val>
                                            <p:strVal val="#ppt_y"/>
                                          </p:val>
                                        </p:tav>
                                        <p:tav tm="100000">
                                          <p:val>
                                            <p:strVal val="#ppt_y"/>
                                          </p:val>
                                        </p:tav>
                                      </p:tavLst>
                                    </p:anim>
                                    <p:animEffect transition="in" filter="wipe(right)" prLst="gradientSize: 0.1">
                                      <p:cBhvr>
                                        <p:cTn id="70" dur="2000"/>
                                        <p:tgtEl>
                                          <p:spTgt spid="36"/>
                                        </p:tgtEl>
                                      </p:cBhvr>
                                    </p:animEffect>
                                  </p:childTnLst>
                                </p:cTn>
                              </p:par>
                              <p:par>
                                <p:cTn id="71" presetID="29" presetClass="entr" presetSubtype="0"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anim calcmode="lin" valueType="num">
                                      <p:cBhvr>
                                        <p:cTn id="73" dur="2000" fill="hold"/>
                                        <p:tgtEl>
                                          <p:spTgt spid="35"/>
                                        </p:tgtEl>
                                        <p:attrNameLst>
                                          <p:attrName>ppt_x</p:attrName>
                                        </p:attrNameLst>
                                      </p:cBhvr>
                                      <p:tavLst>
                                        <p:tav tm="0">
                                          <p:val>
                                            <p:strVal val="#ppt_x-.2"/>
                                          </p:val>
                                        </p:tav>
                                        <p:tav tm="100000">
                                          <p:val>
                                            <p:strVal val="#ppt_x"/>
                                          </p:val>
                                        </p:tav>
                                      </p:tavLst>
                                    </p:anim>
                                    <p:anim calcmode="lin" valueType="num">
                                      <p:cBhvr>
                                        <p:cTn id="74" dur="2000" fill="hold"/>
                                        <p:tgtEl>
                                          <p:spTgt spid="35"/>
                                        </p:tgtEl>
                                        <p:attrNameLst>
                                          <p:attrName>ppt_y</p:attrName>
                                        </p:attrNameLst>
                                      </p:cBhvr>
                                      <p:tavLst>
                                        <p:tav tm="0">
                                          <p:val>
                                            <p:strVal val="#ppt_y"/>
                                          </p:val>
                                        </p:tav>
                                        <p:tav tm="100000">
                                          <p:val>
                                            <p:strVal val="#ppt_y"/>
                                          </p:val>
                                        </p:tav>
                                      </p:tavLst>
                                    </p:anim>
                                    <p:animEffect transition="in" filter="wipe(right)" prLst="gradientSize: 0.1">
                                      <p:cBhvr>
                                        <p:cTn id="75" dur="2000"/>
                                        <p:tgtEl>
                                          <p:spTgt spid="35"/>
                                        </p:tgtEl>
                                      </p:cBhvr>
                                    </p:animEffect>
                                  </p:childTnLst>
                                </p:cTn>
                              </p:par>
                              <p:par>
                                <p:cTn id="76" presetID="29" presetClass="entr" presetSubtype="0"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p:cTn id="78" dur="2000" fill="hold"/>
                                        <p:tgtEl>
                                          <p:spTgt spid="34"/>
                                        </p:tgtEl>
                                        <p:attrNameLst>
                                          <p:attrName>ppt_x</p:attrName>
                                        </p:attrNameLst>
                                      </p:cBhvr>
                                      <p:tavLst>
                                        <p:tav tm="0">
                                          <p:val>
                                            <p:strVal val="#ppt_x-.2"/>
                                          </p:val>
                                        </p:tav>
                                        <p:tav tm="100000">
                                          <p:val>
                                            <p:strVal val="#ppt_x"/>
                                          </p:val>
                                        </p:tav>
                                      </p:tavLst>
                                    </p:anim>
                                    <p:anim calcmode="lin" valueType="num">
                                      <p:cBhvr>
                                        <p:cTn id="79" dur="2000" fill="hold"/>
                                        <p:tgtEl>
                                          <p:spTgt spid="34"/>
                                        </p:tgtEl>
                                        <p:attrNameLst>
                                          <p:attrName>ppt_y</p:attrName>
                                        </p:attrNameLst>
                                      </p:cBhvr>
                                      <p:tavLst>
                                        <p:tav tm="0">
                                          <p:val>
                                            <p:strVal val="#ppt_y"/>
                                          </p:val>
                                        </p:tav>
                                        <p:tav tm="100000">
                                          <p:val>
                                            <p:strVal val="#ppt_y"/>
                                          </p:val>
                                        </p:tav>
                                      </p:tavLst>
                                    </p:anim>
                                    <p:animEffect transition="in" filter="wipe(right)" prLst="gradientSize: 0.1">
                                      <p:cBhvr>
                                        <p:cTn id="80" dur="2000"/>
                                        <p:tgtEl>
                                          <p:spTgt spid="34"/>
                                        </p:tgtEl>
                                      </p:cBhvr>
                                    </p:animEffect>
                                  </p:childTnLst>
                                </p:cTn>
                              </p:par>
                            </p:childTnLst>
                          </p:cTn>
                        </p:par>
                      </p:childTnLst>
                    </p:cTn>
                  </p:par>
                  <p:par>
                    <p:cTn id="81" fill="hold">
                      <p:stCondLst>
                        <p:cond delay="indefinite"/>
                      </p:stCondLst>
                      <p:childTnLst>
                        <p:par>
                          <p:cTn id="82" fill="hold">
                            <p:stCondLst>
                              <p:cond delay="0"/>
                            </p:stCondLst>
                            <p:childTnLst>
                              <p:par>
                                <p:cTn id="83" presetID="29" presetClass="entr" presetSubtype="0" fill="hold" nodeType="clickEffect">
                                  <p:stCondLst>
                                    <p:cond delay="0"/>
                                  </p:stCondLst>
                                  <p:childTnLst>
                                    <p:set>
                                      <p:cBhvr>
                                        <p:cTn id="84" dur="1" fill="hold">
                                          <p:stCondLst>
                                            <p:cond delay="0"/>
                                          </p:stCondLst>
                                        </p:cTn>
                                        <p:tgtEl>
                                          <p:spTgt spid="37"/>
                                        </p:tgtEl>
                                        <p:attrNameLst>
                                          <p:attrName>style.visibility</p:attrName>
                                        </p:attrNameLst>
                                      </p:cBhvr>
                                      <p:to>
                                        <p:strVal val="visible"/>
                                      </p:to>
                                    </p:set>
                                    <p:anim calcmode="lin" valueType="num">
                                      <p:cBhvr>
                                        <p:cTn id="85" dur="2000" fill="hold"/>
                                        <p:tgtEl>
                                          <p:spTgt spid="37"/>
                                        </p:tgtEl>
                                        <p:attrNameLst>
                                          <p:attrName>ppt_x</p:attrName>
                                        </p:attrNameLst>
                                      </p:cBhvr>
                                      <p:tavLst>
                                        <p:tav tm="0">
                                          <p:val>
                                            <p:strVal val="#ppt_x-.2"/>
                                          </p:val>
                                        </p:tav>
                                        <p:tav tm="100000">
                                          <p:val>
                                            <p:strVal val="#ppt_x"/>
                                          </p:val>
                                        </p:tav>
                                      </p:tavLst>
                                    </p:anim>
                                    <p:anim calcmode="lin" valueType="num">
                                      <p:cBhvr>
                                        <p:cTn id="86" dur="2000" fill="hold"/>
                                        <p:tgtEl>
                                          <p:spTgt spid="37"/>
                                        </p:tgtEl>
                                        <p:attrNameLst>
                                          <p:attrName>ppt_y</p:attrName>
                                        </p:attrNameLst>
                                      </p:cBhvr>
                                      <p:tavLst>
                                        <p:tav tm="0">
                                          <p:val>
                                            <p:strVal val="#ppt_y"/>
                                          </p:val>
                                        </p:tav>
                                        <p:tav tm="100000">
                                          <p:val>
                                            <p:strVal val="#ppt_y"/>
                                          </p:val>
                                        </p:tav>
                                      </p:tavLst>
                                    </p:anim>
                                    <p:animEffect transition="in" filter="wipe(right)" prLst="gradientSize: 0.1">
                                      <p:cBhvr>
                                        <p:cTn id="87" dur="2000"/>
                                        <p:tgtEl>
                                          <p:spTgt spid="37"/>
                                        </p:tgtEl>
                                      </p:cBhvr>
                                    </p:animEffect>
                                  </p:childTnLst>
                                </p:cTn>
                              </p:par>
                              <p:par>
                                <p:cTn id="88" presetID="29" presetClass="entr" presetSubtype="0" fill="hold" grpId="0" nodeType="withEffect">
                                  <p:stCondLst>
                                    <p:cond delay="0"/>
                                  </p:stCondLst>
                                  <p:childTnLst>
                                    <p:set>
                                      <p:cBhvr>
                                        <p:cTn id="89" dur="1" fill="hold">
                                          <p:stCondLst>
                                            <p:cond delay="0"/>
                                          </p:stCondLst>
                                        </p:cTn>
                                        <p:tgtEl>
                                          <p:spTgt spid="26"/>
                                        </p:tgtEl>
                                        <p:attrNameLst>
                                          <p:attrName>style.visibility</p:attrName>
                                        </p:attrNameLst>
                                      </p:cBhvr>
                                      <p:to>
                                        <p:strVal val="visible"/>
                                      </p:to>
                                    </p:set>
                                    <p:anim calcmode="lin" valueType="num">
                                      <p:cBhvr>
                                        <p:cTn id="90" dur="2000" fill="hold"/>
                                        <p:tgtEl>
                                          <p:spTgt spid="26"/>
                                        </p:tgtEl>
                                        <p:attrNameLst>
                                          <p:attrName>ppt_x</p:attrName>
                                        </p:attrNameLst>
                                      </p:cBhvr>
                                      <p:tavLst>
                                        <p:tav tm="0">
                                          <p:val>
                                            <p:strVal val="#ppt_x-.2"/>
                                          </p:val>
                                        </p:tav>
                                        <p:tav tm="100000">
                                          <p:val>
                                            <p:strVal val="#ppt_x"/>
                                          </p:val>
                                        </p:tav>
                                      </p:tavLst>
                                    </p:anim>
                                    <p:anim calcmode="lin" valueType="num">
                                      <p:cBhvr>
                                        <p:cTn id="91" dur="2000" fill="hold"/>
                                        <p:tgtEl>
                                          <p:spTgt spid="26"/>
                                        </p:tgtEl>
                                        <p:attrNameLst>
                                          <p:attrName>ppt_y</p:attrName>
                                        </p:attrNameLst>
                                      </p:cBhvr>
                                      <p:tavLst>
                                        <p:tav tm="0">
                                          <p:val>
                                            <p:strVal val="#ppt_y"/>
                                          </p:val>
                                        </p:tav>
                                        <p:tav tm="100000">
                                          <p:val>
                                            <p:strVal val="#ppt_y"/>
                                          </p:val>
                                        </p:tav>
                                      </p:tavLst>
                                    </p:anim>
                                    <p:animEffect transition="in" filter="wipe(right)" prLst="gradientSize: 0.1">
                                      <p:cBhvr>
                                        <p:cTn id="92" dur="2000"/>
                                        <p:tgtEl>
                                          <p:spTgt spid="26"/>
                                        </p:tgtEl>
                                      </p:cBhvr>
                                    </p:animEffect>
                                  </p:childTnLst>
                                </p:cTn>
                              </p:par>
                              <p:par>
                                <p:cTn id="93" presetID="29" presetClass="entr" presetSubtype="0" fill="hold" nodeType="withEffect">
                                  <p:stCondLst>
                                    <p:cond delay="0"/>
                                  </p:stCondLst>
                                  <p:childTnLst>
                                    <p:set>
                                      <p:cBhvr>
                                        <p:cTn id="94" dur="1" fill="hold">
                                          <p:stCondLst>
                                            <p:cond delay="0"/>
                                          </p:stCondLst>
                                        </p:cTn>
                                        <p:tgtEl>
                                          <p:spTgt spid="25"/>
                                        </p:tgtEl>
                                        <p:attrNameLst>
                                          <p:attrName>style.visibility</p:attrName>
                                        </p:attrNameLst>
                                      </p:cBhvr>
                                      <p:to>
                                        <p:strVal val="visible"/>
                                      </p:to>
                                    </p:set>
                                    <p:anim calcmode="lin" valueType="num">
                                      <p:cBhvr>
                                        <p:cTn id="95" dur="2000" fill="hold"/>
                                        <p:tgtEl>
                                          <p:spTgt spid="25"/>
                                        </p:tgtEl>
                                        <p:attrNameLst>
                                          <p:attrName>ppt_x</p:attrName>
                                        </p:attrNameLst>
                                      </p:cBhvr>
                                      <p:tavLst>
                                        <p:tav tm="0">
                                          <p:val>
                                            <p:strVal val="#ppt_x-.2"/>
                                          </p:val>
                                        </p:tav>
                                        <p:tav tm="100000">
                                          <p:val>
                                            <p:strVal val="#ppt_x"/>
                                          </p:val>
                                        </p:tav>
                                      </p:tavLst>
                                    </p:anim>
                                    <p:anim calcmode="lin" valueType="num">
                                      <p:cBhvr>
                                        <p:cTn id="96" dur="20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97"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6" grpId="0"/>
      <p:bldP spid="31" grpId="0"/>
      <p:bldP spid="33" grpId="0"/>
      <p:bldGraphic spid="34" grpId="0">
        <p:bldAsOne/>
      </p:bldGraphic>
      <p:bldP spid="36"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Pre-Registered Customers (Calling Card)</a:t>
            </a:r>
            <a:endParaRPr lang="en-IN" sz="3000" dirty="0"/>
          </a:p>
        </p:txBody>
      </p:sp>
      <p:pic>
        <p:nvPicPr>
          <p:cNvPr id="87" name="Picture 86" descr="7.png"/>
          <p:cNvPicPr>
            <a:picLocks noChangeAspect="1"/>
          </p:cNvPicPr>
          <p:nvPr/>
        </p:nvPicPr>
        <p:blipFill>
          <a:blip r:embed="rId2" cstate="print"/>
          <a:stretch>
            <a:fillRect/>
          </a:stretch>
        </p:blipFill>
        <p:spPr>
          <a:xfrm>
            <a:off x="2733733" y="1423555"/>
            <a:ext cx="836578" cy="914400"/>
          </a:xfrm>
          <a:prstGeom prst="rect">
            <a:avLst/>
          </a:prstGeom>
        </p:spPr>
      </p:pic>
      <p:sp>
        <p:nvSpPr>
          <p:cNvPr id="88" name="TextBox 87"/>
          <p:cNvSpPr txBox="1"/>
          <p:nvPr/>
        </p:nvSpPr>
        <p:spPr>
          <a:xfrm>
            <a:off x="2773737" y="2365756"/>
            <a:ext cx="800219" cy="276999"/>
          </a:xfrm>
          <a:prstGeom prst="rect">
            <a:avLst/>
          </a:prstGeom>
          <a:noFill/>
        </p:spPr>
        <p:txBody>
          <a:bodyPr wrap="none" rtlCol="0">
            <a:spAutoFit/>
          </a:bodyPr>
          <a:lstStyle/>
          <a:p>
            <a:r>
              <a:rPr lang="en-US" sz="1200" b="1" dirty="0" smtClean="0">
                <a:solidFill>
                  <a:srgbClr val="C00000"/>
                </a:solidFill>
                <a:latin typeface="+mn-lt"/>
              </a:rPr>
              <a:t>Customer</a:t>
            </a:r>
            <a:endParaRPr lang="en-IN" sz="1200" b="1" dirty="0">
              <a:solidFill>
                <a:srgbClr val="C00000"/>
              </a:solidFill>
              <a:latin typeface="+mn-lt"/>
            </a:endParaRPr>
          </a:p>
        </p:txBody>
      </p:sp>
      <p:sp>
        <p:nvSpPr>
          <p:cNvPr id="89" name="TextBox 88"/>
          <p:cNvSpPr txBox="1"/>
          <p:nvPr/>
        </p:nvSpPr>
        <p:spPr>
          <a:xfrm>
            <a:off x="4486333" y="1575955"/>
            <a:ext cx="3810000" cy="276999"/>
          </a:xfrm>
          <a:prstGeom prst="rect">
            <a:avLst/>
          </a:prstGeom>
          <a:noFill/>
        </p:spPr>
        <p:txBody>
          <a:bodyPr wrap="square" rtlCol="0">
            <a:spAutoFit/>
          </a:bodyPr>
          <a:lstStyle/>
          <a:p>
            <a:r>
              <a:rPr lang="en-IN" sz="1200" b="1" dirty="0" smtClean="0">
                <a:solidFill>
                  <a:srgbClr val="C00000"/>
                </a:solidFill>
                <a:latin typeface="+mn-lt"/>
              </a:rPr>
              <a:t>1. Visits shop and requests for Calling Card</a:t>
            </a:r>
            <a:endParaRPr lang="en-IN" sz="1200" b="1" dirty="0">
              <a:solidFill>
                <a:srgbClr val="C00000"/>
              </a:solidFill>
              <a:latin typeface="+mn-lt"/>
            </a:endParaRPr>
          </a:p>
        </p:txBody>
      </p:sp>
      <p:pic>
        <p:nvPicPr>
          <p:cNvPr id="90" name="Picture 89" descr="4.png"/>
          <p:cNvPicPr>
            <a:picLocks noChangeAspect="1"/>
          </p:cNvPicPr>
          <p:nvPr/>
        </p:nvPicPr>
        <p:blipFill>
          <a:blip r:embed="rId3" cstate="print"/>
          <a:stretch>
            <a:fillRect/>
          </a:stretch>
        </p:blipFill>
        <p:spPr>
          <a:xfrm>
            <a:off x="8143933" y="1423555"/>
            <a:ext cx="838200" cy="838200"/>
          </a:xfrm>
          <a:prstGeom prst="rect">
            <a:avLst/>
          </a:prstGeom>
        </p:spPr>
      </p:pic>
      <p:sp>
        <p:nvSpPr>
          <p:cNvPr id="91" name="TextBox 90"/>
          <p:cNvSpPr txBox="1"/>
          <p:nvPr/>
        </p:nvSpPr>
        <p:spPr>
          <a:xfrm>
            <a:off x="8296333" y="2261755"/>
            <a:ext cx="762000" cy="276999"/>
          </a:xfrm>
          <a:prstGeom prst="rect">
            <a:avLst/>
          </a:prstGeom>
          <a:noFill/>
        </p:spPr>
        <p:txBody>
          <a:bodyPr wrap="square" rtlCol="0">
            <a:spAutoFit/>
          </a:bodyPr>
          <a:lstStyle/>
          <a:p>
            <a:r>
              <a:rPr lang="en-US" sz="1200" b="1" dirty="0" smtClean="0">
                <a:solidFill>
                  <a:srgbClr val="C00000"/>
                </a:solidFill>
                <a:latin typeface="+mn-lt"/>
              </a:rPr>
              <a:t>Shop</a:t>
            </a:r>
            <a:endParaRPr lang="en-IN" sz="1200" b="1" dirty="0">
              <a:solidFill>
                <a:srgbClr val="C00000"/>
              </a:solidFill>
              <a:latin typeface="+mn-lt"/>
            </a:endParaRPr>
          </a:p>
        </p:txBody>
      </p:sp>
      <p:sp>
        <p:nvSpPr>
          <p:cNvPr id="92" name="TextBox 91"/>
          <p:cNvSpPr txBox="1"/>
          <p:nvPr/>
        </p:nvSpPr>
        <p:spPr>
          <a:xfrm>
            <a:off x="4333933" y="1956955"/>
            <a:ext cx="3810000" cy="276999"/>
          </a:xfrm>
          <a:prstGeom prst="rect">
            <a:avLst/>
          </a:prstGeom>
          <a:noFill/>
        </p:spPr>
        <p:txBody>
          <a:bodyPr wrap="square" rtlCol="0">
            <a:spAutoFit/>
          </a:bodyPr>
          <a:lstStyle/>
          <a:p>
            <a:r>
              <a:rPr lang="en-IN" sz="1200" b="1" dirty="0" smtClean="0">
                <a:solidFill>
                  <a:srgbClr val="C00000"/>
                </a:solidFill>
                <a:latin typeface="+mn-lt"/>
              </a:rPr>
              <a:t>3. Receives Calling Card  on successful payment</a:t>
            </a:r>
            <a:endParaRPr lang="en-IN" sz="1200" b="1" dirty="0">
              <a:solidFill>
                <a:srgbClr val="C00000"/>
              </a:solidFill>
              <a:latin typeface="+mn-lt"/>
            </a:endParaRPr>
          </a:p>
        </p:txBody>
      </p:sp>
      <p:sp>
        <p:nvSpPr>
          <p:cNvPr id="93" name="TextBox 92"/>
          <p:cNvSpPr txBox="1"/>
          <p:nvPr/>
        </p:nvSpPr>
        <p:spPr>
          <a:xfrm>
            <a:off x="7077133" y="2871355"/>
            <a:ext cx="1676400" cy="461665"/>
          </a:xfrm>
          <a:prstGeom prst="rect">
            <a:avLst/>
          </a:prstGeom>
          <a:noFill/>
        </p:spPr>
        <p:txBody>
          <a:bodyPr wrap="square" rtlCol="0">
            <a:spAutoFit/>
          </a:bodyPr>
          <a:lstStyle/>
          <a:p>
            <a:r>
              <a:rPr lang="en-IN" sz="1200" b="1" dirty="0" smtClean="0">
                <a:solidFill>
                  <a:srgbClr val="C00000"/>
                </a:solidFill>
                <a:latin typeface="+mn-lt"/>
              </a:rPr>
              <a:t>2. Processes Payment transaction</a:t>
            </a:r>
            <a:endParaRPr lang="en-IN" sz="1200" b="1" dirty="0">
              <a:solidFill>
                <a:srgbClr val="C00000"/>
              </a:solidFill>
              <a:latin typeface="+mn-lt"/>
            </a:endParaRPr>
          </a:p>
        </p:txBody>
      </p:sp>
      <p:graphicFrame>
        <p:nvGraphicFramePr>
          <p:cNvPr id="94" name="Diagram 93"/>
          <p:cNvGraphicFramePr/>
          <p:nvPr>
            <p:extLst/>
          </p:nvPr>
        </p:nvGraphicFramePr>
        <p:xfrm>
          <a:off x="1465118" y="3709555"/>
          <a:ext cx="4191000" cy="2819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95" name="Straight Arrow Connector 94"/>
          <p:cNvCxnSpPr/>
          <p:nvPr/>
        </p:nvCxnSpPr>
        <p:spPr>
          <a:xfrm>
            <a:off x="3419533" y="2566555"/>
            <a:ext cx="0" cy="129540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3343333" y="3127756"/>
            <a:ext cx="1172244" cy="461665"/>
          </a:xfrm>
          <a:prstGeom prst="rect">
            <a:avLst/>
          </a:prstGeom>
          <a:noFill/>
        </p:spPr>
        <p:txBody>
          <a:bodyPr wrap="none" rtlCol="0">
            <a:spAutoFit/>
          </a:bodyPr>
          <a:lstStyle/>
          <a:p>
            <a:r>
              <a:rPr lang="en-US" sz="1200" b="1" dirty="0" smtClean="0">
                <a:solidFill>
                  <a:srgbClr val="C00000"/>
                </a:solidFill>
                <a:latin typeface="+mn-lt"/>
              </a:rPr>
              <a:t>4. Requests for </a:t>
            </a:r>
          </a:p>
          <a:p>
            <a:r>
              <a:rPr lang="en-US" sz="1200" b="1" dirty="0" smtClean="0">
                <a:solidFill>
                  <a:srgbClr val="C00000"/>
                </a:solidFill>
                <a:latin typeface="+mn-lt"/>
              </a:rPr>
              <a:t>Service Usage</a:t>
            </a:r>
            <a:endParaRPr lang="en-IN" sz="1200" b="1" dirty="0">
              <a:solidFill>
                <a:srgbClr val="C00000"/>
              </a:solidFill>
              <a:latin typeface="+mn-lt"/>
            </a:endParaRPr>
          </a:p>
        </p:txBody>
      </p:sp>
      <p:cxnSp>
        <p:nvCxnSpPr>
          <p:cNvPr id="97" name="Straight Arrow Connector 96"/>
          <p:cNvCxnSpPr/>
          <p:nvPr/>
        </p:nvCxnSpPr>
        <p:spPr>
          <a:xfrm>
            <a:off x="3114733" y="2566555"/>
            <a:ext cx="0" cy="1295400"/>
          </a:xfrm>
          <a:prstGeom prst="straightConnector1">
            <a:avLst/>
          </a:prstGeom>
          <a:ln w="38100">
            <a:solidFill>
              <a:schemeClr val="accent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1912219" y="3019290"/>
            <a:ext cx="1202514" cy="461665"/>
          </a:xfrm>
          <a:prstGeom prst="rect">
            <a:avLst/>
          </a:prstGeom>
          <a:noFill/>
        </p:spPr>
        <p:txBody>
          <a:bodyPr wrap="square" rtlCol="0">
            <a:spAutoFit/>
          </a:bodyPr>
          <a:lstStyle/>
          <a:p>
            <a:r>
              <a:rPr lang="en-US" sz="1200" b="1" dirty="0" smtClean="0">
                <a:solidFill>
                  <a:srgbClr val="C00000"/>
                </a:solidFill>
                <a:latin typeface="+mn-lt"/>
              </a:rPr>
              <a:t>7. Service usage initiated</a:t>
            </a:r>
            <a:endParaRPr lang="en-IN" sz="1200" b="1" dirty="0">
              <a:solidFill>
                <a:srgbClr val="C00000"/>
              </a:solidFill>
              <a:latin typeface="+mn-lt"/>
            </a:endParaRPr>
          </a:p>
        </p:txBody>
      </p:sp>
      <p:cxnSp>
        <p:nvCxnSpPr>
          <p:cNvPr id="99" name="Straight Arrow Connector 98"/>
          <p:cNvCxnSpPr/>
          <p:nvPr/>
        </p:nvCxnSpPr>
        <p:spPr>
          <a:xfrm>
            <a:off x="3724333" y="1804555"/>
            <a:ext cx="4343400" cy="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3724333" y="2185555"/>
            <a:ext cx="4343400" cy="0"/>
          </a:xfrm>
          <a:prstGeom prst="straightConnector1">
            <a:avLst/>
          </a:prstGeom>
          <a:ln w="38100">
            <a:solidFill>
              <a:schemeClr val="accent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01" name="Picture 100" descr="17.jpg"/>
          <p:cNvPicPr>
            <a:picLocks noChangeAspect="1"/>
          </p:cNvPicPr>
          <p:nvPr/>
        </p:nvPicPr>
        <p:blipFill>
          <a:blip r:embed="rId9" cstate="print"/>
          <a:stretch>
            <a:fillRect/>
          </a:stretch>
        </p:blipFill>
        <p:spPr>
          <a:xfrm>
            <a:off x="9820333" y="2885282"/>
            <a:ext cx="802958" cy="802958"/>
          </a:xfrm>
          <a:prstGeom prst="rect">
            <a:avLst/>
          </a:prstGeom>
        </p:spPr>
      </p:pic>
      <p:cxnSp>
        <p:nvCxnSpPr>
          <p:cNvPr id="102" name="Elbow Connector 101"/>
          <p:cNvCxnSpPr/>
          <p:nvPr/>
        </p:nvCxnSpPr>
        <p:spPr>
          <a:xfrm>
            <a:off x="8601133" y="2642755"/>
            <a:ext cx="1066800" cy="685800"/>
          </a:xfrm>
          <a:prstGeom prst="bentConnector3">
            <a:avLst>
              <a:gd name="adj1" fmla="val -246"/>
            </a:avLst>
          </a:prstGeom>
          <a:ln w="38100">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3" name="Picture 102" descr="18.jpg"/>
          <p:cNvPicPr>
            <a:picLocks noChangeAspect="1"/>
          </p:cNvPicPr>
          <p:nvPr/>
        </p:nvPicPr>
        <p:blipFill>
          <a:blip r:embed="rId10" cstate="print"/>
          <a:srcRect l="41451" t="33160" r="25389" b="25389"/>
          <a:stretch>
            <a:fillRect/>
          </a:stretch>
        </p:blipFill>
        <p:spPr>
          <a:xfrm>
            <a:off x="3648133" y="2795155"/>
            <a:ext cx="304800" cy="381000"/>
          </a:xfrm>
          <a:prstGeom prst="rect">
            <a:avLst/>
          </a:prstGeom>
        </p:spPr>
      </p:pic>
      <p:sp>
        <p:nvSpPr>
          <p:cNvPr id="104" name="TextBox 103"/>
          <p:cNvSpPr txBox="1"/>
          <p:nvPr/>
        </p:nvSpPr>
        <p:spPr>
          <a:xfrm>
            <a:off x="9591733" y="3709555"/>
            <a:ext cx="1600200" cy="276999"/>
          </a:xfrm>
          <a:prstGeom prst="rect">
            <a:avLst/>
          </a:prstGeom>
          <a:noFill/>
        </p:spPr>
        <p:txBody>
          <a:bodyPr wrap="square" rtlCol="0">
            <a:spAutoFit/>
          </a:bodyPr>
          <a:lstStyle/>
          <a:p>
            <a:r>
              <a:rPr lang="en-US" sz="1200" b="1" dirty="0" smtClean="0">
                <a:solidFill>
                  <a:srgbClr val="C00000"/>
                </a:solidFill>
                <a:latin typeface="+mn-lt"/>
              </a:rPr>
              <a:t>Payment Processing</a:t>
            </a:r>
            <a:endParaRPr lang="en-IN" sz="1200" b="1" dirty="0">
              <a:solidFill>
                <a:srgbClr val="C00000"/>
              </a:solidFill>
              <a:latin typeface="+mn-lt"/>
            </a:endParaRPr>
          </a:p>
        </p:txBody>
      </p:sp>
    </p:spTree>
    <p:extLst>
      <p:ext uri="{BB962C8B-B14F-4D97-AF65-F5344CB8AC3E}">
        <p14:creationId xmlns:p14="http://schemas.microsoft.com/office/powerpoint/2010/main" val="341004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p:cTn id="7" dur="2000" fill="hold"/>
                                        <p:tgtEl>
                                          <p:spTgt spid="87"/>
                                        </p:tgtEl>
                                        <p:attrNameLst>
                                          <p:attrName>ppt_x</p:attrName>
                                        </p:attrNameLst>
                                      </p:cBhvr>
                                      <p:tavLst>
                                        <p:tav tm="0">
                                          <p:val>
                                            <p:strVal val="#ppt_x-.2"/>
                                          </p:val>
                                        </p:tav>
                                        <p:tav tm="100000">
                                          <p:val>
                                            <p:strVal val="#ppt_x"/>
                                          </p:val>
                                        </p:tav>
                                      </p:tavLst>
                                    </p:anim>
                                    <p:anim calcmode="lin" valueType="num">
                                      <p:cBhvr>
                                        <p:cTn id="8" dur="2000" fill="hold"/>
                                        <p:tgtEl>
                                          <p:spTgt spid="87"/>
                                        </p:tgtEl>
                                        <p:attrNameLst>
                                          <p:attrName>ppt_y</p:attrName>
                                        </p:attrNameLst>
                                      </p:cBhvr>
                                      <p:tavLst>
                                        <p:tav tm="0">
                                          <p:val>
                                            <p:strVal val="#ppt_y"/>
                                          </p:val>
                                        </p:tav>
                                        <p:tav tm="100000">
                                          <p:val>
                                            <p:strVal val="#ppt_y"/>
                                          </p:val>
                                        </p:tav>
                                      </p:tavLst>
                                    </p:anim>
                                    <p:animEffect transition="in" filter="wipe(right)" prLst="gradientSize: 0.1">
                                      <p:cBhvr>
                                        <p:cTn id="9" dur="2000"/>
                                        <p:tgtEl>
                                          <p:spTgt spid="87"/>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88"/>
                                        </p:tgtEl>
                                        <p:attrNameLst>
                                          <p:attrName>style.visibility</p:attrName>
                                        </p:attrNameLst>
                                      </p:cBhvr>
                                      <p:to>
                                        <p:strVal val="visible"/>
                                      </p:to>
                                    </p:set>
                                    <p:anim calcmode="lin" valueType="num">
                                      <p:cBhvr>
                                        <p:cTn id="12" dur="2000" fill="hold"/>
                                        <p:tgtEl>
                                          <p:spTgt spid="88"/>
                                        </p:tgtEl>
                                        <p:attrNameLst>
                                          <p:attrName>ppt_x</p:attrName>
                                        </p:attrNameLst>
                                      </p:cBhvr>
                                      <p:tavLst>
                                        <p:tav tm="0">
                                          <p:val>
                                            <p:strVal val="#ppt_x-.2"/>
                                          </p:val>
                                        </p:tav>
                                        <p:tav tm="100000">
                                          <p:val>
                                            <p:strVal val="#ppt_x"/>
                                          </p:val>
                                        </p:tav>
                                      </p:tavLst>
                                    </p:anim>
                                    <p:anim calcmode="lin" valueType="num">
                                      <p:cBhvr>
                                        <p:cTn id="13" dur="2000" fill="hold"/>
                                        <p:tgtEl>
                                          <p:spTgt spid="88"/>
                                        </p:tgtEl>
                                        <p:attrNameLst>
                                          <p:attrName>ppt_y</p:attrName>
                                        </p:attrNameLst>
                                      </p:cBhvr>
                                      <p:tavLst>
                                        <p:tav tm="0">
                                          <p:val>
                                            <p:strVal val="#ppt_y"/>
                                          </p:val>
                                        </p:tav>
                                        <p:tav tm="100000">
                                          <p:val>
                                            <p:strVal val="#ppt_y"/>
                                          </p:val>
                                        </p:tav>
                                      </p:tavLst>
                                    </p:anim>
                                    <p:animEffect transition="in" filter="wipe(right)" prLst="gradientSize: 0.1">
                                      <p:cBhvr>
                                        <p:cTn id="14" dur="2000"/>
                                        <p:tgtEl>
                                          <p:spTgt spid="88"/>
                                        </p:tgtEl>
                                      </p:cBhvr>
                                    </p:animEffect>
                                  </p:childTnLst>
                                </p:cTn>
                              </p:par>
                              <p:par>
                                <p:cTn id="15" presetID="29"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anim calcmode="lin" valueType="num">
                                      <p:cBhvr>
                                        <p:cTn id="17" dur="2000" fill="hold"/>
                                        <p:tgtEl>
                                          <p:spTgt spid="89"/>
                                        </p:tgtEl>
                                        <p:attrNameLst>
                                          <p:attrName>ppt_x</p:attrName>
                                        </p:attrNameLst>
                                      </p:cBhvr>
                                      <p:tavLst>
                                        <p:tav tm="0">
                                          <p:val>
                                            <p:strVal val="#ppt_x-.2"/>
                                          </p:val>
                                        </p:tav>
                                        <p:tav tm="100000">
                                          <p:val>
                                            <p:strVal val="#ppt_x"/>
                                          </p:val>
                                        </p:tav>
                                      </p:tavLst>
                                    </p:anim>
                                    <p:anim calcmode="lin" valueType="num">
                                      <p:cBhvr>
                                        <p:cTn id="18" dur="2000" fill="hold"/>
                                        <p:tgtEl>
                                          <p:spTgt spid="89"/>
                                        </p:tgtEl>
                                        <p:attrNameLst>
                                          <p:attrName>ppt_y</p:attrName>
                                        </p:attrNameLst>
                                      </p:cBhvr>
                                      <p:tavLst>
                                        <p:tav tm="0">
                                          <p:val>
                                            <p:strVal val="#ppt_y"/>
                                          </p:val>
                                        </p:tav>
                                        <p:tav tm="100000">
                                          <p:val>
                                            <p:strVal val="#ppt_y"/>
                                          </p:val>
                                        </p:tav>
                                      </p:tavLst>
                                    </p:anim>
                                    <p:animEffect transition="in" filter="wipe(right)" prLst="gradientSize: 0.1">
                                      <p:cBhvr>
                                        <p:cTn id="19" dur="2000"/>
                                        <p:tgtEl>
                                          <p:spTgt spid="89"/>
                                        </p:tgtEl>
                                      </p:cBhvr>
                                    </p:animEffect>
                                  </p:childTnLst>
                                </p:cTn>
                              </p:par>
                              <p:par>
                                <p:cTn id="20" presetID="29" presetClass="entr" presetSubtype="0" fill="hold" nodeType="withEffect">
                                  <p:stCondLst>
                                    <p:cond delay="0"/>
                                  </p:stCondLst>
                                  <p:childTnLst>
                                    <p:set>
                                      <p:cBhvr>
                                        <p:cTn id="21" dur="1" fill="hold">
                                          <p:stCondLst>
                                            <p:cond delay="0"/>
                                          </p:stCondLst>
                                        </p:cTn>
                                        <p:tgtEl>
                                          <p:spTgt spid="99"/>
                                        </p:tgtEl>
                                        <p:attrNameLst>
                                          <p:attrName>style.visibility</p:attrName>
                                        </p:attrNameLst>
                                      </p:cBhvr>
                                      <p:to>
                                        <p:strVal val="visible"/>
                                      </p:to>
                                    </p:set>
                                    <p:anim calcmode="lin" valueType="num">
                                      <p:cBhvr>
                                        <p:cTn id="22" dur="2000" fill="hold"/>
                                        <p:tgtEl>
                                          <p:spTgt spid="99"/>
                                        </p:tgtEl>
                                        <p:attrNameLst>
                                          <p:attrName>ppt_x</p:attrName>
                                        </p:attrNameLst>
                                      </p:cBhvr>
                                      <p:tavLst>
                                        <p:tav tm="0">
                                          <p:val>
                                            <p:strVal val="#ppt_x-.2"/>
                                          </p:val>
                                        </p:tav>
                                        <p:tav tm="100000">
                                          <p:val>
                                            <p:strVal val="#ppt_x"/>
                                          </p:val>
                                        </p:tav>
                                      </p:tavLst>
                                    </p:anim>
                                    <p:anim calcmode="lin" valueType="num">
                                      <p:cBhvr>
                                        <p:cTn id="23" dur="2000" fill="hold"/>
                                        <p:tgtEl>
                                          <p:spTgt spid="99"/>
                                        </p:tgtEl>
                                        <p:attrNameLst>
                                          <p:attrName>ppt_y</p:attrName>
                                        </p:attrNameLst>
                                      </p:cBhvr>
                                      <p:tavLst>
                                        <p:tav tm="0">
                                          <p:val>
                                            <p:strVal val="#ppt_y"/>
                                          </p:val>
                                        </p:tav>
                                        <p:tav tm="100000">
                                          <p:val>
                                            <p:strVal val="#ppt_y"/>
                                          </p:val>
                                        </p:tav>
                                      </p:tavLst>
                                    </p:anim>
                                    <p:animEffect transition="in" filter="wipe(right)" prLst="gradientSize: 0.1">
                                      <p:cBhvr>
                                        <p:cTn id="24" dur="2000"/>
                                        <p:tgtEl>
                                          <p:spTgt spid="99"/>
                                        </p:tgtEl>
                                      </p:cBhvr>
                                    </p:animEffect>
                                  </p:childTnLst>
                                </p:cTn>
                              </p:par>
                              <p:par>
                                <p:cTn id="25" presetID="29" presetClass="entr" presetSubtype="0" fill="hold" nodeType="withEffect">
                                  <p:stCondLst>
                                    <p:cond delay="0"/>
                                  </p:stCondLst>
                                  <p:childTnLst>
                                    <p:set>
                                      <p:cBhvr>
                                        <p:cTn id="26" dur="1" fill="hold">
                                          <p:stCondLst>
                                            <p:cond delay="0"/>
                                          </p:stCondLst>
                                        </p:cTn>
                                        <p:tgtEl>
                                          <p:spTgt spid="90"/>
                                        </p:tgtEl>
                                        <p:attrNameLst>
                                          <p:attrName>style.visibility</p:attrName>
                                        </p:attrNameLst>
                                      </p:cBhvr>
                                      <p:to>
                                        <p:strVal val="visible"/>
                                      </p:to>
                                    </p:set>
                                    <p:anim calcmode="lin" valueType="num">
                                      <p:cBhvr>
                                        <p:cTn id="27" dur="2000" fill="hold"/>
                                        <p:tgtEl>
                                          <p:spTgt spid="90"/>
                                        </p:tgtEl>
                                        <p:attrNameLst>
                                          <p:attrName>ppt_x</p:attrName>
                                        </p:attrNameLst>
                                      </p:cBhvr>
                                      <p:tavLst>
                                        <p:tav tm="0">
                                          <p:val>
                                            <p:strVal val="#ppt_x-.2"/>
                                          </p:val>
                                        </p:tav>
                                        <p:tav tm="100000">
                                          <p:val>
                                            <p:strVal val="#ppt_x"/>
                                          </p:val>
                                        </p:tav>
                                      </p:tavLst>
                                    </p:anim>
                                    <p:anim calcmode="lin" valueType="num">
                                      <p:cBhvr>
                                        <p:cTn id="28" dur="2000" fill="hold"/>
                                        <p:tgtEl>
                                          <p:spTgt spid="90"/>
                                        </p:tgtEl>
                                        <p:attrNameLst>
                                          <p:attrName>ppt_y</p:attrName>
                                        </p:attrNameLst>
                                      </p:cBhvr>
                                      <p:tavLst>
                                        <p:tav tm="0">
                                          <p:val>
                                            <p:strVal val="#ppt_y"/>
                                          </p:val>
                                        </p:tav>
                                        <p:tav tm="100000">
                                          <p:val>
                                            <p:strVal val="#ppt_y"/>
                                          </p:val>
                                        </p:tav>
                                      </p:tavLst>
                                    </p:anim>
                                    <p:animEffect transition="in" filter="wipe(right)" prLst="gradientSize: 0.1">
                                      <p:cBhvr>
                                        <p:cTn id="29" dur="2000"/>
                                        <p:tgtEl>
                                          <p:spTgt spid="90"/>
                                        </p:tgtEl>
                                      </p:cBhvr>
                                    </p:animEffect>
                                  </p:childTnLst>
                                </p:cTn>
                              </p:par>
                              <p:par>
                                <p:cTn id="30" presetID="29" presetClass="entr" presetSubtype="0" fill="hold" grpId="0" nodeType="withEffect">
                                  <p:stCondLst>
                                    <p:cond delay="0"/>
                                  </p:stCondLst>
                                  <p:childTnLst>
                                    <p:set>
                                      <p:cBhvr>
                                        <p:cTn id="31" dur="1" fill="hold">
                                          <p:stCondLst>
                                            <p:cond delay="0"/>
                                          </p:stCondLst>
                                        </p:cTn>
                                        <p:tgtEl>
                                          <p:spTgt spid="91"/>
                                        </p:tgtEl>
                                        <p:attrNameLst>
                                          <p:attrName>style.visibility</p:attrName>
                                        </p:attrNameLst>
                                      </p:cBhvr>
                                      <p:to>
                                        <p:strVal val="visible"/>
                                      </p:to>
                                    </p:set>
                                    <p:anim calcmode="lin" valueType="num">
                                      <p:cBhvr>
                                        <p:cTn id="32" dur="2000" fill="hold"/>
                                        <p:tgtEl>
                                          <p:spTgt spid="91"/>
                                        </p:tgtEl>
                                        <p:attrNameLst>
                                          <p:attrName>ppt_x</p:attrName>
                                        </p:attrNameLst>
                                      </p:cBhvr>
                                      <p:tavLst>
                                        <p:tav tm="0">
                                          <p:val>
                                            <p:strVal val="#ppt_x-.2"/>
                                          </p:val>
                                        </p:tav>
                                        <p:tav tm="100000">
                                          <p:val>
                                            <p:strVal val="#ppt_x"/>
                                          </p:val>
                                        </p:tav>
                                      </p:tavLst>
                                    </p:anim>
                                    <p:anim calcmode="lin" valueType="num">
                                      <p:cBhvr>
                                        <p:cTn id="33" dur="2000" fill="hold"/>
                                        <p:tgtEl>
                                          <p:spTgt spid="91"/>
                                        </p:tgtEl>
                                        <p:attrNameLst>
                                          <p:attrName>ppt_y</p:attrName>
                                        </p:attrNameLst>
                                      </p:cBhvr>
                                      <p:tavLst>
                                        <p:tav tm="0">
                                          <p:val>
                                            <p:strVal val="#ppt_y"/>
                                          </p:val>
                                        </p:tav>
                                        <p:tav tm="100000">
                                          <p:val>
                                            <p:strVal val="#ppt_y"/>
                                          </p:val>
                                        </p:tav>
                                      </p:tavLst>
                                    </p:anim>
                                    <p:animEffect transition="in" filter="wipe(right)" prLst="gradientSize: 0.1">
                                      <p:cBhvr>
                                        <p:cTn id="34" dur="2000"/>
                                        <p:tgtEl>
                                          <p:spTgt spid="91"/>
                                        </p:tgtEl>
                                      </p:cBhvr>
                                    </p:animEffect>
                                  </p:childTnLst>
                                </p:cTn>
                              </p:par>
                            </p:childTnLst>
                          </p:cTn>
                        </p:par>
                      </p:childTnLst>
                    </p:cTn>
                  </p:par>
                  <p:par>
                    <p:cTn id="35" fill="hold">
                      <p:stCondLst>
                        <p:cond delay="indefinite"/>
                      </p:stCondLst>
                      <p:childTnLst>
                        <p:par>
                          <p:cTn id="36" fill="hold">
                            <p:stCondLst>
                              <p:cond delay="0"/>
                            </p:stCondLst>
                            <p:childTnLst>
                              <p:par>
                                <p:cTn id="37" presetID="29" presetClass="entr" presetSubtype="0" fill="hold" nodeType="clickEffect">
                                  <p:stCondLst>
                                    <p:cond delay="0"/>
                                  </p:stCondLst>
                                  <p:childTnLst>
                                    <p:set>
                                      <p:cBhvr>
                                        <p:cTn id="38" dur="1" fill="hold">
                                          <p:stCondLst>
                                            <p:cond delay="0"/>
                                          </p:stCondLst>
                                        </p:cTn>
                                        <p:tgtEl>
                                          <p:spTgt spid="102"/>
                                        </p:tgtEl>
                                        <p:attrNameLst>
                                          <p:attrName>style.visibility</p:attrName>
                                        </p:attrNameLst>
                                      </p:cBhvr>
                                      <p:to>
                                        <p:strVal val="visible"/>
                                      </p:to>
                                    </p:set>
                                    <p:anim calcmode="lin" valueType="num">
                                      <p:cBhvr>
                                        <p:cTn id="39" dur="2000" fill="hold"/>
                                        <p:tgtEl>
                                          <p:spTgt spid="102"/>
                                        </p:tgtEl>
                                        <p:attrNameLst>
                                          <p:attrName>ppt_x</p:attrName>
                                        </p:attrNameLst>
                                      </p:cBhvr>
                                      <p:tavLst>
                                        <p:tav tm="0">
                                          <p:val>
                                            <p:strVal val="#ppt_x-.2"/>
                                          </p:val>
                                        </p:tav>
                                        <p:tav tm="100000">
                                          <p:val>
                                            <p:strVal val="#ppt_x"/>
                                          </p:val>
                                        </p:tav>
                                      </p:tavLst>
                                    </p:anim>
                                    <p:anim calcmode="lin" valueType="num">
                                      <p:cBhvr>
                                        <p:cTn id="40" dur="2000" fill="hold"/>
                                        <p:tgtEl>
                                          <p:spTgt spid="102"/>
                                        </p:tgtEl>
                                        <p:attrNameLst>
                                          <p:attrName>ppt_y</p:attrName>
                                        </p:attrNameLst>
                                      </p:cBhvr>
                                      <p:tavLst>
                                        <p:tav tm="0">
                                          <p:val>
                                            <p:strVal val="#ppt_y"/>
                                          </p:val>
                                        </p:tav>
                                        <p:tav tm="100000">
                                          <p:val>
                                            <p:strVal val="#ppt_y"/>
                                          </p:val>
                                        </p:tav>
                                      </p:tavLst>
                                    </p:anim>
                                    <p:animEffect transition="in" filter="wipe(right)" prLst="gradientSize: 0.1">
                                      <p:cBhvr>
                                        <p:cTn id="41" dur="2000"/>
                                        <p:tgtEl>
                                          <p:spTgt spid="102"/>
                                        </p:tgtEl>
                                      </p:cBhvr>
                                    </p:animEffect>
                                  </p:childTnLst>
                                </p:cTn>
                              </p:par>
                              <p:par>
                                <p:cTn id="42" presetID="29" presetClass="entr" presetSubtype="0" fill="hold" nodeType="withEffect">
                                  <p:stCondLst>
                                    <p:cond delay="0"/>
                                  </p:stCondLst>
                                  <p:childTnLst>
                                    <p:set>
                                      <p:cBhvr>
                                        <p:cTn id="43" dur="1" fill="hold">
                                          <p:stCondLst>
                                            <p:cond delay="0"/>
                                          </p:stCondLst>
                                        </p:cTn>
                                        <p:tgtEl>
                                          <p:spTgt spid="101"/>
                                        </p:tgtEl>
                                        <p:attrNameLst>
                                          <p:attrName>style.visibility</p:attrName>
                                        </p:attrNameLst>
                                      </p:cBhvr>
                                      <p:to>
                                        <p:strVal val="visible"/>
                                      </p:to>
                                    </p:set>
                                    <p:anim calcmode="lin" valueType="num">
                                      <p:cBhvr>
                                        <p:cTn id="44" dur="2000" fill="hold"/>
                                        <p:tgtEl>
                                          <p:spTgt spid="101"/>
                                        </p:tgtEl>
                                        <p:attrNameLst>
                                          <p:attrName>ppt_x</p:attrName>
                                        </p:attrNameLst>
                                      </p:cBhvr>
                                      <p:tavLst>
                                        <p:tav tm="0">
                                          <p:val>
                                            <p:strVal val="#ppt_x-.2"/>
                                          </p:val>
                                        </p:tav>
                                        <p:tav tm="100000">
                                          <p:val>
                                            <p:strVal val="#ppt_x"/>
                                          </p:val>
                                        </p:tav>
                                      </p:tavLst>
                                    </p:anim>
                                    <p:anim calcmode="lin" valueType="num">
                                      <p:cBhvr>
                                        <p:cTn id="45" dur="2000" fill="hold"/>
                                        <p:tgtEl>
                                          <p:spTgt spid="101"/>
                                        </p:tgtEl>
                                        <p:attrNameLst>
                                          <p:attrName>ppt_y</p:attrName>
                                        </p:attrNameLst>
                                      </p:cBhvr>
                                      <p:tavLst>
                                        <p:tav tm="0">
                                          <p:val>
                                            <p:strVal val="#ppt_y"/>
                                          </p:val>
                                        </p:tav>
                                        <p:tav tm="100000">
                                          <p:val>
                                            <p:strVal val="#ppt_y"/>
                                          </p:val>
                                        </p:tav>
                                      </p:tavLst>
                                    </p:anim>
                                    <p:animEffect transition="in" filter="wipe(right)" prLst="gradientSize: 0.1">
                                      <p:cBhvr>
                                        <p:cTn id="46" dur="2000"/>
                                        <p:tgtEl>
                                          <p:spTgt spid="101"/>
                                        </p:tgtEl>
                                      </p:cBhvr>
                                    </p:animEffect>
                                  </p:childTnLst>
                                </p:cTn>
                              </p:par>
                              <p:par>
                                <p:cTn id="47" presetID="29" presetClass="entr" presetSubtype="0" fill="hold" grpId="0" nodeType="withEffect">
                                  <p:stCondLst>
                                    <p:cond delay="0"/>
                                  </p:stCondLst>
                                  <p:childTnLst>
                                    <p:set>
                                      <p:cBhvr>
                                        <p:cTn id="48" dur="1" fill="hold">
                                          <p:stCondLst>
                                            <p:cond delay="0"/>
                                          </p:stCondLst>
                                        </p:cTn>
                                        <p:tgtEl>
                                          <p:spTgt spid="93"/>
                                        </p:tgtEl>
                                        <p:attrNameLst>
                                          <p:attrName>style.visibility</p:attrName>
                                        </p:attrNameLst>
                                      </p:cBhvr>
                                      <p:to>
                                        <p:strVal val="visible"/>
                                      </p:to>
                                    </p:set>
                                    <p:anim calcmode="lin" valueType="num">
                                      <p:cBhvr>
                                        <p:cTn id="49" dur="2000" fill="hold"/>
                                        <p:tgtEl>
                                          <p:spTgt spid="93"/>
                                        </p:tgtEl>
                                        <p:attrNameLst>
                                          <p:attrName>ppt_x</p:attrName>
                                        </p:attrNameLst>
                                      </p:cBhvr>
                                      <p:tavLst>
                                        <p:tav tm="0">
                                          <p:val>
                                            <p:strVal val="#ppt_x-.2"/>
                                          </p:val>
                                        </p:tav>
                                        <p:tav tm="100000">
                                          <p:val>
                                            <p:strVal val="#ppt_x"/>
                                          </p:val>
                                        </p:tav>
                                      </p:tavLst>
                                    </p:anim>
                                    <p:anim calcmode="lin" valueType="num">
                                      <p:cBhvr>
                                        <p:cTn id="50" dur="2000" fill="hold"/>
                                        <p:tgtEl>
                                          <p:spTgt spid="93"/>
                                        </p:tgtEl>
                                        <p:attrNameLst>
                                          <p:attrName>ppt_y</p:attrName>
                                        </p:attrNameLst>
                                      </p:cBhvr>
                                      <p:tavLst>
                                        <p:tav tm="0">
                                          <p:val>
                                            <p:strVal val="#ppt_y"/>
                                          </p:val>
                                        </p:tav>
                                        <p:tav tm="100000">
                                          <p:val>
                                            <p:strVal val="#ppt_y"/>
                                          </p:val>
                                        </p:tav>
                                      </p:tavLst>
                                    </p:anim>
                                    <p:animEffect transition="in" filter="wipe(right)" prLst="gradientSize: 0.1">
                                      <p:cBhvr>
                                        <p:cTn id="51" dur="2000"/>
                                        <p:tgtEl>
                                          <p:spTgt spid="93"/>
                                        </p:tgtEl>
                                      </p:cBhvr>
                                    </p:animEffect>
                                  </p:childTnLst>
                                </p:cTn>
                              </p:par>
                              <p:par>
                                <p:cTn id="52" presetID="29" presetClass="entr" presetSubtype="0" fill="hold" grpId="0" nodeType="withEffect">
                                  <p:stCondLst>
                                    <p:cond delay="0"/>
                                  </p:stCondLst>
                                  <p:childTnLst>
                                    <p:set>
                                      <p:cBhvr>
                                        <p:cTn id="53" dur="1" fill="hold">
                                          <p:stCondLst>
                                            <p:cond delay="0"/>
                                          </p:stCondLst>
                                        </p:cTn>
                                        <p:tgtEl>
                                          <p:spTgt spid="104"/>
                                        </p:tgtEl>
                                        <p:attrNameLst>
                                          <p:attrName>style.visibility</p:attrName>
                                        </p:attrNameLst>
                                      </p:cBhvr>
                                      <p:to>
                                        <p:strVal val="visible"/>
                                      </p:to>
                                    </p:set>
                                    <p:anim calcmode="lin" valueType="num">
                                      <p:cBhvr>
                                        <p:cTn id="54" dur="2000" fill="hold"/>
                                        <p:tgtEl>
                                          <p:spTgt spid="104"/>
                                        </p:tgtEl>
                                        <p:attrNameLst>
                                          <p:attrName>ppt_x</p:attrName>
                                        </p:attrNameLst>
                                      </p:cBhvr>
                                      <p:tavLst>
                                        <p:tav tm="0">
                                          <p:val>
                                            <p:strVal val="#ppt_x-.2"/>
                                          </p:val>
                                        </p:tav>
                                        <p:tav tm="100000">
                                          <p:val>
                                            <p:strVal val="#ppt_x"/>
                                          </p:val>
                                        </p:tav>
                                      </p:tavLst>
                                    </p:anim>
                                    <p:anim calcmode="lin" valueType="num">
                                      <p:cBhvr>
                                        <p:cTn id="55" dur="2000" fill="hold"/>
                                        <p:tgtEl>
                                          <p:spTgt spid="104"/>
                                        </p:tgtEl>
                                        <p:attrNameLst>
                                          <p:attrName>ppt_y</p:attrName>
                                        </p:attrNameLst>
                                      </p:cBhvr>
                                      <p:tavLst>
                                        <p:tav tm="0">
                                          <p:val>
                                            <p:strVal val="#ppt_y"/>
                                          </p:val>
                                        </p:tav>
                                        <p:tav tm="100000">
                                          <p:val>
                                            <p:strVal val="#ppt_y"/>
                                          </p:val>
                                        </p:tav>
                                      </p:tavLst>
                                    </p:anim>
                                    <p:animEffect transition="in" filter="wipe(right)" prLst="gradientSize: 0.1">
                                      <p:cBhvr>
                                        <p:cTn id="56" dur="2000"/>
                                        <p:tgtEl>
                                          <p:spTgt spid="104"/>
                                        </p:tgtEl>
                                      </p:cBhvr>
                                    </p:animEffect>
                                  </p:childTnLst>
                                </p:cTn>
                              </p:par>
                            </p:childTnLst>
                          </p:cTn>
                        </p:par>
                      </p:childTnLst>
                    </p:cTn>
                  </p:par>
                  <p:par>
                    <p:cTn id="57" fill="hold">
                      <p:stCondLst>
                        <p:cond delay="indefinite"/>
                      </p:stCondLst>
                      <p:childTnLst>
                        <p:par>
                          <p:cTn id="58" fill="hold">
                            <p:stCondLst>
                              <p:cond delay="0"/>
                            </p:stCondLst>
                            <p:childTnLst>
                              <p:par>
                                <p:cTn id="59" presetID="29" presetClass="entr" presetSubtype="0" fill="hold" nodeType="clickEffect">
                                  <p:stCondLst>
                                    <p:cond delay="0"/>
                                  </p:stCondLst>
                                  <p:childTnLst>
                                    <p:set>
                                      <p:cBhvr>
                                        <p:cTn id="60" dur="1" fill="hold">
                                          <p:stCondLst>
                                            <p:cond delay="0"/>
                                          </p:stCondLst>
                                        </p:cTn>
                                        <p:tgtEl>
                                          <p:spTgt spid="100"/>
                                        </p:tgtEl>
                                        <p:attrNameLst>
                                          <p:attrName>style.visibility</p:attrName>
                                        </p:attrNameLst>
                                      </p:cBhvr>
                                      <p:to>
                                        <p:strVal val="visible"/>
                                      </p:to>
                                    </p:set>
                                    <p:anim calcmode="lin" valueType="num">
                                      <p:cBhvr>
                                        <p:cTn id="61" dur="2000" fill="hold"/>
                                        <p:tgtEl>
                                          <p:spTgt spid="100"/>
                                        </p:tgtEl>
                                        <p:attrNameLst>
                                          <p:attrName>ppt_x</p:attrName>
                                        </p:attrNameLst>
                                      </p:cBhvr>
                                      <p:tavLst>
                                        <p:tav tm="0">
                                          <p:val>
                                            <p:strVal val="#ppt_x-.2"/>
                                          </p:val>
                                        </p:tav>
                                        <p:tav tm="100000">
                                          <p:val>
                                            <p:strVal val="#ppt_x"/>
                                          </p:val>
                                        </p:tav>
                                      </p:tavLst>
                                    </p:anim>
                                    <p:anim calcmode="lin" valueType="num">
                                      <p:cBhvr>
                                        <p:cTn id="62" dur="2000" fill="hold"/>
                                        <p:tgtEl>
                                          <p:spTgt spid="100"/>
                                        </p:tgtEl>
                                        <p:attrNameLst>
                                          <p:attrName>ppt_y</p:attrName>
                                        </p:attrNameLst>
                                      </p:cBhvr>
                                      <p:tavLst>
                                        <p:tav tm="0">
                                          <p:val>
                                            <p:strVal val="#ppt_y"/>
                                          </p:val>
                                        </p:tav>
                                        <p:tav tm="100000">
                                          <p:val>
                                            <p:strVal val="#ppt_y"/>
                                          </p:val>
                                        </p:tav>
                                      </p:tavLst>
                                    </p:anim>
                                    <p:animEffect transition="in" filter="wipe(right)" prLst="gradientSize: 0.1">
                                      <p:cBhvr>
                                        <p:cTn id="63" dur="2000"/>
                                        <p:tgtEl>
                                          <p:spTgt spid="100"/>
                                        </p:tgtEl>
                                      </p:cBhvr>
                                    </p:animEffect>
                                  </p:childTnLst>
                                </p:cTn>
                              </p:par>
                              <p:par>
                                <p:cTn id="64" presetID="29" presetClass="entr" presetSubtype="0" fill="hold" grpId="0" nodeType="withEffect">
                                  <p:stCondLst>
                                    <p:cond delay="0"/>
                                  </p:stCondLst>
                                  <p:childTnLst>
                                    <p:set>
                                      <p:cBhvr>
                                        <p:cTn id="65" dur="1" fill="hold">
                                          <p:stCondLst>
                                            <p:cond delay="0"/>
                                          </p:stCondLst>
                                        </p:cTn>
                                        <p:tgtEl>
                                          <p:spTgt spid="92"/>
                                        </p:tgtEl>
                                        <p:attrNameLst>
                                          <p:attrName>style.visibility</p:attrName>
                                        </p:attrNameLst>
                                      </p:cBhvr>
                                      <p:to>
                                        <p:strVal val="visible"/>
                                      </p:to>
                                    </p:set>
                                    <p:anim calcmode="lin" valueType="num">
                                      <p:cBhvr>
                                        <p:cTn id="66" dur="2000" fill="hold"/>
                                        <p:tgtEl>
                                          <p:spTgt spid="92"/>
                                        </p:tgtEl>
                                        <p:attrNameLst>
                                          <p:attrName>ppt_x</p:attrName>
                                        </p:attrNameLst>
                                      </p:cBhvr>
                                      <p:tavLst>
                                        <p:tav tm="0">
                                          <p:val>
                                            <p:strVal val="#ppt_x-.2"/>
                                          </p:val>
                                        </p:tav>
                                        <p:tav tm="100000">
                                          <p:val>
                                            <p:strVal val="#ppt_x"/>
                                          </p:val>
                                        </p:tav>
                                      </p:tavLst>
                                    </p:anim>
                                    <p:anim calcmode="lin" valueType="num">
                                      <p:cBhvr>
                                        <p:cTn id="67" dur="2000" fill="hold"/>
                                        <p:tgtEl>
                                          <p:spTgt spid="92"/>
                                        </p:tgtEl>
                                        <p:attrNameLst>
                                          <p:attrName>ppt_y</p:attrName>
                                        </p:attrNameLst>
                                      </p:cBhvr>
                                      <p:tavLst>
                                        <p:tav tm="0">
                                          <p:val>
                                            <p:strVal val="#ppt_y"/>
                                          </p:val>
                                        </p:tav>
                                        <p:tav tm="100000">
                                          <p:val>
                                            <p:strVal val="#ppt_y"/>
                                          </p:val>
                                        </p:tav>
                                      </p:tavLst>
                                    </p:anim>
                                    <p:animEffect transition="in" filter="wipe(right)" prLst="gradientSize: 0.1">
                                      <p:cBhvr>
                                        <p:cTn id="68" dur="2000"/>
                                        <p:tgtEl>
                                          <p:spTgt spid="92"/>
                                        </p:tgtEl>
                                      </p:cBhvr>
                                    </p:animEffect>
                                  </p:childTnLst>
                                </p:cTn>
                              </p:par>
                            </p:childTnLst>
                          </p:cTn>
                        </p:par>
                      </p:childTnLst>
                    </p:cTn>
                  </p:par>
                  <p:par>
                    <p:cTn id="69" fill="hold">
                      <p:stCondLst>
                        <p:cond delay="indefinite"/>
                      </p:stCondLst>
                      <p:childTnLst>
                        <p:par>
                          <p:cTn id="70" fill="hold">
                            <p:stCondLst>
                              <p:cond delay="0"/>
                            </p:stCondLst>
                            <p:childTnLst>
                              <p:par>
                                <p:cTn id="71" presetID="29" presetClass="entr" presetSubtype="0" fill="hold" nodeType="clickEffect">
                                  <p:stCondLst>
                                    <p:cond delay="0"/>
                                  </p:stCondLst>
                                  <p:childTnLst>
                                    <p:set>
                                      <p:cBhvr>
                                        <p:cTn id="72" dur="1" fill="hold">
                                          <p:stCondLst>
                                            <p:cond delay="0"/>
                                          </p:stCondLst>
                                        </p:cTn>
                                        <p:tgtEl>
                                          <p:spTgt spid="95"/>
                                        </p:tgtEl>
                                        <p:attrNameLst>
                                          <p:attrName>style.visibility</p:attrName>
                                        </p:attrNameLst>
                                      </p:cBhvr>
                                      <p:to>
                                        <p:strVal val="visible"/>
                                      </p:to>
                                    </p:set>
                                    <p:anim calcmode="lin" valueType="num">
                                      <p:cBhvr>
                                        <p:cTn id="73" dur="2000" fill="hold"/>
                                        <p:tgtEl>
                                          <p:spTgt spid="95"/>
                                        </p:tgtEl>
                                        <p:attrNameLst>
                                          <p:attrName>ppt_x</p:attrName>
                                        </p:attrNameLst>
                                      </p:cBhvr>
                                      <p:tavLst>
                                        <p:tav tm="0">
                                          <p:val>
                                            <p:strVal val="#ppt_x-.2"/>
                                          </p:val>
                                        </p:tav>
                                        <p:tav tm="100000">
                                          <p:val>
                                            <p:strVal val="#ppt_x"/>
                                          </p:val>
                                        </p:tav>
                                      </p:tavLst>
                                    </p:anim>
                                    <p:anim calcmode="lin" valueType="num">
                                      <p:cBhvr>
                                        <p:cTn id="74" dur="2000" fill="hold"/>
                                        <p:tgtEl>
                                          <p:spTgt spid="95"/>
                                        </p:tgtEl>
                                        <p:attrNameLst>
                                          <p:attrName>ppt_y</p:attrName>
                                        </p:attrNameLst>
                                      </p:cBhvr>
                                      <p:tavLst>
                                        <p:tav tm="0">
                                          <p:val>
                                            <p:strVal val="#ppt_y"/>
                                          </p:val>
                                        </p:tav>
                                        <p:tav tm="100000">
                                          <p:val>
                                            <p:strVal val="#ppt_y"/>
                                          </p:val>
                                        </p:tav>
                                      </p:tavLst>
                                    </p:anim>
                                    <p:animEffect transition="in" filter="wipe(right)" prLst="gradientSize: 0.1">
                                      <p:cBhvr>
                                        <p:cTn id="75" dur="2000"/>
                                        <p:tgtEl>
                                          <p:spTgt spid="95"/>
                                        </p:tgtEl>
                                      </p:cBhvr>
                                    </p:animEffect>
                                  </p:childTnLst>
                                </p:cTn>
                              </p:par>
                              <p:par>
                                <p:cTn id="76" presetID="29" presetClass="entr" presetSubtype="0" fill="hold" grpId="0" nodeType="withEffect">
                                  <p:stCondLst>
                                    <p:cond delay="0"/>
                                  </p:stCondLst>
                                  <p:childTnLst>
                                    <p:set>
                                      <p:cBhvr>
                                        <p:cTn id="77" dur="1" fill="hold">
                                          <p:stCondLst>
                                            <p:cond delay="0"/>
                                          </p:stCondLst>
                                        </p:cTn>
                                        <p:tgtEl>
                                          <p:spTgt spid="96"/>
                                        </p:tgtEl>
                                        <p:attrNameLst>
                                          <p:attrName>style.visibility</p:attrName>
                                        </p:attrNameLst>
                                      </p:cBhvr>
                                      <p:to>
                                        <p:strVal val="visible"/>
                                      </p:to>
                                    </p:set>
                                    <p:anim calcmode="lin" valueType="num">
                                      <p:cBhvr>
                                        <p:cTn id="78" dur="2000" fill="hold"/>
                                        <p:tgtEl>
                                          <p:spTgt spid="96"/>
                                        </p:tgtEl>
                                        <p:attrNameLst>
                                          <p:attrName>ppt_x</p:attrName>
                                        </p:attrNameLst>
                                      </p:cBhvr>
                                      <p:tavLst>
                                        <p:tav tm="0">
                                          <p:val>
                                            <p:strVal val="#ppt_x-.2"/>
                                          </p:val>
                                        </p:tav>
                                        <p:tav tm="100000">
                                          <p:val>
                                            <p:strVal val="#ppt_x"/>
                                          </p:val>
                                        </p:tav>
                                      </p:tavLst>
                                    </p:anim>
                                    <p:anim calcmode="lin" valueType="num">
                                      <p:cBhvr>
                                        <p:cTn id="79" dur="2000" fill="hold"/>
                                        <p:tgtEl>
                                          <p:spTgt spid="96"/>
                                        </p:tgtEl>
                                        <p:attrNameLst>
                                          <p:attrName>ppt_y</p:attrName>
                                        </p:attrNameLst>
                                      </p:cBhvr>
                                      <p:tavLst>
                                        <p:tav tm="0">
                                          <p:val>
                                            <p:strVal val="#ppt_y"/>
                                          </p:val>
                                        </p:tav>
                                        <p:tav tm="100000">
                                          <p:val>
                                            <p:strVal val="#ppt_y"/>
                                          </p:val>
                                        </p:tav>
                                      </p:tavLst>
                                    </p:anim>
                                    <p:animEffect transition="in" filter="wipe(right)" prLst="gradientSize: 0.1">
                                      <p:cBhvr>
                                        <p:cTn id="80" dur="2000"/>
                                        <p:tgtEl>
                                          <p:spTgt spid="96"/>
                                        </p:tgtEl>
                                      </p:cBhvr>
                                    </p:animEffect>
                                  </p:childTnLst>
                                </p:cTn>
                              </p:par>
                              <p:par>
                                <p:cTn id="81" presetID="29" presetClass="entr" presetSubtype="0" fill="hold" nodeType="withEffect">
                                  <p:stCondLst>
                                    <p:cond delay="0"/>
                                  </p:stCondLst>
                                  <p:childTnLst>
                                    <p:set>
                                      <p:cBhvr>
                                        <p:cTn id="82" dur="1" fill="hold">
                                          <p:stCondLst>
                                            <p:cond delay="0"/>
                                          </p:stCondLst>
                                        </p:cTn>
                                        <p:tgtEl>
                                          <p:spTgt spid="103"/>
                                        </p:tgtEl>
                                        <p:attrNameLst>
                                          <p:attrName>style.visibility</p:attrName>
                                        </p:attrNameLst>
                                      </p:cBhvr>
                                      <p:to>
                                        <p:strVal val="visible"/>
                                      </p:to>
                                    </p:set>
                                    <p:anim calcmode="lin" valueType="num">
                                      <p:cBhvr>
                                        <p:cTn id="83" dur="2000" fill="hold"/>
                                        <p:tgtEl>
                                          <p:spTgt spid="103"/>
                                        </p:tgtEl>
                                        <p:attrNameLst>
                                          <p:attrName>ppt_x</p:attrName>
                                        </p:attrNameLst>
                                      </p:cBhvr>
                                      <p:tavLst>
                                        <p:tav tm="0">
                                          <p:val>
                                            <p:strVal val="#ppt_x-.2"/>
                                          </p:val>
                                        </p:tav>
                                        <p:tav tm="100000">
                                          <p:val>
                                            <p:strVal val="#ppt_x"/>
                                          </p:val>
                                        </p:tav>
                                      </p:tavLst>
                                    </p:anim>
                                    <p:anim calcmode="lin" valueType="num">
                                      <p:cBhvr>
                                        <p:cTn id="84" dur="2000" fill="hold"/>
                                        <p:tgtEl>
                                          <p:spTgt spid="103"/>
                                        </p:tgtEl>
                                        <p:attrNameLst>
                                          <p:attrName>ppt_y</p:attrName>
                                        </p:attrNameLst>
                                      </p:cBhvr>
                                      <p:tavLst>
                                        <p:tav tm="0">
                                          <p:val>
                                            <p:strVal val="#ppt_y"/>
                                          </p:val>
                                        </p:tav>
                                        <p:tav tm="100000">
                                          <p:val>
                                            <p:strVal val="#ppt_y"/>
                                          </p:val>
                                        </p:tav>
                                      </p:tavLst>
                                    </p:anim>
                                    <p:animEffect transition="in" filter="wipe(right)" prLst="gradientSize: 0.1">
                                      <p:cBhvr>
                                        <p:cTn id="85" dur="2000"/>
                                        <p:tgtEl>
                                          <p:spTgt spid="103"/>
                                        </p:tgtEl>
                                      </p:cBhvr>
                                    </p:animEffect>
                                  </p:childTnLst>
                                </p:cTn>
                              </p:par>
                            </p:childTnLst>
                          </p:cTn>
                        </p:par>
                      </p:childTnLst>
                    </p:cTn>
                  </p:par>
                  <p:par>
                    <p:cTn id="86" fill="hold">
                      <p:stCondLst>
                        <p:cond delay="indefinite"/>
                      </p:stCondLst>
                      <p:childTnLst>
                        <p:par>
                          <p:cTn id="87" fill="hold">
                            <p:stCondLst>
                              <p:cond delay="0"/>
                            </p:stCondLst>
                            <p:childTnLst>
                              <p:par>
                                <p:cTn id="88" presetID="55" presetClass="entr" presetSubtype="0" fill="hold" grpId="0" nodeType="clickEffect">
                                  <p:stCondLst>
                                    <p:cond delay="0"/>
                                  </p:stCondLst>
                                  <p:childTnLst>
                                    <p:set>
                                      <p:cBhvr>
                                        <p:cTn id="89" dur="1" fill="hold">
                                          <p:stCondLst>
                                            <p:cond delay="0"/>
                                          </p:stCondLst>
                                        </p:cTn>
                                        <p:tgtEl>
                                          <p:spTgt spid="94"/>
                                        </p:tgtEl>
                                        <p:attrNameLst>
                                          <p:attrName>style.visibility</p:attrName>
                                        </p:attrNameLst>
                                      </p:cBhvr>
                                      <p:to>
                                        <p:strVal val="visible"/>
                                      </p:to>
                                    </p:set>
                                    <p:anim calcmode="lin" valueType="num">
                                      <p:cBhvr>
                                        <p:cTn id="90" dur="2000" fill="hold"/>
                                        <p:tgtEl>
                                          <p:spTgt spid="94"/>
                                        </p:tgtEl>
                                        <p:attrNameLst>
                                          <p:attrName>ppt_w</p:attrName>
                                        </p:attrNameLst>
                                      </p:cBhvr>
                                      <p:tavLst>
                                        <p:tav tm="0">
                                          <p:val>
                                            <p:strVal val="#ppt_w*0.70"/>
                                          </p:val>
                                        </p:tav>
                                        <p:tav tm="100000">
                                          <p:val>
                                            <p:strVal val="#ppt_w"/>
                                          </p:val>
                                        </p:tav>
                                      </p:tavLst>
                                    </p:anim>
                                    <p:anim calcmode="lin" valueType="num">
                                      <p:cBhvr>
                                        <p:cTn id="91" dur="2000" fill="hold"/>
                                        <p:tgtEl>
                                          <p:spTgt spid="94"/>
                                        </p:tgtEl>
                                        <p:attrNameLst>
                                          <p:attrName>ppt_h</p:attrName>
                                        </p:attrNameLst>
                                      </p:cBhvr>
                                      <p:tavLst>
                                        <p:tav tm="0">
                                          <p:val>
                                            <p:strVal val="#ppt_h"/>
                                          </p:val>
                                        </p:tav>
                                        <p:tav tm="100000">
                                          <p:val>
                                            <p:strVal val="#ppt_h"/>
                                          </p:val>
                                        </p:tav>
                                      </p:tavLst>
                                    </p:anim>
                                    <p:animEffect transition="in" filter="fade">
                                      <p:cBhvr>
                                        <p:cTn id="92" dur="2000"/>
                                        <p:tgtEl>
                                          <p:spTgt spid="94"/>
                                        </p:tgtEl>
                                      </p:cBhvr>
                                    </p:animEffect>
                                  </p:childTnLst>
                                </p:cTn>
                              </p:par>
                            </p:childTnLst>
                          </p:cTn>
                        </p:par>
                      </p:childTnLst>
                    </p:cTn>
                  </p:par>
                  <p:par>
                    <p:cTn id="93" fill="hold">
                      <p:stCondLst>
                        <p:cond delay="indefinite"/>
                      </p:stCondLst>
                      <p:childTnLst>
                        <p:par>
                          <p:cTn id="94" fill="hold">
                            <p:stCondLst>
                              <p:cond delay="0"/>
                            </p:stCondLst>
                            <p:childTnLst>
                              <p:par>
                                <p:cTn id="95" presetID="29" presetClass="entr" presetSubtype="0" fill="hold" nodeType="clickEffect">
                                  <p:stCondLst>
                                    <p:cond delay="0"/>
                                  </p:stCondLst>
                                  <p:childTnLst>
                                    <p:set>
                                      <p:cBhvr>
                                        <p:cTn id="96" dur="1" fill="hold">
                                          <p:stCondLst>
                                            <p:cond delay="0"/>
                                          </p:stCondLst>
                                        </p:cTn>
                                        <p:tgtEl>
                                          <p:spTgt spid="97"/>
                                        </p:tgtEl>
                                        <p:attrNameLst>
                                          <p:attrName>style.visibility</p:attrName>
                                        </p:attrNameLst>
                                      </p:cBhvr>
                                      <p:to>
                                        <p:strVal val="visible"/>
                                      </p:to>
                                    </p:set>
                                    <p:anim calcmode="lin" valueType="num">
                                      <p:cBhvr>
                                        <p:cTn id="97" dur="2000" fill="hold"/>
                                        <p:tgtEl>
                                          <p:spTgt spid="97"/>
                                        </p:tgtEl>
                                        <p:attrNameLst>
                                          <p:attrName>ppt_x</p:attrName>
                                        </p:attrNameLst>
                                      </p:cBhvr>
                                      <p:tavLst>
                                        <p:tav tm="0">
                                          <p:val>
                                            <p:strVal val="#ppt_x-.2"/>
                                          </p:val>
                                        </p:tav>
                                        <p:tav tm="100000">
                                          <p:val>
                                            <p:strVal val="#ppt_x"/>
                                          </p:val>
                                        </p:tav>
                                      </p:tavLst>
                                    </p:anim>
                                    <p:anim calcmode="lin" valueType="num">
                                      <p:cBhvr>
                                        <p:cTn id="98" dur="2000" fill="hold"/>
                                        <p:tgtEl>
                                          <p:spTgt spid="97"/>
                                        </p:tgtEl>
                                        <p:attrNameLst>
                                          <p:attrName>ppt_y</p:attrName>
                                        </p:attrNameLst>
                                      </p:cBhvr>
                                      <p:tavLst>
                                        <p:tav tm="0">
                                          <p:val>
                                            <p:strVal val="#ppt_y"/>
                                          </p:val>
                                        </p:tav>
                                        <p:tav tm="100000">
                                          <p:val>
                                            <p:strVal val="#ppt_y"/>
                                          </p:val>
                                        </p:tav>
                                      </p:tavLst>
                                    </p:anim>
                                    <p:animEffect transition="in" filter="wipe(right)" prLst="gradientSize: 0.1">
                                      <p:cBhvr>
                                        <p:cTn id="99" dur="2000"/>
                                        <p:tgtEl>
                                          <p:spTgt spid="97"/>
                                        </p:tgtEl>
                                      </p:cBhvr>
                                    </p:animEffect>
                                  </p:childTnLst>
                                </p:cTn>
                              </p:par>
                              <p:par>
                                <p:cTn id="100" presetID="29" presetClass="entr" presetSubtype="0" fill="hold" grpId="0" nodeType="withEffect">
                                  <p:stCondLst>
                                    <p:cond delay="0"/>
                                  </p:stCondLst>
                                  <p:childTnLst>
                                    <p:set>
                                      <p:cBhvr>
                                        <p:cTn id="101" dur="1" fill="hold">
                                          <p:stCondLst>
                                            <p:cond delay="0"/>
                                          </p:stCondLst>
                                        </p:cTn>
                                        <p:tgtEl>
                                          <p:spTgt spid="98"/>
                                        </p:tgtEl>
                                        <p:attrNameLst>
                                          <p:attrName>style.visibility</p:attrName>
                                        </p:attrNameLst>
                                      </p:cBhvr>
                                      <p:to>
                                        <p:strVal val="visible"/>
                                      </p:to>
                                    </p:set>
                                    <p:anim calcmode="lin" valueType="num">
                                      <p:cBhvr>
                                        <p:cTn id="102" dur="2000" fill="hold"/>
                                        <p:tgtEl>
                                          <p:spTgt spid="98"/>
                                        </p:tgtEl>
                                        <p:attrNameLst>
                                          <p:attrName>ppt_x</p:attrName>
                                        </p:attrNameLst>
                                      </p:cBhvr>
                                      <p:tavLst>
                                        <p:tav tm="0">
                                          <p:val>
                                            <p:strVal val="#ppt_x-.2"/>
                                          </p:val>
                                        </p:tav>
                                        <p:tav tm="100000">
                                          <p:val>
                                            <p:strVal val="#ppt_x"/>
                                          </p:val>
                                        </p:tav>
                                      </p:tavLst>
                                    </p:anim>
                                    <p:anim calcmode="lin" valueType="num">
                                      <p:cBhvr>
                                        <p:cTn id="103" dur="2000" fill="hold"/>
                                        <p:tgtEl>
                                          <p:spTgt spid="98"/>
                                        </p:tgtEl>
                                        <p:attrNameLst>
                                          <p:attrName>ppt_y</p:attrName>
                                        </p:attrNameLst>
                                      </p:cBhvr>
                                      <p:tavLst>
                                        <p:tav tm="0">
                                          <p:val>
                                            <p:strVal val="#ppt_y"/>
                                          </p:val>
                                        </p:tav>
                                        <p:tav tm="100000">
                                          <p:val>
                                            <p:strVal val="#ppt_y"/>
                                          </p:val>
                                        </p:tav>
                                      </p:tavLst>
                                    </p:anim>
                                    <p:animEffect transition="in" filter="wipe(right)" prLst="gradientSize: 0.1">
                                      <p:cBhvr>
                                        <p:cTn id="104" dur="2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1" grpId="0"/>
      <p:bldP spid="92" grpId="0"/>
      <p:bldP spid="93" grpId="0"/>
      <p:bldGraphic spid="94" grpId="0">
        <p:bldAsOne/>
      </p:bldGraphic>
      <p:bldP spid="96" grpId="0"/>
      <p:bldP spid="98" grpId="0"/>
      <p:bldP spid="104"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Voucher Configurations</a:t>
            </a:r>
            <a:endParaRPr lang="en-IN" sz="3000" dirty="0"/>
          </a:p>
        </p:txBody>
      </p:sp>
      <p:sp>
        <p:nvSpPr>
          <p:cNvPr id="19" name="Rectangle 18"/>
          <p:cNvSpPr/>
          <p:nvPr/>
        </p:nvSpPr>
        <p:spPr>
          <a:xfrm>
            <a:off x="348336" y="957632"/>
            <a:ext cx="10894628" cy="4370427"/>
          </a:xfrm>
          <a:prstGeom prst="rect">
            <a:avLst/>
          </a:prstGeom>
        </p:spPr>
        <p:txBody>
          <a:bodyPr wrap="square">
            <a:spAutoFit/>
          </a:bodyPr>
          <a:lstStyle/>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Voucher Type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Updating properties like default lock status, voucher pin length and generation type, voucher batch prefix, voucher number prefix, voucher pin prefix and many more</a:t>
            </a:r>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US" dirty="0" smtClean="0"/>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Voucher Template</a:t>
            </a:r>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US" dirty="0"/>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Print Vendor Configuration and Template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Protocol: FTP/ SFTP</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Password Encryption Type: DES (8 characters length), 3DES (24 characters length)</a:t>
            </a:r>
          </a:p>
        </p:txBody>
      </p:sp>
    </p:spTree>
    <p:extLst>
      <p:ext uri="{BB962C8B-B14F-4D97-AF65-F5344CB8AC3E}">
        <p14:creationId xmlns:p14="http://schemas.microsoft.com/office/powerpoint/2010/main" val="309819429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External Vouchers (Scratch Card) Implementation Flow</a:t>
            </a:r>
            <a:endParaRPr lang="en-IN" sz="3000" dirty="0"/>
          </a:p>
        </p:txBody>
      </p:sp>
      <p:pic>
        <p:nvPicPr>
          <p:cNvPr id="22" name="Picture 21" descr="type.gif"/>
          <p:cNvPicPr>
            <a:picLocks noChangeAspect="1"/>
          </p:cNvPicPr>
          <p:nvPr/>
        </p:nvPicPr>
        <p:blipFill>
          <a:blip r:embed="rId2" cstate="print"/>
          <a:stretch>
            <a:fillRect/>
          </a:stretch>
        </p:blipFill>
        <p:spPr>
          <a:xfrm flipH="1">
            <a:off x="1808018" y="1023326"/>
            <a:ext cx="1018106" cy="1295772"/>
          </a:xfrm>
          <a:prstGeom prst="rect">
            <a:avLst/>
          </a:prstGeom>
        </p:spPr>
      </p:pic>
      <p:graphicFrame>
        <p:nvGraphicFramePr>
          <p:cNvPr id="23" name="Diagram 22"/>
          <p:cNvGraphicFramePr/>
          <p:nvPr>
            <p:extLst/>
          </p:nvPr>
        </p:nvGraphicFramePr>
        <p:xfrm>
          <a:off x="3789218" y="974834"/>
          <a:ext cx="2286000" cy="16430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4" name="Picture 23" descr="cust1.jpg"/>
          <p:cNvPicPr>
            <a:picLocks noChangeAspect="1"/>
          </p:cNvPicPr>
          <p:nvPr/>
        </p:nvPicPr>
        <p:blipFill>
          <a:blip r:embed="rId8" cstate="print"/>
          <a:stretch>
            <a:fillRect/>
          </a:stretch>
        </p:blipFill>
        <p:spPr>
          <a:xfrm>
            <a:off x="6859950" y="1011335"/>
            <a:ext cx="780102" cy="1136121"/>
          </a:xfrm>
          <a:prstGeom prst="rect">
            <a:avLst/>
          </a:prstGeom>
        </p:spPr>
      </p:pic>
      <p:graphicFrame>
        <p:nvGraphicFramePr>
          <p:cNvPr id="25" name="Diagram 24"/>
          <p:cNvGraphicFramePr/>
          <p:nvPr>
            <p:extLst/>
          </p:nvPr>
        </p:nvGraphicFramePr>
        <p:xfrm>
          <a:off x="1503218" y="5043056"/>
          <a:ext cx="3429000" cy="19812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6" name="Right Arrow 25"/>
          <p:cNvSpPr/>
          <p:nvPr/>
        </p:nvSpPr>
        <p:spPr>
          <a:xfrm>
            <a:off x="6199038" y="1623580"/>
            <a:ext cx="714380" cy="14287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27" name="Right Arrow 26"/>
          <p:cNvSpPr/>
          <p:nvPr/>
        </p:nvSpPr>
        <p:spPr>
          <a:xfrm>
            <a:off x="2798618" y="1623580"/>
            <a:ext cx="714380" cy="14287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28" name="TextBox 27"/>
          <p:cNvSpPr txBox="1"/>
          <p:nvPr/>
        </p:nvSpPr>
        <p:spPr>
          <a:xfrm>
            <a:off x="2722418" y="1350309"/>
            <a:ext cx="866584" cy="276999"/>
          </a:xfrm>
          <a:prstGeom prst="rect">
            <a:avLst/>
          </a:prstGeom>
          <a:noFill/>
        </p:spPr>
        <p:txBody>
          <a:bodyPr wrap="none" rtlCol="0">
            <a:spAutoFit/>
          </a:bodyPr>
          <a:lstStyle/>
          <a:p>
            <a:r>
              <a:rPr lang="en-IN" sz="1200" b="1" dirty="0" smtClean="0">
                <a:solidFill>
                  <a:srgbClr val="C00000"/>
                </a:solidFill>
                <a:latin typeface="+mn-lt"/>
              </a:rPr>
              <a:t>Configures</a:t>
            </a:r>
            <a:endParaRPr lang="en-IN" sz="1200" b="1" dirty="0">
              <a:solidFill>
                <a:srgbClr val="C00000"/>
              </a:solidFill>
              <a:latin typeface="+mn-lt"/>
            </a:endParaRPr>
          </a:p>
        </p:txBody>
      </p:sp>
      <p:sp>
        <p:nvSpPr>
          <p:cNvPr id="29" name="TextBox 28"/>
          <p:cNvSpPr txBox="1"/>
          <p:nvPr/>
        </p:nvSpPr>
        <p:spPr>
          <a:xfrm>
            <a:off x="6275238" y="1345700"/>
            <a:ext cx="484428" cy="276999"/>
          </a:xfrm>
          <a:prstGeom prst="rect">
            <a:avLst/>
          </a:prstGeom>
          <a:noFill/>
        </p:spPr>
        <p:txBody>
          <a:bodyPr wrap="none" rtlCol="0">
            <a:spAutoFit/>
          </a:bodyPr>
          <a:lstStyle/>
          <a:p>
            <a:r>
              <a:rPr lang="en-IN" sz="1200" b="1" dirty="0" smtClean="0">
                <a:solidFill>
                  <a:srgbClr val="C00000"/>
                </a:solidFill>
                <a:latin typeface="+mn-lt"/>
              </a:rPr>
              <a:t>Uses</a:t>
            </a:r>
            <a:endParaRPr lang="en-IN" sz="1200" b="1" dirty="0">
              <a:solidFill>
                <a:srgbClr val="C00000"/>
              </a:solidFill>
              <a:latin typeface="+mn-lt"/>
            </a:endParaRPr>
          </a:p>
        </p:txBody>
      </p:sp>
      <p:sp>
        <p:nvSpPr>
          <p:cNvPr id="30" name="TextBox 29"/>
          <p:cNvSpPr txBox="1"/>
          <p:nvPr/>
        </p:nvSpPr>
        <p:spPr>
          <a:xfrm>
            <a:off x="6707550" y="2175257"/>
            <a:ext cx="1044068" cy="276999"/>
          </a:xfrm>
          <a:prstGeom prst="rect">
            <a:avLst/>
          </a:prstGeom>
          <a:noFill/>
        </p:spPr>
        <p:txBody>
          <a:bodyPr wrap="none" rtlCol="0">
            <a:spAutoFit/>
          </a:bodyPr>
          <a:lstStyle/>
          <a:p>
            <a:r>
              <a:rPr lang="en-US" sz="1200" b="1" dirty="0" smtClean="0">
                <a:solidFill>
                  <a:srgbClr val="C00000"/>
                </a:solidFill>
                <a:latin typeface="+mn-lt"/>
              </a:rPr>
              <a:t>Voucher Staff</a:t>
            </a:r>
            <a:endParaRPr lang="en-IN" sz="1200" b="1" dirty="0">
              <a:solidFill>
                <a:srgbClr val="C00000"/>
              </a:solidFill>
              <a:latin typeface="+mn-lt"/>
            </a:endParaRPr>
          </a:p>
        </p:txBody>
      </p:sp>
      <p:sp>
        <p:nvSpPr>
          <p:cNvPr id="31" name="TextBox 30"/>
          <p:cNvSpPr txBox="1"/>
          <p:nvPr/>
        </p:nvSpPr>
        <p:spPr>
          <a:xfrm>
            <a:off x="1882739" y="2299856"/>
            <a:ext cx="607859" cy="276999"/>
          </a:xfrm>
          <a:prstGeom prst="rect">
            <a:avLst/>
          </a:prstGeom>
          <a:noFill/>
        </p:spPr>
        <p:txBody>
          <a:bodyPr wrap="none" rtlCol="0">
            <a:spAutoFit/>
          </a:bodyPr>
          <a:lstStyle/>
          <a:p>
            <a:r>
              <a:rPr lang="en-IN" sz="1200" b="1" dirty="0" smtClean="0">
                <a:solidFill>
                  <a:schemeClr val="accent3">
                    <a:lumMod val="50000"/>
                  </a:schemeClr>
                </a:solidFill>
                <a:latin typeface="+mn-lt"/>
              </a:rPr>
              <a:t>Admin</a:t>
            </a:r>
            <a:endParaRPr lang="en-IN" sz="1200" b="1" dirty="0">
              <a:solidFill>
                <a:schemeClr val="accent3">
                  <a:lumMod val="50000"/>
                </a:schemeClr>
              </a:solidFill>
              <a:latin typeface="+mn-lt"/>
            </a:endParaRPr>
          </a:p>
        </p:txBody>
      </p:sp>
      <p:pic>
        <p:nvPicPr>
          <p:cNvPr id="32" name="Picture 31" descr="1.jpg"/>
          <p:cNvPicPr>
            <a:picLocks noChangeAspect="1"/>
          </p:cNvPicPr>
          <p:nvPr/>
        </p:nvPicPr>
        <p:blipFill>
          <a:blip r:embed="rId14" cstate="print"/>
          <a:stretch>
            <a:fillRect/>
          </a:stretch>
        </p:blipFill>
        <p:spPr>
          <a:xfrm>
            <a:off x="8633431" y="1156856"/>
            <a:ext cx="946987" cy="877894"/>
          </a:xfrm>
          <a:prstGeom prst="rect">
            <a:avLst/>
          </a:prstGeom>
        </p:spPr>
      </p:pic>
      <p:sp>
        <p:nvSpPr>
          <p:cNvPr id="33" name="TextBox 32"/>
          <p:cNvSpPr txBox="1"/>
          <p:nvPr/>
        </p:nvSpPr>
        <p:spPr>
          <a:xfrm>
            <a:off x="7524501" y="1309256"/>
            <a:ext cx="989117" cy="276999"/>
          </a:xfrm>
          <a:prstGeom prst="rect">
            <a:avLst/>
          </a:prstGeom>
          <a:noFill/>
        </p:spPr>
        <p:txBody>
          <a:bodyPr wrap="none" rtlCol="0">
            <a:spAutoFit/>
          </a:bodyPr>
          <a:lstStyle/>
          <a:p>
            <a:r>
              <a:rPr lang="en-IN" sz="1200" b="1" dirty="0" smtClean="0">
                <a:solidFill>
                  <a:srgbClr val="C00000"/>
                </a:solidFill>
                <a:latin typeface="+mn-lt"/>
              </a:rPr>
              <a:t>1. Generates</a:t>
            </a:r>
            <a:endParaRPr lang="en-IN" sz="1200" b="1" dirty="0">
              <a:solidFill>
                <a:srgbClr val="C00000"/>
              </a:solidFill>
              <a:latin typeface="+mn-lt"/>
            </a:endParaRPr>
          </a:p>
        </p:txBody>
      </p:sp>
      <p:pic>
        <p:nvPicPr>
          <p:cNvPr id="34" name="Picture 33" descr="1.jpg"/>
          <p:cNvPicPr>
            <a:picLocks noChangeAspect="1"/>
          </p:cNvPicPr>
          <p:nvPr/>
        </p:nvPicPr>
        <p:blipFill>
          <a:blip r:embed="rId14" cstate="print"/>
          <a:stretch>
            <a:fillRect/>
          </a:stretch>
        </p:blipFill>
        <p:spPr>
          <a:xfrm>
            <a:off x="8437418" y="2412562"/>
            <a:ext cx="946987" cy="877894"/>
          </a:xfrm>
          <a:prstGeom prst="rect">
            <a:avLst/>
          </a:prstGeom>
        </p:spPr>
      </p:pic>
      <p:sp>
        <p:nvSpPr>
          <p:cNvPr id="35" name="TextBox 34"/>
          <p:cNvSpPr txBox="1"/>
          <p:nvPr/>
        </p:nvSpPr>
        <p:spPr>
          <a:xfrm>
            <a:off x="8589818" y="2071256"/>
            <a:ext cx="1219200" cy="276999"/>
          </a:xfrm>
          <a:prstGeom prst="rect">
            <a:avLst/>
          </a:prstGeom>
          <a:noFill/>
        </p:spPr>
        <p:txBody>
          <a:bodyPr wrap="square" rtlCol="0">
            <a:spAutoFit/>
          </a:bodyPr>
          <a:lstStyle/>
          <a:p>
            <a:r>
              <a:rPr lang="en-US" sz="1200" b="1" dirty="0" smtClean="0">
                <a:solidFill>
                  <a:srgbClr val="C00000"/>
                </a:solidFill>
                <a:latin typeface="+mn-lt"/>
              </a:rPr>
              <a:t>Voucher Batch</a:t>
            </a:r>
            <a:endParaRPr lang="en-IN" sz="1200" b="1" dirty="0">
              <a:solidFill>
                <a:srgbClr val="C00000"/>
              </a:solidFill>
              <a:latin typeface="+mn-lt"/>
            </a:endParaRPr>
          </a:p>
        </p:txBody>
      </p:sp>
      <p:sp>
        <p:nvSpPr>
          <p:cNvPr id="36" name="TextBox 35"/>
          <p:cNvSpPr txBox="1"/>
          <p:nvPr/>
        </p:nvSpPr>
        <p:spPr>
          <a:xfrm>
            <a:off x="8285018" y="3290456"/>
            <a:ext cx="1219200" cy="276999"/>
          </a:xfrm>
          <a:prstGeom prst="rect">
            <a:avLst/>
          </a:prstGeom>
          <a:noFill/>
        </p:spPr>
        <p:txBody>
          <a:bodyPr wrap="square" rtlCol="0">
            <a:spAutoFit/>
          </a:bodyPr>
          <a:lstStyle/>
          <a:p>
            <a:r>
              <a:rPr lang="en-US" sz="1200" b="1" dirty="0" smtClean="0">
                <a:solidFill>
                  <a:srgbClr val="C00000"/>
                </a:solidFill>
                <a:latin typeface="+mn-lt"/>
              </a:rPr>
              <a:t>Voucher Batch </a:t>
            </a:r>
            <a:endParaRPr lang="en-IN" sz="1200" b="1" dirty="0">
              <a:solidFill>
                <a:srgbClr val="C00000"/>
              </a:solidFill>
              <a:latin typeface="+mn-lt"/>
            </a:endParaRPr>
          </a:p>
        </p:txBody>
      </p:sp>
      <p:cxnSp>
        <p:nvCxnSpPr>
          <p:cNvPr id="37" name="Shape 51"/>
          <p:cNvCxnSpPr/>
          <p:nvPr/>
        </p:nvCxnSpPr>
        <p:spPr>
          <a:xfrm rot="16200000" flipH="1">
            <a:off x="7430437" y="2054875"/>
            <a:ext cx="533400" cy="1328161"/>
          </a:xfrm>
          <a:prstGeom prst="bentConnector2">
            <a:avLst/>
          </a:prstGeom>
          <a:ln w="38100">
            <a:solidFill>
              <a:schemeClr val="accent4">
                <a:lumMod val="75000"/>
              </a:schemeClr>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8" name="Picture 37" descr="3.jpg"/>
          <p:cNvPicPr>
            <a:picLocks noChangeAspect="1"/>
          </p:cNvPicPr>
          <p:nvPr/>
        </p:nvPicPr>
        <p:blipFill>
          <a:blip r:embed="rId15" cstate="print"/>
          <a:stretch>
            <a:fillRect/>
          </a:stretch>
        </p:blipFill>
        <p:spPr>
          <a:xfrm>
            <a:off x="10037618" y="2452256"/>
            <a:ext cx="838200" cy="838200"/>
          </a:xfrm>
          <a:prstGeom prst="rect">
            <a:avLst/>
          </a:prstGeom>
        </p:spPr>
      </p:pic>
      <p:sp>
        <p:nvSpPr>
          <p:cNvPr id="39" name="TextBox 38"/>
          <p:cNvSpPr txBox="1"/>
          <p:nvPr/>
        </p:nvSpPr>
        <p:spPr>
          <a:xfrm>
            <a:off x="10113818" y="3290456"/>
            <a:ext cx="1219200" cy="276999"/>
          </a:xfrm>
          <a:prstGeom prst="rect">
            <a:avLst/>
          </a:prstGeom>
          <a:noFill/>
        </p:spPr>
        <p:txBody>
          <a:bodyPr wrap="square" rtlCol="0">
            <a:spAutoFit/>
          </a:bodyPr>
          <a:lstStyle/>
          <a:p>
            <a:r>
              <a:rPr lang="en-US" sz="1200" b="1" dirty="0" smtClean="0">
                <a:solidFill>
                  <a:srgbClr val="C00000"/>
                </a:solidFill>
                <a:latin typeface="+mn-lt"/>
              </a:rPr>
              <a:t>Package </a:t>
            </a:r>
            <a:endParaRPr lang="en-IN" sz="1200" b="1" dirty="0">
              <a:solidFill>
                <a:srgbClr val="C00000"/>
              </a:solidFill>
              <a:latin typeface="+mn-lt"/>
            </a:endParaRPr>
          </a:p>
        </p:txBody>
      </p:sp>
      <p:sp>
        <p:nvSpPr>
          <p:cNvPr id="40" name="Cross 39"/>
          <p:cNvSpPr/>
          <p:nvPr/>
        </p:nvSpPr>
        <p:spPr>
          <a:xfrm>
            <a:off x="9580418" y="2680856"/>
            <a:ext cx="381000" cy="381000"/>
          </a:xfrm>
          <a:prstGeom prst="plu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41" name="TextBox 40"/>
          <p:cNvSpPr txBox="1"/>
          <p:nvPr/>
        </p:nvSpPr>
        <p:spPr>
          <a:xfrm>
            <a:off x="7294418" y="3013457"/>
            <a:ext cx="1752600" cy="276999"/>
          </a:xfrm>
          <a:prstGeom prst="rect">
            <a:avLst/>
          </a:prstGeom>
          <a:noFill/>
        </p:spPr>
        <p:txBody>
          <a:bodyPr wrap="square" rtlCol="0">
            <a:spAutoFit/>
          </a:bodyPr>
          <a:lstStyle/>
          <a:p>
            <a:r>
              <a:rPr lang="en-IN" sz="1200" b="1" dirty="0" smtClean="0">
                <a:solidFill>
                  <a:srgbClr val="C00000"/>
                </a:solidFill>
                <a:latin typeface="+mn-lt"/>
              </a:rPr>
              <a:t>2.Package Allocation</a:t>
            </a:r>
            <a:endParaRPr lang="en-IN" sz="1200" b="1" dirty="0">
              <a:solidFill>
                <a:srgbClr val="C00000"/>
              </a:solidFill>
              <a:latin typeface="+mn-lt"/>
            </a:endParaRPr>
          </a:p>
        </p:txBody>
      </p:sp>
      <p:pic>
        <p:nvPicPr>
          <p:cNvPr id="42" name="Picture 41" descr="1.jpg"/>
          <p:cNvPicPr>
            <a:picLocks noChangeAspect="1"/>
          </p:cNvPicPr>
          <p:nvPr/>
        </p:nvPicPr>
        <p:blipFill>
          <a:blip r:embed="rId14" cstate="print"/>
          <a:stretch>
            <a:fillRect/>
          </a:stretch>
        </p:blipFill>
        <p:spPr>
          <a:xfrm>
            <a:off x="8513618" y="3699256"/>
            <a:ext cx="946987" cy="877894"/>
          </a:xfrm>
          <a:prstGeom prst="rect">
            <a:avLst/>
          </a:prstGeom>
        </p:spPr>
      </p:pic>
      <p:sp>
        <p:nvSpPr>
          <p:cNvPr id="43" name="TextBox 42"/>
          <p:cNvSpPr txBox="1"/>
          <p:nvPr/>
        </p:nvSpPr>
        <p:spPr>
          <a:xfrm>
            <a:off x="7980218" y="4577150"/>
            <a:ext cx="2362200" cy="276999"/>
          </a:xfrm>
          <a:prstGeom prst="rect">
            <a:avLst/>
          </a:prstGeom>
          <a:noFill/>
        </p:spPr>
        <p:txBody>
          <a:bodyPr wrap="square" rtlCol="0">
            <a:spAutoFit/>
          </a:bodyPr>
          <a:lstStyle/>
          <a:p>
            <a:r>
              <a:rPr lang="en-US" sz="1200" b="1" dirty="0" smtClean="0">
                <a:solidFill>
                  <a:srgbClr val="C00000"/>
                </a:solidFill>
                <a:latin typeface="+mn-lt"/>
              </a:rPr>
              <a:t>Voucher Batch with Package</a:t>
            </a:r>
            <a:endParaRPr lang="en-IN" sz="1200" b="1" dirty="0">
              <a:solidFill>
                <a:srgbClr val="C00000"/>
              </a:solidFill>
              <a:latin typeface="+mn-lt"/>
            </a:endParaRPr>
          </a:p>
        </p:txBody>
      </p:sp>
      <p:sp>
        <p:nvSpPr>
          <p:cNvPr id="44" name="Cross 43"/>
          <p:cNvSpPr/>
          <p:nvPr/>
        </p:nvSpPr>
        <p:spPr>
          <a:xfrm>
            <a:off x="9580418" y="3927856"/>
            <a:ext cx="381000" cy="381000"/>
          </a:xfrm>
          <a:prstGeom prst="plu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pic>
        <p:nvPicPr>
          <p:cNvPr id="45" name="Picture 44" descr="4.png"/>
          <p:cNvPicPr>
            <a:picLocks noChangeAspect="1"/>
          </p:cNvPicPr>
          <p:nvPr/>
        </p:nvPicPr>
        <p:blipFill>
          <a:blip r:embed="rId16" cstate="print"/>
          <a:stretch>
            <a:fillRect/>
          </a:stretch>
        </p:blipFill>
        <p:spPr>
          <a:xfrm>
            <a:off x="10113818" y="3775456"/>
            <a:ext cx="838200" cy="838200"/>
          </a:xfrm>
          <a:prstGeom prst="rect">
            <a:avLst/>
          </a:prstGeom>
        </p:spPr>
      </p:pic>
      <p:sp>
        <p:nvSpPr>
          <p:cNvPr id="46" name="TextBox 45"/>
          <p:cNvSpPr txBox="1"/>
          <p:nvPr/>
        </p:nvSpPr>
        <p:spPr>
          <a:xfrm>
            <a:off x="10190018" y="4613657"/>
            <a:ext cx="762000" cy="276999"/>
          </a:xfrm>
          <a:prstGeom prst="rect">
            <a:avLst/>
          </a:prstGeom>
          <a:noFill/>
        </p:spPr>
        <p:txBody>
          <a:bodyPr wrap="square" rtlCol="0">
            <a:spAutoFit/>
          </a:bodyPr>
          <a:lstStyle/>
          <a:p>
            <a:r>
              <a:rPr lang="en-US" sz="1200" b="1" dirty="0" smtClean="0">
                <a:solidFill>
                  <a:srgbClr val="C00000"/>
                </a:solidFill>
                <a:latin typeface="+mn-lt"/>
              </a:rPr>
              <a:t>Reseller</a:t>
            </a:r>
            <a:endParaRPr lang="en-IN" sz="1200" b="1" dirty="0">
              <a:solidFill>
                <a:srgbClr val="C00000"/>
              </a:solidFill>
              <a:latin typeface="+mn-lt"/>
            </a:endParaRPr>
          </a:p>
        </p:txBody>
      </p:sp>
      <p:cxnSp>
        <p:nvCxnSpPr>
          <p:cNvPr id="47" name="Elbow Connector 46"/>
          <p:cNvCxnSpPr>
            <a:stCxn id="30" idx="2"/>
          </p:cNvCxnSpPr>
          <p:nvPr/>
        </p:nvCxnSpPr>
        <p:spPr>
          <a:xfrm rot="16200000" flipH="1">
            <a:off x="6957201" y="2724639"/>
            <a:ext cx="1676400" cy="1131634"/>
          </a:xfrm>
          <a:prstGeom prst="bentConnector3">
            <a:avLst>
              <a:gd name="adj1" fmla="val 100146"/>
            </a:avLst>
          </a:prstGeom>
          <a:ln w="38100">
            <a:solidFill>
              <a:schemeClr val="accent4">
                <a:lumMod val="75000"/>
              </a:schemeClr>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837218" y="4156457"/>
            <a:ext cx="1752600" cy="276999"/>
          </a:xfrm>
          <a:prstGeom prst="rect">
            <a:avLst/>
          </a:prstGeom>
          <a:noFill/>
        </p:spPr>
        <p:txBody>
          <a:bodyPr wrap="square" rtlCol="0">
            <a:spAutoFit/>
          </a:bodyPr>
          <a:lstStyle/>
          <a:p>
            <a:r>
              <a:rPr lang="en-IN" sz="1200" b="1" dirty="0" smtClean="0">
                <a:solidFill>
                  <a:srgbClr val="C00000"/>
                </a:solidFill>
                <a:latin typeface="+mn-lt"/>
              </a:rPr>
              <a:t>5.Reseller Association </a:t>
            </a:r>
            <a:endParaRPr lang="en-IN" sz="1200" b="1" dirty="0">
              <a:solidFill>
                <a:srgbClr val="C00000"/>
              </a:solidFill>
              <a:latin typeface="+mn-lt"/>
            </a:endParaRPr>
          </a:p>
        </p:txBody>
      </p:sp>
      <p:cxnSp>
        <p:nvCxnSpPr>
          <p:cNvPr id="49" name="Straight Arrow Connector 48"/>
          <p:cNvCxnSpPr/>
          <p:nvPr/>
        </p:nvCxnSpPr>
        <p:spPr>
          <a:xfrm>
            <a:off x="7491914" y="1690256"/>
            <a:ext cx="990600" cy="0"/>
          </a:xfrm>
          <a:prstGeom prst="straightConnector1">
            <a:avLst/>
          </a:prstGeom>
          <a:ln w="38100">
            <a:solidFill>
              <a:schemeClr val="bg2">
                <a:lumMod val="25000"/>
              </a:schemeClr>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121503" y="5881256"/>
            <a:ext cx="1865767" cy="276999"/>
          </a:xfrm>
          <a:prstGeom prst="rect">
            <a:avLst/>
          </a:prstGeom>
          <a:noFill/>
        </p:spPr>
        <p:txBody>
          <a:bodyPr wrap="none" rtlCol="0">
            <a:spAutoFit/>
          </a:bodyPr>
          <a:lstStyle/>
          <a:p>
            <a:r>
              <a:rPr lang="en-US" sz="1200" b="1" dirty="0" smtClean="0">
                <a:solidFill>
                  <a:srgbClr val="C00000"/>
                </a:solidFill>
                <a:latin typeface="+mn-lt"/>
              </a:rPr>
              <a:t>7. Updates Voucher Status</a:t>
            </a:r>
            <a:endParaRPr lang="en-IN" sz="1200" b="1" dirty="0">
              <a:solidFill>
                <a:srgbClr val="C00000"/>
              </a:solidFill>
              <a:latin typeface="+mn-lt"/>
            </a:endParaRPr>
          </a:p>
        </p:txBody>
      </p:sp>
      <p:pic>
        <p:nvPicPr>
          <p:cNvPr id="51" name="Picture 50" descr="10.png"/>
          <p:cNvPicPr>
            <a:picLocks noChangeAspect="1"/>
          </p:cNvPicPr>
          <p:nvPr/>
        </p:nvPicPr>
        <p:blipFill>
          <a:blip r:embed="rId17" cstate="print"/>
          <a:stretch>
            <a:fillRect/>
          </a:stretch>
        </p:blipFill>
        <p:spPr>
          <a:xfrm>
            <a:off x="1998518" y="2833256"/>
            <a:ext cx="1028700" cy="694373"/>
          </a:xfrm>
          <a:prstGeom prst="rect">
            <a:avLst/>
          </a:prstGeom>
        </p:spPr>
      </p:pic>
      <p:sp>
        <p:nvSpPr>
          <p:cNvPr id="52" name="TextBox 51"/>
          <p:cNvSpPr txBox="1"/>
          <p:nvPr/>
        </p:nvSpPr>
        <p:spPr>
          <a:xfrm>
            <a:off x="3484418" y="2909456"/>
            <a:ext cx="2743200" cy="461665"/>
          </a:xfrm>
          <a:prstGeom prst="rect">
            <a:avLst/>
          </a:prstGeom>
          <a:noFill/>
        </p:spPr>
        <p:txBody>
          <a:bodyPr wrap="square" rtlCol="0">
            <a:spAutoFit/>
          </a:bodyPr>
          <a:lstStyle/>
          <a:p>
            <a:pPr algn="ctr"/>
            <a:r>
              <a:rPr lang="en-IN" sz="1200" b="1" dirty="0" smtClean="0">
                <a:solidFill>
                  <a:srgbClr val="C00000"/>
                </a:solidFill>
                <a:latin typeface="+mn-lt"/>
              </a:rPr>
              <a:t>3. </a:t>
            </a:r>
            <a:r>
              <a:rPr lang="en-IN" sz="1200" b="1" dirty="0" smtClean="0">
                <a:solidFill>
                  <a:srgbClr val="C00000"/>
                </a:solidFill>
              </a:rPr>
              <a:t>Sends Voucher Batch in </a:t>
            </a:r>
          </a:p>
          <a:p>
            <a:pPr algn="ctr"/>
            <a:r>
              <a:rPr lang="en-IN" sz="1200" b="1" dirty="0" smtClean="0">
                <a:solidFill>
                  <a:srgbClr val="C00000"/>
                </a:solidFill>
              </a:rPr>
              <a:t>Encrypted format</a:t>
            </a:r>
            <a:endParaRPr lang="en-IN" sz="1200" b="1" dirty="0">
              <a:solidFill>
                <a:srgbClr val="C00000"/>
              </a:solidFill>
              <a:latin typeface="+mn-lt"/>
            </a:endParaRPr>
          </a:p>
        </p:txBody>
      </p:sp>
      <p:sp>
        <p:nvSpPr>
          <p:cNvPr id="53" name="TextBox 52"/>
          <p:cNvSpPr txBox="1"/>
          <p:nvPr/>
        </p:nvSpPr>
        <p:spPr>
          <a:xfrm>
            <a:off x="1998518" y="3546857"/>
            <a:ext cx="994503" cy="276999"/>
          </a:xfrm>
          <a:prstGeom prst="rect">
            <a:avLst/>
          </a:prstGeom>
          <a:noFill/>
        </p:spPr>
        <p:txBody>
          <a:bodyPr wrap="none" rtlCol="0">
            <a:spAutoFit/>
          </a:bodyPr>
          <a:lstStyle/>
          <a:p>
            <a:r>
              <a:rPr lang="en-IN" sz="1200" b="1" dirty="0" smtClean="0">
                <a:solidFill>
                  <a:schemeClr val="accent3">
                    <a:lumMod val="50000"/>
                  </a:schemeClr>
                </a:solidFill>
                <a:latin typeface="+mn-lt"/>
              </a:rPr>
              <a:t>Print Vendor</a:t>
            </a:r>
            <a:endParaRPr lang="en-IN" sz="1200" b="1" dirty="0">
              <a:solidFill>
                <a:schemeClr val="accent3">
                  <a:lumMod val="50000"/>
                </a:schemeClr>
              </a:solidFill>
              <a:latin typeface="+mn-lt"/>
            </a:endParaRPr>
          </a:p>
        </p:txBody>
      </p:sp>
      <p:cxnSp>
        <p:nvCxnSpPr>
          <p:cNvPr id="54" name="Elbow Connector 53"/>
          <p:cNvCxnSpPr/>
          <p:nvPr/>
        </p:nvCxnSpPr>
        <p:spPr>
          <a:xfrm rot="10800000" flipV="1">
            <a:off x="3027218" y="2452256"/>
            <a:ext cx="3581400" cy="914398"/>
          </a:xfrm>
          <a:prstGeom prst="bentConnector3">
            <a:avLst>
              <a:gd name="adj1" fmla="val -183"/>
            </a:avLst>
          </a:prstGeom>
          <a:ln w="38100">
            <a:solidFill>
              <a:schemeClr val="accent4">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560618" y="3362191"/>
            <a:ext cx="2743200" cy="461665"/>
          </a:xfrm>
          <a:prstGeom prst="rect">
            <a:avLst/>
          </a:prstGeom>
          <a:noFill/>
        </p:spPr>
        <p:txBody>
          <a:bodyPr wrap="square" rtlCol="0">
            <a:spAutoFit/>
          </a:bodyPr>
          <a:lstStyle/>
          <a:p>
            <a:pPr algn="ctr"/>
            <a:r>
              <a:rPr lang="en-IN" sz="1200" b="1" dirty="0" smtClean="0">
                <a:solidFill>
                  <a:srgbClr val="C00000"/>
                </a:solidFill>
                <a:latin typeface="+mn-lt"/>
              </a:rPr>
              <a:t>4. Voucher Batch sent in </a:t>
            </a:r>
            <a:r>
              <a:rPr lang="en-IN" sz="1200" b="1" dirty="0" smtClean="0">
                <a:solidFill>
                  <a:srgbClr val="C00000"/>
                </a:solidFill>
              </a:rPr>
              <a:t>Scratch Card format</a:t>
            </a:r>
            <a:endParaRPr lang="en-IN" sz="1200" b="1" dirty="0">
              <a:solidFill>
                <a:srgbClr val="C00000"/>
              </a:solidFill>
              <a:latin typeface="+mn-lt"/>
            </a:endParaRPr>
          </a:p>
        </p:txBody>
      </p:sp>
      <p:cxnSp>
        <p:nvCxnSpPr>
          <p:cNvPr id="56" name="Elbow Connector 55"/>
          <p:cNvCxnSpPr/>
          <p:nvPr/>
        </p:nvCxnSpPr>
        <p:spPr>
          <a:xfrm rot="10800000" flipV="1">
            <a:off x="7523018" y="4890656"/>
            <a:ext cx="2895600" cy="533400"/>
          </a:xfrm>
          <a:prstGeom prst="bentConnector3">
            <a:avLst>
              <a:gd name="adj1" fmla="val -635"/>
            </a:avLst>
          </a:prstGeom>
          <a:ln w="3810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589818" y="5147057"/>
            <a:ext cx="1916743" cy="276999"/>
          </a:xfrm>
          <a:prstGeom prst="rect">
            <a:avLst/>
          </a:prstGeom>
          <a:noFill/>
          <a:ln w="38100">
            <a:noFill/>
          </a:ln>
        </p:spPr>
        <p:txBody>
          <a:bodyPr wrap="none" rtlCol="0">
            <a:spAutoFit/>
          </a:bodyPr>
          <a:lstStyle/>
          <a:p>
            <a:r>
              <a:rPr lang="en-US" sz="1200" b="1" dirty="0" smtClean="0">
                <a:solidFill>
                  <a:srgbClr val="C00000"/>
                </a:solidFill>
                <a:latin typeface="+mn-lt"/>
              </a:rPr>
              <a:t>6. Available for Market Use</a:t>
            </a:r>
            <a:endParaRPr lang="en-IN" sz="1200" b="1" dirty="0">
              <a:solidFill>
                <a:srgbClr val="C00000"/>
              </a:solidFill>
              <a:latin typeface="+mn-lt"/>
            </a:endParaRPr>
          </a:p>
        </p:txBody>
      </p:sp>
      <p:pic>
        <p:nvPicPr>
          <p:cNvPr id="58" name="Picture 57" descr="16.jpg"/>
          <p:cNvPicPr>
            <a:picLocks noChangeAspect="1"/>
          </p:cNvPicPr>
          <p:nvPr/>
        </p:nvPicPr>
        <p:blipFill>
          <a:blip r:embed="rId18" cstate="print"/>
          <a:stretch>
            <a:fillRect/>
          </a:stretch>
        </p:blipFill>
        <p:spPr>
          <a:xfrm>
            <a:off x="5422756" y="4814456"/>
            <a:ext cx="1871662" cy="990600"/>
          </a:xfrm>
          <a:prstGeom prst="rect">
            <a:avLst/>
          </a:prstGeom>
        </p:spPr>
      </p:pic>
      <p:sp>
        <p:nvSpPr>
          <p:cNvPr id="59" name="TextBox 58"/>
          <p:cNvSpPr txBox="1"/>
          <p:nvPr/>
        </p:nvSpPr>
        <p:spPr>
          <a:xfrm rot="20708737">
            <a:off x="9389101" y="866237"/>
            <a:ext cx="1459823" cy="400110"/>
          </a:xfrm>
          <a:prstGeom prst="rect">
            <a:avLst/>
          </a:prstGeom>
          <a:noFill/>
        </p:spPr>
        <p:txBody>
          <a:bodyPr wrap="none" rtlCol="0">
            <a:spAutoFit/>
          </a:bodyPr>
          <a:lstStyle/>
          <a:p>
            <a:r>
              <a:rPr lang="en-US" sz="2000" b="1" dirty="0" smtClean="0">
                <a:solidFill>
                  <a:schemeClr val="bg2">
                    <a:lumMod val="25000"/>
                  </a:schemeClr>
                </a:solidFill>
                <a:latin typeface="+mn-lt"/>
              </a:rPr>
              <a:t>GENERATED</a:t>
            </a:r>
            <a:endParaRPr lang="en-IN" sz="2000" b="1" dirty="0">
              <a:solidFill>
                <a:schemeClr val="bg2">
                  <a:lumMod val="25000"/>
                </a:schemeClr>
              </a:solidFill>
              <a:latin typeface="+mn-lt"/>
            </a:endParaRPr>
          </a:p>
        </p:txBody>
      </p:sp>
      <p:sp>
        <p:nvSpPr>
          <p:cNvPr id="60" name="TextBox 59"/>
          <p:cNvSpPr txBox="1"/>
          <p:nvPr/>
        </p:nvSpPr>
        <p:spPr>
          <a:xfrm rot="21148151">
            <a:off x="8970818" y="2280746"/>
            <a:ext cx="1412053" cy="400110"/>
          </a:xfrm>
          <a:prstGeom prst="rect">
            <a:avLst/>
          </a:prstGeom>
          <a:noFill/>
        </p:spPr>
        <p:txBody>
          <a:bodyPr wrap="none" rtlCol="0">
            <a:spAutoFit/>
          </a:bodyPr>
          <a:lstStyle/>
          <a:p>
            <a:r>
              <a:rPr lang="en-US" sz="2000" b="1" dirty="0" smtClean="0">
                <a:solidFill>
                  <a:schemeClr val="bg2">
                    <a:lumMod val="25000"/>
                  </a:schemeClr>
                </a:solidFill>
                <a:latin typeface="+mn-lt"/>
              </a:rPr>
              <a:t>ALLOCATED</a:t>
            </a:r>
            <a:endParaRPr lang="en-IN" sz="2000" b="1" dirty="0">
              <a:solidFill>
                <a:schemeClr val="bg2">
                  <a:lumMod val="25000"/>
                </a:schemeClr>
              </a:solidFill>
              <a:latin typeface="+mn-lt"/>
            </a:endParaRPr>
          </a:p>
        </p:txBody>
      </p:sp>
      <p:sp>
        <p:nvSpPr>
          <p:cNvPr id="61" name="TextBox 60"/>
          <p:cNvSpPr txBox="1"/>
          <p:nvPr/>
        </p:nvSpPr>
        <p:spPr>
          <a:xfrm rot="20697561">
            <a:off x="9047018" y="3576146"/>
            <a:ext cx="902811" cy="400110"/>
          </a:xfrm>
          <a:prstGeom prst="rect">
            <a:avLst/>
          </a:prstGeom>
          <a:noFill/>
        </p:spPr>
        <p:txBody>
          <a:bodyPr wrap="none" rtlCol="0">
            <a:spAutoFit/>
          </a:bodyPr>
          <a:lstStyle/>
          <a:p>
            <a:r>
              <a:rPr lang="en-US" sz="2000" b="1" dirty="0" smtClean="0">
                <a:solidFill>
                  <a:schemeClr val="bg2">
                    <a:lumMod val="25000"/>
                  </a:schemeClr>
                </a:solidFill>
                <a:latin typeface="+mn-lt"/>
              </a:rPr>
              <a:t>BILLED</a:t>
            </a:r>
            <a:endParaRPr lang="en-IN" sz="2000" b="1" dirty="0">
              <a:solidFill>
                <a:schemeClr val="bg2">
                  <a:lumMod val="25000"/>
                </a:schemeClr>
              </a:solidFill>
              <a:latin typeface="+mn-lt"/>
            </a:endParaRPr>
          </a:p>
        </p:txBody>
      </p:sp>
      <p:cxnSp>
        <p:nvCxnSpPr>
          <p:cNvPr id="62" name="Elbow Connector 61"/>
          <p:cNvCxnSpPr/>
          <p:nvPr/>
        </p:nvCxnSpPr>
        <p:spPr>
          <a:xfrm flipV="1">
            <a:off x="4094018" y="4890656"/>
            <a:ext cx="4724400" cy="1295400"/>
          </a:xfrm>
          <a:prstGeom prst="bentConnector3">
            <a:avLst>
              <a:gd name="adj1" fmla="val 100055"/>
            </a:avLst>
          </a:prstGeom>
          <a:ln w="3810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rot="20652958">
            <a:off x="7180049" y="5751479"/>
            <a:ext cx="869149" cy="400110"/>
          </a:xfrm>
          <a:prstGeom prst="rect">
            <a:avLst/>
          </a:prstGeom>
          <a:noFill/>
        </p:spPr>
        <p:txBody>
          <a:bodyPr wrap="none" rtlCol="0">
            <a:spAutoFit/>
          </a:bodyPr>
          <a:lstStyle/>
          <a:p>
            <a:r>
              <a:rPr lang="en-US" sz="2000" b="1" dirty="0" smtClean="0">
                <a:solidFill>
                  <a:schemeClr val="bg2">
                    <a:lumMod val="25000"/>
                  </a:schemeClr>
                </a:solidFill>
                <a:latin typeface="+mn-lt"/>
              </a:rPr>
              <a:t>In-Use</a:t>
            </a:r>
            <a:endParaRPr lang="en-IN" sz="2000" b="1" dirty="0">
              <a:solidFill>
                <a:schemeClr val="bg2">
                  <a:lumMod val="25000"/>
                </a:schemeClr>
              </a:solidFill>
              <a:latin typeface="+mn-lt"/>
            </a:endParaRPr>
          </a:p>
        </p:txBody>
      </p:sp>
    </p:spTree>
    <p:extLst>
      <p:ext uri="{BB962C8B-B14F-4D97-AF65-F5344CB8AC3E}">
        <p14:creationId xmlns:p14="http://schemas.microsoft.com/office/powerpoint/2010/main" val="185018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ppt_x</p:attrName>
                                        </p:attrNameLst>
                                      </p:cBhvr>
                                      <p:tavLst>
                                        <p:tav tm="0">
                                          <p:val>
                                            <p:strVal val="#ppt_x-.2"/>
                                          </p:val>
                                        </p:tav>
                                        <p:tav tm="100000">
                                          <p:val>
                                            <p:strVal val="#ppt_x"/>
                                          </p:val>
                                        </p:tav>
                                      </p:tavLst>
                                    </p:anim>
                                    <p:anim calcmode="lin" valueType="num">
                                      <p:cBhvr>
                                        <p:cTn id="8" dur="2000" fill="hold"/>
                                        <p:tgtEl>
                                          <p:spTgt spid="22"/>
                                        </p:tgtEl>
                                        <p:attrNameLst>
                                          <p:attrName>ppt_y</p:attrName>
                                        </p:attrNameLst>
                                      </p:cBhvr>
                                      <p:tavLst>
                                        <p:tav tm="0">
                                          <p:val>
                                            <p:strVal val="#ppt_y"/>
                                          </p:val>
                                        </p:tav>
                                        <p:tav tm="100000">
                                          <p:val>
                                            <p:strVal val="#ppt_y"/>
                                          </p:val>
                                        </p:tav>
                                      </p:tavLst>
                                    </p:anim>
                                    <p:animEffect transition="in" filter="wipe(right)" prLst="gradientSize: 0.1">
                                      <p:cBhvr>
                                        <p:cTn id="9" dur="2000"/>
                                        <p:tgtEl>
                                          <p:spTgt spid="22"/>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2000" fill="hold"/>
                                        <p:tgtEl>
                                          <p:spTgt spid="31"/>
                                        </p:tgtEl>
                                        <p:attrNameLst>
                                          <p:attrName>ppt_x</p:attrName>
                                        </p:attrNameLst>
                                      </p:cBhvr>
                                      <p:tavLst>
                                        <p:tav tm="0">
                                          <p:val>
                                            <p:strVal val="#ppt_x-.2"/>
                                          </p:val>
                                        </p:tav>
                                        <p:tav tm="100000">
                                          <p:val>
                                            <p:strVal val="#ppt_x"/>
                                          </p:val>
                                        </p:tav>
                                      </p:tavLst>
                                    </p:anim>
                                    <p:anim calcmode="lin" valueType="num">
                                      <p:cBhvr>
                                        <p:cTn id="13" dur="2000" fill="hold"/>
                                        <p:tgtEl>
                                          <p:spTgt spid="31"/>
                                        </p:tgtEl>
                                        <p:attrNameLst>
                                          <p:attrName>ppt_y</p:attrName>
                                        </p:attrNameLst>
                                      </p:cBhvr>
                                      <p:tavLst>
                                        <p:tav tm="0">
                                          <p:val>
                                            <p:strVal val="#ppt_y"/>
                                          </p:val>
                                        </p:tav>
                                        <p:tav tm="100000">
                                          <p:val>
                                            <p:strVal val="#ppt_y"/>
                                          </p:val>
                                        </p:tav>
                                      </p:tavLst>
                                    </p:anim>
                                    <p:animEffect transition="in" filter="wipe(right)" prLst="gradientSize: 0.1">
                                      <p:cBhvr>
                                        <p:cTn id="14" dur="2000"/>
                                        <p:tgtEl>
                                          <p:spTgt spid="31"/>
                                        </p:tgtEl>
                                      </p:cBhvr>
                                    </p:animEffect>
                                  </p:childTnLst>
                                </p:cTn>
                              </p:par>
                              <p:par>
                                <p:cTn id="15" presetID="29"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2000" fill="hold"/>
                                        <p:tgtEl>
                                          <p:spTgt spid="27"/>
                                        </p:tgtEl>
                                        <p:attrNameLst>
                                          <p:attrName>ppt_x</p:attrName>
                                        </p:attrNameLst>
                                      </p:cBhvr>
                                      <p:tavLst>
                                        <p:tav tm="0">
                                          <p:val>
                                            <p:strVal val="#ppt_x-.2"/>
                                          </p:val>
                                        </p:tav>
                                        <p:tav tm="100000">
                                          <p:val>
                                            <p:strVal val="#ppt_x"/>
                                          </p:val>
                                        </p:tav>
                                      </p:tavLst>
                                    </p:anim>
                                    <p:anim calcmode="lin" valueType="num">
                                      <p:cBhvr>
                                        <p:cTn id="18" dur="2000" fill="hold"/>
                                        <p:tgtEl>
                                          <p:spTgt spid="27"/>
                                        </p:tgtEl>
                                        <p:attrNameLst>
                                          <p:attrName>ppt_y</p:attrName>
                                        </p:attrNameLst>
                                      </p:cBhvr>
                                      <p:tavLst>
                                        <p:tav tm="0">
                                          <p:val>
                                            <p:strVal val="#ppt_y"/>
                                          </p:val>
                                        </p:tav>
                                        <p:tav tm="100000">
                                          <p:val>
                                            <p:strVal val="#ppt_y"/>
                                          </p:val>
                                        </p:tav>
                                      </p:tavLst>
                                    </p:anim>
                                    <p:animEffect transition="in" filter="wipe(right)" prLst="gradientSize: 0.1">
                                      <p:cBhvr>
                                        <p:cTn id="19" dur="2000"/>
                                        <p:tgtEl>
                                          <p:spTgt spid="27"/>
                                        </p:tgtEl>
                                      </p:cBhvr>
                                    </p:animEffect>
                                  </p:childTnLst>
                                </p:cTn>
                              </p:par>
                              <p:par>
                                <p:cTn id="20" presetID="29"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000" fill="hold"/>
                                        <p:tgtEl>
                                          <p:spTgt spid="28"/>
                                        </p:tgtEl>
                                        <p:attrNameLst>
                                          <p:attrName>ppt_x</p:attrName>
                                        </p:attrNameLst>
                                      </p:cBhvr>
                                      <p:tavLst>
                                        <p:tav tm="0">
                                          <p:val>
                                            <p:strVal val="#ppt_x-.2"/>
                                          </p:val>
                                        </p:tav>
                                        <p:tav tm="100000">
                                          <p:val>
                                            <p:strVal val="#ppt_x"/>
                                          </p:val>
                                        </p:tav>
                                      </p:tavLst>
                                    </p:anim>
                                    <p:anim calcmode="lin" valueType="num">
                                      <p:cBhvr>
                                        <p:cTn id="23" dur="2000" fill="hold"/>
                                        <p:tgtEl>
                                          <p:spTgt spid="28"/>
                                        </p:tgtEl>
                                        <p:attrNameLst>
                                          <p:attrName>ppt_y</p:attrName>
                                        </p:attrNameLst>
                                      </p:cBhvr>
                                      <p:tavLst>
                                        <p:tav tm="0">
                                          <p:val>
                                            <p:strVal val="#ppt_y"/>
                                          </p:val>
                                        </p:tav>
                                        <p:tav tm="100000">
                                          <p:val>
                                            <p:strVal val="#ppt_y"/>
                                          </p:val>
                                        </p:tav>
                                      </p:tavLst>
                                    </p:anim>
                                    <p:animEffect transition="in" filter="wipe(right)" prLst="gradientSize: 0.1">
                                      <p:cBhvr>
                                        <p:cTn id="24" dur="2000"/>
                                        <p:tgtEl>
                                          <p:spTgt spid="28"/>
                                        </p:tgtEl>
                                      </p:cBhvr>
                                    </p:animEffect>
                                  </p:childTnLst>
                                </p:cTn>
                              </p:par>
                              <p:par>
                                <p:cTn id="25" presetID="29"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p:cTn id="27" dur="2000" fill="hold"/>
                                        <p:tgtEl>
                                          <p:spTgt spid="23"/>
                                        </p:tgtEl>
                                        <p:attrNameLst>
                                          <p:attrName>ppt_x</p:attrName>
                                        </p:attrNameLst>
                                      </p:cBhvr>
                                      <p:tavLst>
                                        <p:tav tm="0">
                                          <p:val>
                                            <p:strVal val="#ppt_x-.2"/>
                                          </p:val>
                                        </p:tav>
                                        <p:tav tm="100000">
                                          <p:val>
                                            <p:strVal val="#ppt_x"/>
                                          </p:val>
                                        </p:tav>
                                      </p:tavLst>
                                    </p:anim>
                                    <p:anim calcmode="lin" valueType="num">
                                      <p:cBhvr>
                                        <p:cTn id="28" dur="2000" fill="hold"/>
                                        <p:tgtEl>
                                          <p:spTgt spid="23"/>
                                        </p:tgtEl>
                                        <p:attrNameLst>
                                          <p:attrName>ppt_y</p:attrName>
                                        </p:attrNameLst>
                                      </p:cBhvr>
                                      <p:tavLst>
                                        <p:tav tm="0">
                                          <p:val>
                                            <p:strVal val="#ppt_y"/>
                                          </p:val>
                                        </p:tav>
                                        <p:tav tm="100000">
                                          <p:val>
                                            <p:strVal val="#ppt_y"/>
                                          </p:val>
                                        </p:tav>
                                      </p:tavLst>
                                    </p:anim>
                                    <p:animEffect transition="in" filter="wipe(right)" prLst="gradientSize: 0.1">
                                      <p:cBhvr>
                                        <p:cTn id="29" dur="20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29" presetClass="entr" presetSubtype="0" fill="hold" grpId="0" nodeType="click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p:cTn id="34" dur="2000" fill="hold"/>
                                        <p:tgtEl>
                                          <p:spTgt spid="29"/>
                                        </p:tgtEl>
                                        <p:attrNameLst>
                                          <p:attrName>ppt_x</p:attrName>
                                        </p:attrNameLst>
                                      </p:cBhvr>
                                      <p:tavLst>
                                        <p:tav tm="0">
                                          <p:val>
                                            <p:strVal val="#ppt_x-.2"/>
                                          </p:val>
                                        </p:tav>
                                        <p:tav tm="100000">
                                          <p:val>
                                            <p:strVal val="#ppt_x"/>
                                          </p:val>
                                        </p:tav>
                                      </p:tavLst>
                                    </p:anim>
                                    <p:anim calcmode="lin" valueType="num">
                                      <p:cBhvr>
                                        <p:cTn id="35" dur="2000" fill="hold"/>
                                        <p:tgtEl>
                                          <p:spTgt spid="29"/>
                                        </p:tgtEl>
                                        <p:attrNameLst>
                                          <p:attrName>ppt_y</p:attrName>
                                        </p:attrNameLst>
                                      </p:cBhvr>
                                      <p:tavLst>
                                        <p:tav tm="0">
                                          <p:val>
                                            <p:strVal val="#ppt_y"/>
                                          </p:val>
                                        </p:tav>
                                        <p:tav tm="100000">
                                          <p:val>
                                            <p:strVal val="#ppt_y"/>
                                          </p:val>
                                        </p:tav>
                                      </p:tavLst>
                                    </p:anim>
                                    <p:animEffect transition="in" filter="wipe(right)" prLst="gradientSize: 0.1">
                                      <p:cBhvr>
                                        <p:cTn id="36" dur="2000"/>
                                        <p:tgtEl>
                                          <p:spTgt spid="29"/>
                                        </p:tgtEl>
                                      </p:cBhvr>
                                    </p:animEffect>
                                  </p:childTnLst>
                                </p:cTn>
                              </p:par>
                              <p:par>
                                <p:cTn id="37" presetID="29"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p:cTn id="39" dur="2000" fill="hold"/>
                                        <p:tgtEl>
                                          <p:spTgt spid="26"/>
                                        </p:tgtEl>
                                        <p:attrNameLst>
                                          <p:attrName>ppt_x</p:attrName>
                                        </p:attrNameLst>
                                      </p:cBhvr>
                                      <p:tavLst>
                                        <p:tav tm="0">
                                          <p:val>
                                            <p:strVal val="#ppt_x-.2"/>
                                          </p:val>
                                        </p:tav>
                                        <p:tav tm="100000">
                                          <p:val>
                                            <p:strVal val="#ppt_x"/>
                                          </p:val>
                                        </p:tav>
                                      </p:tavLst>
                                    </p:anim>
                                    <p:anim calcmode="lin" valueType="num">
                                      <p:cBhvr>
                                        <p:cTn id="40" dur="2000" fill="hold"/>
                                        <p:tgtEl>
                                          <p:spTgt spid="26"/>
                                        </p:tgtEl>
                                        <p:attrNameLst>
                                          <p:attrName>ppt_y</p:attrName>
                                        </p:attrNameLst>
                                      </p:cBhvr>
                                      <p:tavLst>
                                        <p:tav tm="0">
                                          <p:val>
                                            <p:strVal val="#ppt_y"/>
                                          </p:val>
                                        </p:tav>
                                        <p:tav tm="100000">
                                          <p:val>
                                            <p:strVal val="#ppt_y"/>
                                          </p:val>
                                        </p:tav>
                                      </p:tavLst>
                                    </p:anim>
                                    <p:animEffect transition="in" filter="wipe(right)" prLst="gradientSize: 0.1">
                                      <p:cBhvr>
                                        <p:cTn id="41" dur="2000"/>
                                        <p:tgtEl>
                                          <p:spTgt spid="26"/>
                                        </p:tgtEl>
                                      </p:cBhvr>
                                    </p:animEffect>
                                  </p:childTnLst>
                                </p:cTn>
                              </p:par>
                              <p:par>
                                <p:cTn id="42" presetID="29" presetClass="entr" presetSubtype="0"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p:cTn id="44" dur="2000" fill="hold"/>
                                        <p:tgtEl>
                                          <p:spTgt spid="24"/>
                                        </p:tgtEl>
                                        <p:attrNameLst>
                                          <p:attrName>ppt_x</p:attrName>
                                        </p:attrNameLst>
                                      </p:cBhvr>
                                      <p:tavLst>
                                        <p:tav tm="0">
                                          <p:val>
                                            <p:strVal val="#ppt_x-.2"/>
                                          </p:val>
                                        </p:tav>
                                        <p:tav tm="100000">
                                          <p:val>
                                            <p:strVal val="#ppt_x"/>
                                          </p:val>
                                        </p:tav>
                                      </p:tavLst>
                                    </p:anim>
                                    <p:anim calcmode="lin" valueType="num">
                                      <p:cBhvr>
                                        <p:cTn id="45" dur="2000" fill="hold"/>
                                        <p:tgtEl>
                                          <p:spTgt spid="24"/>
                                        </p:tgtEl>
                                        <p:attrNameLst>
                                          <p:attrName>ppt_y</p:attrName>
                                        </p:attrNameLst>
                                      </p:cBhvr>
                                      <p:tavLst>
                                        <p:tav tm="0">
                                          <p:val>
                                            <p:strVal val="#ppt_y"/>
                                          </p:val>
                                        </p:tav>
                                        <p:tav tm="100000">
                                          <p:val>
                                            <p:strVal val="#ppt_y"/>
                                          </p:val>
                                        </p:tav>
                                      </p:tavLst>
                                    </p:anim>
                                    <p:animEffect transition="in" filter="wipe(right)" prLst="gradientSize: 0.1">
                                      <p:cBhvr>
                                        <p:cTn id="46" dur="2000"/>
                                        <p:tgtEl>
                                          <p:spTgt spid="24"/>
                                        </p:tgtEl>
                                      </p:cBhvr>
                                    </p:animEffect>
                                  </p:childTnLst>
                                </p:cTn>
                              </p:par>
                              <p:par>
                                <p:cTn id="47" presetID="29"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p:cTn id="49" dur="2000" fill="hold"/>
                                        <p:tgtEl>
                                          <p:spTgt spid="30"/>
                                        </p:tgtEl>
                                        <p:attrNameLst>
                                          <p:attrName>ppt_x</p:attrName>
                                        </p:attrNameLst>
                                      </p:cBhvr>
                                      <p:tavLst>
                                        <p:tav tm="0">
                                          <p:val>
                                            <p:strVal val="#ppt_x-.2"/>
                                          </p:val>
                                        </p:tav>
                                        <p:tav tm="100000">
                                          <p:val>
                                            <p:strVal val="#ppt_x"/>
                                          </p:val>
                                        </p:tav>
                                      </p:tavLst>
                                    </p:anim>
                                    <p:anim calcmode="lin" valueType="num">
                                      <p:cBhvr>
                                        <p:cTn id="50" dur="20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51" dur="20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29" presetClass="entr" presetSubtype="0" fill="hold" grpId="0" nodeType="click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p:cTn id="56" dur="2000" fill="hold"/>
                                        <p:tgtEl>
                                          <p:spTgt spid="33"/>
                                        </p:tgtEl>
                                        <p:attrNameLst>
                                          <p:attrName>ppt_x</p:attrName>
                                        </p:attrNameLst>
                                      </p:cBhvr>
                                      <p:tavLst>
                                        <p:tav tm="0">
                                          <p:val>
                                            <p:strVal val="#ppt_x-.2"/>
                                          </p:val>
                                        </p:tav>
                                        <p:tav tm="100000">
                                          <p:val>
                                            <p:strVal val="#ppt_x"/>
                                          </p:val>
                                        </p:tav>
                                      </p:tavLst>
                                    </p:anim>
                                    <p:anim calcmode="lin" valueType="num">
                                      <p:cBhvr>
                                        <p:cTn id="57" dur="2000" fill="hold"/>
                                        <p:tgtEl>
                                          <p:spTgt spid="33"/>
                                        </p:tgtEl>
                                        <p:attrNameLst>
                                          <p:attrName>ppt_y</p:attrName>
                                        </p:attrNameLst>
                                      </p:cBhvr>
                                      <p:tavLst>
                                        <p:tav tm="0">
                                          <p:val>
                                            <p:strVal val="#ppt_y"/>
                                          </p:val>
                                        </p:tav>
                                        <p:tav tm="100000">
                                          <p:val>
                                            <p:strVal val="#ppt_y"/>
                                          </p:val>
                                        </p:tav>
                                      </p:tavLst>
                                    </p:anim>
                                    <p:animEffect transition="in" filter="wipe(right)" prLst="gradientSize: 0.1">
                                      <p:cBhvr>
                                        <p:cTn id="58" dur="2000"/>
                                        <p:tgtEl>
                                          <p:spTgt spid="33"/>
                                        </p:tgtEl>
                                      </p:cBhvr>
                                    </p:animEffect>
                                  </p:childTnLst>
                                </p:cTn>
                              </p:par>
                              <p:par>
                                <p:cTn id="59" presetID="29" presetClass="entr" presetSubtype="0"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p:cTn id="61" dur="2000" fill="hold"/>
                                        <p:tgtEl>
                                          <p:spTgt spid="49"/>
                                        </p:tgtEl>
                                        <p:attrNameLst>
                                          <p:attrName>ppt_x</p:attrName>
                                        </p:attrNameLst>
                                      </p:cBhvr>
                                      <p:tavLst>
                                        <p:tav tm="0">
                                          <p:val>
                                            <p:strVal val="#ppt_x-.2"/>
                                          </p:val>
                                        </p:tav>
                                        <p:tav tm="100000">
                                          <p:val>
                                            <p:strVal val="#ppt_x"/>
                                          </p:val>
                                        </p:tav>
                                      </p:tavLst>
                                    </p:anim>
                                    <p:anim calcmode="lin" valueType="num">
                                      <p:cBhvr>
                                        <p:cTn id="62" dur="2000" fill="hold"/>
                                        <p:tgtEl>
                                          <p:spTgt spid="49"/>
                                        </p:tgtEl>
                                        <p:attrNameLst>
                                          <p:attrName>ppt_y</p:attrName>
                                        </p:attrNameLst>
                                      </p:cBhvr>
                                      <p:tavLst>
                                        <p:tav tm="0">
                                          <p:val>
                                            <p:strVal val="#ppt_y"/>
                                          </p:val>
                                        </p:tav>
                                        <p:tav tm="100000">
                                          <p:val>
                                            <p:strVal val="#ppt_y"/>
                                          </p:val>
                                        </p:tav>
                                      </p:tavLst>
                                    </p:anim>
                                    <p:animEffect transition="in" filter="wipe(right)" prLst="gradientSize: 0.1">
                                      <p:cBhvr>
                                        <p:cTn id="63" dur="2000"/>
                                        <p:tgtEl>
                                          <p:spTgt spid="49"/>
                                        </p:tgtEl>
                                      </p:cBhvr>
                                    </p:animEffect>
                                  </p:childTnLst>
                                </p:cTn>
                              </p:par>
                              <p:par>
                                <p:cTn id="64" presetID="29" presetClass="entr" presetSubtype="0"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anim calcmode="lin" valueType="num">
                                      <p:cBhvr>
                                        <p:cTn id="66" dur="2000" fill="hold"/>
                                        <p:tgtEl>
                                          <p:spTgt spid="32"/>
                                        </p:tgtEl>
                                        <p:attrNameLst>
                                          <p:attrName>ppt_x</p:attrName>
                                        </p:attrNameLst>
                                      </p:cBhvr>
                                      <p:tavLst>
                                        <p:tav tm="0">
                                          <p:val>
                                            <p:strVal val="#ppt_x-.2"/>
                                          </p:val>
                                        </p:tav>
                                        <p:tav tm="100000">
                                          <p:val>
                                            <p:strVal val="#ppt_x"/>
                                          </p:val>
                                        </p:tav>
                                      </p:tavLst>
                                    </p:anim>
                                    <p:anim calcmode="lin" valueType="num">
                                      <p:cBhvr>
                                        <p:cTn id="67" dur="2000" fill="hold"/>
                                        <p:tgtEl>
                                          <p:spTgt spid="32"/>
                                        </p:tgtEl>
                                        <p:attrNameLst>
                                          <p:attrName>ppt_y</p:attrName>
                                        </p:attrNameLst>
                                      </p:cBhvr>
                                      <p:tavLst>
                                        <p:tav tm="0">
                                          <p:val>
                                            <p:strVal val="#ppt_y"/>
                                          </p:val>
                                        </p:tav>
                                        <p:tav tm="100000">
                                          <p:val>
                                            <p:strVal val="#ppt_y"/>
                                          </p:val>
                                        </p:tav>
                                      </p:tavLst>
                                    </p:anim>
                                    <p:animEffect transition="in" filter="wipe(right)" prLst="gradientSize: 0.1">
                                      <p:cBhvr>
                                        <p:cTn id="68" dur="2000"/>
                                        <p:tgtEl>
                                          <p:spTgt spid="32"/>
                                        </p:tgtEl>
                                      </p:cBhvr>
                                    </p:animEffect>
                                  </p:childTnLst>
                                </p:cTn>
                              </p:par>
                              <p:par>
                                <p:cTn id="69" presetID="29"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p:cTn id="71" dur="2000" fill="hold"/>
                                        <p:tgtEl>
                                          <p:spTgt spid="35"/>
                                        </p:tgtEl>
                                        <p:attrNameLst>
                                          <p:attrName>ppt_x</p:attrName>
                                        </p:attrNameLst>
                                      </p:cBhvr>
                                      <p:tavLst>
                                        <p:tav tm="0">
                                          <p:val>
                                            <p:strVal val="#ppt_x-.2"/>
                                          </p:val>
                                        </p:tav>
                                        <p:tav tm="100000">
                                          <p:val>
                                            <p:strVal val="#ppt_x"/>
                                          </p:val>
                                        </p:tav>
                                      </p:tavLst>
                                    </p:anim>
                                    <p:anim calcmode="lin" valueType="num">
                                      <p:cBhvr>
                                        <p:cTn id="72" dur="2000" fill="hold"/>
                                        <p:tgtEl>
                                          <p:spTgt spid="35"/>
                                        </p:tgtEl>
                                        <p:attrNameLst>
                                          <p:attrName>ppt_y</p:attrName>
                                        </p:attrNameLst>
                                      </p:cBhvr>
                                      <p:tavLst>
                                        <p:tav tm="0">
                                          <p:val>
                                            <p:strVal val="#ppt_y"/>
                                          </p:val>
                                        </p:tav>
                                        <p:tav tm="100000">
                                          <p:val>
                                            <p:strVal val="#ppt_y"/>
                                          </p:val>
                                        </p:tav>
                                      </p:tavLst>
                                    </p:anim>
                                    <p:animEffect transition="in" filter="wipe(right)" prLst="gradientSize: 0.1">
                                      <p:cBhvr>
                                        <p:cTn id="73" dur="2000"/>
                                        <p:tgtEl>
                                          <p:spTgt spid="35"/>
                                        </p:tgtEl>
                                      </p:cBhvr>
                                    </p:animEffect>
                                  </p:childTnLst>
                                </p:cTn>
                              </p:par>
                              <p:par>
                                <p:cTn id="74" presetID="29" presetClass="entr" presetSubtype="0" fill="hold" grpId="0" nodeType="withEffect">
                                  <p:stCondLst>
                                    <p:cond delay="0"/>
                                  </p:stCondLst>
                                  <p:childTnLst>
                                    <p:set>
                                      <p:cBhvr>
                                        <p:cTn id="75" dur="1" fill="hold">
                                          <p:stCondLst>
                                            <p:cond delay="0"/>
                                          </p:stCondLst>
                                        </p:cTn>
                                        <p:tgtEl>
                                          <p:spTgt spid="59"/>
                                        </p:tgtEl>
                                        <p:attrNameLst>
                                          <p:attrName>style.visibility</p:attrName>
                                        </p:attrNameLst>
                                      </p:cBhvr>
                                      <p:to>
                                        <p:strVal val="visible"/>
                                      </p:to>
                                    </p:set>
                                    <p:anim calcmode="lin" valueType="num">
                                      <p:cBhvr>
                                        <p:cTn id="76" dur="2000" fill="hold"/>
                                        <p:tgtEl>
                                          <p:spTgt spid="59"/>
                                        </p:tgtEl>
                                        <p:attrNameLst>
                                          <p:attrName>ppt_x</p:attrName>
                                        </p:attrNameLst>
                                      </p:cBhvr>
                                      <p:tavLst>
                                        <p:tav tm="0">
                                          <p:val>
                                            <p:strVal val="#ppt_x-.2"/>
                                          </p:val>
                                        </p:tav>
                                        <p:tav tm="100000">
                                          <p:val>
                                            <p:strVal val="#ppt_x"/>
                                          </p:val>
                                        </p:tav>
                                      </p:tavLst>
                                    </p:anim>
                                    <p:anim calcmode="lin" valueType="num">
                                      <p:cBhvr>
                                        <p:cTn id="77" dur="2000" fill="hold"/>
                                        <p:tgtEl>
                                          <p:spTgt spid="59"/>
                                        </p:tgtEl>
                                        <p:attrNameLst>
                                          <p:attrName>ppt_y</p:attrName>
                                        </p:attrNameLst>
                                      </p:cBhvr>
                                      <p:tavLst>
                                        <p:tav tm="0">
                                          <p:val>
                                            <p:strVal val="#ppt_y"/>
                                          </p:val>
                                        </p:tav>
                                        <p:tav tm="100000">
                                          <p:val>
                                            <p:strVal val="#ppt_y"/>
                                          </p:val>
                                        </p:tav>
                                      </p:tavLst>
                                    </p:anim>
                                    <p:animEffect transition="in" filter="wipe(right)" prLst="gradientSize: 0.1">
                                      <p:cBhvr>
                                        <p:cTn id="78" dur="2000"/>
                                        <p:tgtEl>
                                          <p:spTgt spid="59"/>
                                        </p:tgtEl>
                                      </p:cBhvr>
                                    </p:animEffect>
                                  </p:childTnLst>
                                </p:cTn>
                              </p:par>
                            </p:childTnLst>
                          </p:cTn>
                        </p:par>
                      </p:childTnLst>
                    </p:cTn>
                  </p:par>
                  <p:par>
                    <p:cTn id="79" fill="hold">
                      <p:stCondLst>
                        <p:cond delay="indefinite"/>
                      </p:stCondLst>
                      <p:childTnLst>
                        <p:par>
                          <p:cTn id="80" fill="hold">
                            <p:stCondLst>
                              <p:cond delay="0"/>
                            </p:stCondLst>
                            <p:childTnLst>
                              <p:par>
                                <p:cTn id="81" presetID="29" presetClass="entr" presetSubtype="0" fill="hold" nodeType="clickEffect">
                                  <p:stCondLst>
                                    <p:cond delay="0"/>
                                  </p:stCondLst>
                                  <p:childTnLst>
                                    <p:set>
                                      <p:cBhvr>
                                        <p:cTn id="82" dur="1" fill="hold">
                                          <p:stCondLst>
                                            <p:cond delay="0"/>
                                          </p:stCondLst>
                                        </p:cTn>
                                        <p:tgtEl>
                                          <p:spTgt spid="37"/>
                                        </p:tgtEl>
                                        <p:attrNameLst>
                                          <p:attrName>style.visibility</p:attrName>
                                        </p:attrNameLst>
                                      </p:cBhvr>
                                      <p:to>
                                        <p:strVal val="visible"/>
                                      </p:to>
                                    </p:set>
                                    <p:anim calcmode="lin" valueType="num">
                                      <p:cBhvr>
                                        <p:cTn id="83" dur="2000" fill="hold"/>
                                        <p:tgtEl>
                                          <p:spTgt spid="37"/>
                                        </p:tgtEl>
                                        <p:attrNameLst>
                                          <p:attrName>ppt_x</p:attrName>
                                        </p:attrNameLst>
                                      </p:cBhvr>
                                      <p:tavLst>
                                        <p:tav tm="0">
                                          <p:val>
                                            <p:strVal val="#ppt_x-.2"/>
                                          </p:val>
                                        </p:tav>
                                        <p:tav tm="100000">
                                          <p:val>
                                            <p:strVal val="#ppt_x"/>
                                          </p:val>
                                        </p:tav>
                                      </p:tavLst>
                                    </p:anim>
                                    <p:anim calcmode="lin" valueType="num">
                                      <p:cBhvr>
                                        <p:cTn id="84" dur="2000" fill="hold"/>
                                        <p:tgtEl>
                                          <p:spTgt spid="37"/>
                                        </p:tgtEl>
                                        <p:attrNameLst>
                                          <p:attrName>ppt_y</p:attrName>
                                        </p:attrNameLst>
                                      </p:cBhvr>
                                      <p:tavLst>
                                        <p:tav tm="0">
                                          <p:val>
                                            <p:strVal val="#ppt_y"/>
                                          </p:val>
                                        </p:tav>
                                        <p:tav tm="100000">
                                          <p:val>
                                            <p:strVal val="#ppt_y"/>
                                          </p:val>
                                        </p:tav>
                                      </p:tavLst>
                                    </p:anim>
                                    <p:animEffect transition="in" filter="wipe(right)" prLst="gradientSize: 0.1">
                                      <p:cBhvr>
                                        <p:cTn id="85" dur="2000"/>
                                        <p:tgtEl>
                                          <p:spTgt spid="37"/>
                                        </p:tgtEl>
                                      </p:cBhvr>
                                    </p:animEffect>
                                  </p:childTnLst>
                                </p:cTn>
                              </p:par>
                              <p:par>
                                <p:cTn id="86" presetID="29" presetClass="entr" presetSubtype="0" fill="hold" grpId="0" nodeType="withEffect">
                                  <p:stCondLst>
                                    <p:cond delay="0"/>
                                  </p:stCondLst>
                                  <p:childTnLst>
                                    <p:set>
                                      <p:cBhvr>
                                        <p:cTn id="87" dur="1" fill="hold">
                                          <p:stCondLst>
                                            <p:cond delay="0"/>
                                          </p:stCondLst>
                                        </p:cTn>
                                        <p:tgtEl>
                                          <p:spTgt spid="41"/>
                                        </p:tgtEl>
                                        <p:attrNameLst>
                                          <p:attrName>style.visibility</p:attrName>
                                        </p:attrNameLst>
                                      </p:cBhvr>
                                      <p:to>
                                        <p:strVal val="visible"/>
                                      </p:to>
                                    </p:set>
                                    <p:anim calcmode="lin" valueType="num">
                                      <p:cBhvr>
                                        <p:cTn id="88" dur="2000" fill="hold"/>
                                        <p:tgtEl>
                                          <p:spTgt spid="41"/>
                                        </p:tgtEl>
                                        <p:attrNameLst>
                                          <p:attrName>ppt_x</p:attrName>
                                        </p:attrNameLst>
                                      </p:cBhvr>
                                      <p:tavLst>
                                        <p:tav tm="0">
                                          <p:val>
                                            <p:strVal val="#ppt_x-.2"/>
                                          </p:val>
                                        </p:tav>
                                        <p:tav tm="100000">
                                          <p:val>
                                            <p:strVal val="#ppt_x"/>
                                          </p:val>
                                        </p:tav>
                                      </p:tavLst>
                                    </p:anim>
                                    <p:anim calcmode="lin" valueType="num">
                                      <p:cBhvr>
                                        <p:cTn id="89" dur="2000" fill="hold"/>
                                        <p:tgtEl>
                                          <p:spTgt spid="41"/>
                                        </p:tgtEl>
                                        <p:attrNameLst>
                                          <p:attrName>ppt_y</p:attrName>
                                        </p:attrNameLst>
                                      </p:cBhvr>
                                      <p:tavLst>
                                        <p:tav tm="0">
                                          <p:val>
                                            <p:strVal val="#ppt_y"/>
                                          </p:val>
                                        </p:tav>
                                        <p:tav tm="100000">
                                          <p:val>
                                            <p:strVal val="#ppt_y"/>
                                          </p:val>
                                        </p:tav>
                                      </p:tavLst>
                                    </p:anim>
                                    <p:animEffect transition="in" filter="wipe(right)" prLst="gradientSize: 0.1">
                                      <p:cBhvr>
                                        <p:cTn id="90" dur="2000"/>
                                        <p:tgtEl>
                                          <p:spTgt spid="41"/>
                                        </p:tgtEl>
                                      </p:cBhvr>
                                    </p:animEffect>
                                  </p:childTnLst>
                                </p:cTn>
                              </p:par>
                              <p:par>
                                <p:cTn id="91" presetID="29" presetClass="entr" presetSubtype="0"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p:cTn id="93" dur="2000" fill="hold"/>
                                        <p:tgtEl>
                                          <p:spTgt spid="34"/>
                                        </p:tgtEl>
                                        <p:attrNameLst>
                                          <p:attrName>ppt_x</p:attrName>
                                        </p:attrNameLst>
                                      </p:cBhvr>
                                      <p:tavLst>
                                        <p:tav tm="0">
                                          <p:val>
                                            <p:strVal val="#ppt_x-.2"/>
                                          </p:val>
                                        </p:tav>
                                        <p:tav tm="100000">
                                          <p:val>
                                            <p:strVal val="#ppt_x"/>
                                          </p:val>
                                        </p:tav>
                                      </p:tavLst>
                                    </p:anim>
                                    <p:anim calcmode="lin" valueType="num">
                                      <p:cBhvr>
                                        <p:cTn id="94" dur="2000" fill="hold"/>
                                        <p:tgtEl>
                                          <p:spTgt spid="34"/>
                                        </p:tgtEl>
                                        <p:attrNameLst>
                                          <p:attrName>ppt_y</p:attrName>
                                        </p:attrNameLst>
                                      </p:cBhvr>
                                      <p:tavLst>
                                        <p:tav tm="0">
                                          <p:val>
                                            <p:strVal val="#ppt_y"/>
                                          </p:val>
                                        </p:tav>
                                        <p:tav tm="100000">
                                          <p:val>
                                            <p:strVal val="#ppt_y"/>
                                          </p:val>
                                        </p:tav>
                                      </p:tavLst>
                                    </p:anim>
                                    <p:animEffect transition="in" filter="wipe(right)" prLst="gradientSize: 0.1">
                                      <p:cBhvr>
                                        <p:cTn id="95" dur="2000"/>
                                        <p:tgtEl>
                                          <p:spTgt spid="34"/>
                                        </p:tgtEl>
                                      </p:cBhvr>
                                    </p:animEffect>
                                  </p:childTnLst>
                                </p:cTn>
                              </p:par>
                              <p:par>
                                <p:cTn id="96" presetID="29" presetClass="entr" presetSubtype="0" fill="hold" grpId="0" nodeType="withEffect">
                                  <p:stCondLst>
                                    <p:cond delay="0"/>
                                  </p:stCondLst>
                                  <p:childTnLst>
                                    <p:set>
                                      <p:cBhvr>
                                        <p:cTn id="97" dur="1" fill="hold">
                                          <p:stCondLst>
                                            <p:cond delay="0"/>
                                          </p:stCondLst>
                                        </p:cTn>
                                        <p:tgtEl>
                                          <p:spTgt spid="36"/>
                                        </p:tgtEl>
                                        <p:attrNameLst>
                                          <p:attrName>style.visibility</p:attrName>
                                        </p:attrNameLst>
                                      </p:cBhvr>
                                      <p:to>
                                        <p:strVal val="visible"/>
                                      </p:to>
                                    </p:set>
                                    <p:anim calcmode="lin" valueType="num">
                                      <p:cBhvr>
                                        <p:cTn id="98" dur="2000" fill="hold"/>
                                        <p:tgtEl>
                                          <p:spTgt spid="36"/>
                                        </p:tgtEl>
                                        <p:attrNameLst>
                                          <p:attrName>ppt_x</p:attrName>
                                        </p:attrNameLst>
                                      </p:cBhvr>
                                      <p:tavLst>
                                        <p:tav tm="0">
                                          <p:val>
                                            <p:strVal val="#ppt_x-.2"/>
                                          </p:val>
                                        </p:tav>
                                        <p:tav tm="100000">
                                          <p:val>
                                            <p:strVal val="#ppt_x"/>
                                          </p:val>
                                        </p:tav>
                                      </p:tavLst>
                                    </p:anim>
                                    <p:anim calcmode="lin" valueType="num">
                                      <p:cBhvr>
                                        <p:cTn id="99" dur="2000" fill="hold"/>
                                        <p:tgtEl>
                                          <p:spTgt spid="36"/>
                                        </p:tgtEl>
                                        <p:attrNameLst>
                                          <p:attrName>ppt_y</p:attrName>
                                        </p:attrNameLst>
                                      </p:cBhvr>
                                      <p:tavLst>
                                        <p:tav tm="0">
                                          <p:val>
                                            <p:strVal val="#ppt_y"/>
                                          </p:val>
                                        </p:tav>
                                        <p:tav tm="100000">
                                          <p:val>
                                            <p:strVal val="#ppt_y"/>
                                          </p:val>
                                        </p:tav>
                                      </p:tavLst>
                                    </p:anim>
                                    <p:animEffect transition="in" filter="wipe(right)" prLst="gradientSize: 0.1">
                                      <p:cBhvr>
                                        <p:cTn id="100" dur="2000"/>
                                        <p:tgtEl>
                                          <p:spTgt spid="36"/>
                                        </p:tgtEl>
                                      </p:cBhvr>
                                    </p:animEffect>
                                  </p:childTnLst>
                                </p:cTn>
                              </p:par>
                              <p:par>
                                <p:cTn id="101" presetID="29" presetClass="entr" presetSubtype="0"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anim calcmode="lin" valueType="num">
                                      <p:cBhvr>
                                        <p:cTn id="103" dur="2000" fill="hold"/>
                                        <p:tgtEl>
                                          <p:spTgt spid="40"/>
                                        </p:tgtEl>
                                        <p:attrNameLst>
                                          <p:attrName>ppt_x</p:attrName>
                                        </p:attrNameLst>
                                      </p:cBhvr>
                                      <p:tavLst>
                                        <p:tav tm="0">
                                          <p:val>
                                            <p:strVal val="#ppt_x-.2"/>
                                          </p:val>
                                        </p:tav>
                                        <p:tav tm="100000">
                                          <p:val>
                                            <p:strVal val="#ppt_x"/>
                                          </p:val>
                                        </p:tav>
                                      </p:tavLst>
                                    </p:anim>
                                    <p:anim calcmode="lin" valueType="num">
                                      <p:cBhvr>
                                        <p:cTn id="104" dur="2000" fill="hold"/>
                                        <p:tgtEl>
                                          <p:spTgt spid="40"/>
                                        </p:tgtEl>
                                        <p:attrNameLst>
                                          <p:attrName>ppt_y</p:attrName>
                                        </p:attrNameLst>
                                      </p:cBhvr>
                                      <p:tavLst>
                                        <p:tav tm="0">
                                          <p:val>
                                            <p:strVal val="#ppt_y"/>
                                          </p:val>
                                        </p:tav>
                                        <p:tav tm="100000">
                                          <p:val>
                                            <p:strVal val="#ppt_y"/>
                                          </p:val>
                                        </p:tav>
                                      </p:tavLst>
                                    </p:anim>
                                    <p:animEffect transition="in" filter="wipe(right)" prLst="gradientSize: 0.1">
                                      <p:cBhvr>
                                        <p:cTn id="105" dur="2000"/>
                                        <p:tgtEl>
                                          <p:spTgt spid="40"/>
                                        </p:tgtEl>
                                      </p:cBhvr>
                                    </p:animEffect>
                                  </p:childTnLst>
                                </p:cTn>
                              </p:par>
                              <p:par>
                                <p:cTn id="106" presetID="29" presetClass="entr" presetSubtype="0" fill="hold" nodeType="withEffect">
                                  <p:stCondLst>
                                    <p:cond delay="0"/>
                                  </p:stCondLst>
                                  <p:childTnLst>
                                    <p:set>
                                      <p:cBhvr>
                                        <p:cTn id="107" dur="1" fill="hold">
                                          <p:stCondLst>
                                            <p:cond delay="0"/>
                                          </p:stCondLst>
                                        </p:cTn>
                                        <p:tgtEl>
                                          <p:spTgt spid="38"/>
                                        </p:tgtEl>
                                        <p:attrNameLst>
                                          <p:attrName>style.visibility</p:attrName>
                                        </p:attrNameLst>
                                      </p:cBhvr>
                                      <p:to>
                                        <p:strVal val="visible"/>
                                      </p:to>
                                    </p:set>
                                    <p:anim calcmode="lin" valueType="num">
                                      <p:cBhvr>
                                        <p:cTn id="108" dur="2000" fill="hold"/>
                                        <p:tgtEl>
                                          <p:spTgt spid="38"/>
                                        </p:tgtEl>
                                        <p:attrNameLst>
                                          <p:attrName>ppt_x</p:attrName>
                                        </p:attrNameLst>
                                      </p:cBhvr>
                                      <p:tavLst>
                                        <p:tav tm="0">
                                          <p:val>
                                            <p:strVal val="#ppt_x-.2"/>
                                          </p:val>
                                        </p:tav>
                                        <p:tav tm="100000">
                                          <p:val>
                                            <p:strVal val="#ppt_x"/>
                                          </p:val>
                                        </p:tav>
                                      </p:tavLst>
                                    </p:anim>
                                    <p:anim calcmode="lin" valueType="num">
                                      <p:cBhvr>
                                        <p:cTn id="109" dur="2000" fill="hold"/>
                                        <p:tgtEl>
                                          <p:spTgt spid="38"/>
                                        </p:tgtEl>
                                        <p:attrNameLst>
                                          <p:attrName>ppt_y</p:attrName>
                                        </p:attrNameLst>
                                      </p:cBhvr>
                                      <p:tavLst>
                                        <p:tav tm="0">
                                          <p:val>
                                            <p:strVal val="#ppt_y"/>
                                          </p:val>
                                        </p:tav>
                                        <p:tav tm="100000">
                                          <p:val>
                                            <p:strVal val="#ppt_y"/>
                                          </p:val>
                                        </p:tav>
                                      </p:tavLst>
                                    </p:anim>
                                    <p:animEffect transition="in" filter="wipe(right)" prLst="gradientSize: 0.1">
                                      <p:cBhvr>
                                        <p:cTn id="110" dur="2000"/>
                                        <p:tgtEl>
                                          <p:spTgt spid="38"/>
                                        </p:tgtEl>
                                      </p:cBhvr>
                                    </p:animEffect>
                                  </p:childTnLst>
                                </p:cTn>
                              </p:par>
                              <p:par>
                                <p:cTn id="111" presetID="29" presetClass="entr" presetSubtype="0" fill="hold" grpId="0" nodeType="withEffect">
                                  <p:stCondLst>
                                    <p:cond delay="0"/>
                                  </p:stCondLst>
                                  <p:childTnLst>
                                    <p:set>
                                      <p:cBhvr>
                                        <p:cTn id="112" dur="1" fill="hold">
                                          <p:stCondLst>
                                            <p:cond delay="0"/>
                                          </p:stCondLst>
                                        </p:cTn>
                                        <p:tgtEl>
                                          <p:spTgt spid="39"/>
                                        </p:tgtEl>
                                        <p:attrNameLst>
                                          <p:attrName>style.visibility</p:attrName>
                                        </p:attrNameLst>
                                      </p:cBhvr>
                                      <p:to>
                                        <p:strVal val="visible"/>
                                      </p:to>
                                    </p:set>
                                    <p:anim calcmode="lin" valueType="num">
                                      <p:cBhvr>
                                        <p:cTn id="113" dur="2000" fill="hold"/>
                                        <p:tgtEl>
                                          <p:spTgt spid="39"/>
                                        </p:tgtEl>
                                        <p:attrNameLst>
                                          <p:attrName>ppt_x</p:attrName>
                                        </p:attrNameLst>
                                      </p:cBhvr>
                                      <p:tavLst>
                                        <p:tav tm="0">
                                          <p:val>
                                            <p:strVal val="#ppt_x-.2"/>
                                          </p:val>
                                        </p:tav>
                                        <p:tav tm="100000">
                                          <p:val>
                                            <p:strVal val="#ppt_x"/>
                                          </p:val>
                                        </p:tav>
                                      </p:tavLst>
                                    </p:anim>
                                    <p:anim calcmode="lin" valueType="num">
                                      <p:cBhvr>
                                        <p:cTn id="114" dur="2000" fill="hold"/>
                                        <p:tgtEl>
                                          <p:spTgt spid="39"/>
                                        </p:tgtEl>
                                        <p:attrNameLst>
                                          <p:attrName>ppt_y</p:attrName>
                                        </p:attrNameLst>
                                      </p:cBhvr>
                                      <p:tavLst>
                                        <p:tav tm="0">
                                          <p:val>
                                            <p:strVal val="#ppt_y"/>
                                          </p:val>
                                        </p:tav>
                                        <p:tav tm="100000">
                                          <p:val>
                                            <p:strVal val="#ppt_y"/>
                                          </p:val>
                                        </p:tav>
                                      </p:tavLst>
                                    </p:anim>
                                    <p:animEffect transition="in" filter="wipe(right)" prLst="gradientSize: 0.1">
                                      <p:cBhvr>
                                        <p:cTn id="115" dur="2000"/>
                                        <p:tgtEl>
                                          <p:spTgt spid="39"/>
                                        </p:tgtEl>
                                      </p:cBhvr>
                                    </p:animEffect>
                                  </p:childTnLst>
                                </p:cTn>
                              </p:par>
                              <p:par>
                                <p:cTn id="116" presetID="29" presetClass="entr" presetSubtype="0" fill="hold" grpId="0" nodeType="withEffect">
                                  <p:stCondLst>
                                    <p:cond delay="0"/>
                                  </p:stCondLst>
                                  <p:childTnLst>
                                    <p:set>
                                      <p:cBhvr>
                                        <p:cTn id="117" dur="1" fill="hold">
                                          <p:stCondLst>
                                            <p:cond delay="0"/>
                                          </p:stCondLst>
                                        </p:cTn>
                                        <p:tgtEl>
                                          <p:spTgt spid="60"/>
                                        </p:tgtEl>
                                        <p:attrNameLst>
                                          <p:attrName>style.visibility</p:attrName>
                                        </p:attrNameLst>
                                      </p:cBhvr>
                                      <p:to>
                                        <p:strVal val="visible"/>
                                      </p:to>
                                    </p:set>
                                    <p:anim calcmode="lin" valueType="num">
                                      <p:cBhvr>
                                        <p:cTn id="118" dur="2000" fill="hold"/>
                                        <p:tgtEl>
                                          <p:spTgt spid="60"/>
                                        </p:tgtEl>
                                        <p:attrNameLst>
                                          <p:attrName>ppt_x</p:attrName>
                                        </p:attrNameLst>
                                      </p:cBhvr>
                                      <p:tavLst>
                                        <p:tav tm="0">
                                          <p:val>
                                            <p:strVal val="#ppt_x-.2"/>
                                          </p:val>
                                        </p:tav>
                                        <p:tav tm="100000">
                                          <p:val>
                                            <p:strVal val="#ppt_x"/>
                                          </p:val>
                                        </p:tav>
                                      </p:tavLst>
                                    </p:anim>
                                    <p:anim calcmode="lin" valueType="num">
                                      <p:cBhvr>
                                        <p:cTn id="119" dur="2000" fill="hold"/>
                                        <p:tgtEl>
                                          <p:spTgt spid="60"/>
                                        </p:tgtEl>
                                        <p:attrNameLst>
                                          <p:attrName>ppt_y</p:attrName>
                                        </p:attrNameLst>
                                      </p:cBhvr>
                                      <p:tavLst>
                                        <p:tav tm="0">
                                          <p:val>
                                            <p:strVal val="#ppt_y"/>
                                          </p:val>
                                        </p:tav>
                                        <p:tav tm="100000">
                                          <p:val>
                                            <p:strVal val="#ppt_y"/>
                                          </p:val>
                                        </p:tav>
                                      </p:tavLst>
                                    </p:anim>
                                    <p:animEffect transition="in" filter="wipe(right)" prLst="gradientSize: 0.1">
                                      <p:cBhvr>
                                        <p:cTn id="120" dur="2000"/>
                                        <p:tgtEl>
                                          <p:spTgt spid="60"/>
                                        </p:tgtEl>
                                      </p:cBhvr>
                                    </p:animEffect>
                                  </p:childTnLst>
                                </p:cTn>
                              </p:par>
                            </p:childTnLst>
                          </p:cTn>
                        </p:par>
                      </p:childTnLst>
                    </p:cTn>
                  </p:par>
                  <p:par>
                    <p:cTn id="121" fill="hold">
                      <p:stCondLst>
                        <p:cond delay="indefinite"/>
                      </p:stCondLst>
                      <p:childTnLst>
                        <p:par>
                          <p:cTn id="122" fill="hold">
                            <p:stCondLst>
                              <p:cond delay="0"/>
                            </p:stCondLst>
                            <p:childTnLst>
                              <p:par>
                                <p:cTn id="123" presetID="29" presetClass="entr" presetSubtype="0" fill="hold" nodeType="clickEffect">
                                  <p:stCondLst>
                                    <p:cond delay="0"/>
                                  </p:stCondLst>
                                  <p:childTnLst>
                                    <p:set>
                                      <p:cBhvr>
                                        <p:cTn id="124" dur="1" fill="hold">
                                          <p:stCondLst>
                                            <p:cond delay="0"/>
                                          </p:stCondLst>
                                        </p:cTn>
                                        <p:tgtEl>
                                          <p:spTgt spid="54"/>
                                        </p:tgtEl>
                                        <p:attrNameLst>
                                          <p:attrName>style.visibility</p:attrName>
                                        </p:attrNameLst>
                                      </p:cBhvr>
                                      <p:to>
                                        <p:strVal val="visible"/>
                                      </p:to>
                                    </p:set>
                                    <p:anim calcmode="lin" valueType="num">
                                      <p:cBhvr>
                                        <p:cTn id="125" dur="2000" fill="hold"/>
                                        <p:tgtEl>
                                          <p:spTgt spid="54"/>
                                        </p:tgtEl>
                                        <p:attrNameLst>
                                          <p:attrName>ppt_x</p:attrName>
                                        </p:attrNameLst>
                                      </p:cBhvr>
                                      <p:tavLst>
                                        <p:tav tm="0">
                                          <p:val>
                                            <p:strVal val="#ppt_x-.2"/>
                                          </p:val>
                                        </p:tav>
                                        <p:tav tm="100000">
                                          <p:val>
                                            <p:strVal val="#ppt_x"/>
                                          </p:val>
                                        </p:tav>
                                      </p:tavLst>
                                    </p:anim>
                                    <p:anim calcmode="lin" valueType="num">
                                      <p:cBhvr>
                                        <p:cTn id="126" dur="2000" fill="hold"/>
                                        <p:tgtEl>
                                          <p:spTgt spid="54"/>
                                        </p:tgtEl>
                                        <p:attrNameLst>
                                          <p:attrName>ppt_y</p:attrName>
                                        </p:attrNameLst>
                                      </p:cBhvr>
                                      <p:tavLst>
                                        <p:tav tm="0">
                                          <p:val>
                                            <p:strVal val="#ppt_y"/>
                                          </p:val>
                                        </p:tav>
                                        <p:tav tm="100000">
                                          <p:val>
                                            <p:strVal val="#ppt_y"/>
                                          </p:val>
                                        </p:tav>
                                      </p:tavLst>
                                    </p:anim>
                                    <p:animEffect transition="in" filter="wipe(right)" prLst="gradientSize: 0.1">
                                      <p:cBhvr>
                                        <p:cTn id="127" dur="2000"/>
                                        <p:tgtEl>
                                          <p:spTgt spid="54"/>
                                        </p:tgtEl>
                                      </p:cBhvr>
                                    </p:animEffect>
                                  </p:childTnLst>
                                </p:cTn>
                              </p:par>
                              <p:par>
                                <p:cTn id="128" presetID="29" presetClass="entr" presetSubtype="0" fill="hold" grpId="0" nodeType="withEffect">
                                  <p:stCondLst>
                                    <p:cond delay="0"/>
                                  </p:stCondLst>
                                  <p:childTnLst>
                                    <p:set>
                                      <p:cBhvr>
                                        <p:cTn id="129" dur="1" fill="hold">
                                          <p:stCondLst>
                                            <p:cond delay="0"/>
                                          </p:stCondLst>
                                        </p:cTn>
                                        <p:tgtEl>
                                          <p:spTgt spid="52"/>
                                        </p:tgtEl>
                                        <p:attrNameLst>
                                          <p:attrName>style.visibility</p:attrName>
                                        </p:attrNameLst>
                                      </p:cBhvr>
                                      <p:to>
                                        <p:strVal val="visible"/>
                                      </p:to>
                                    </p:set>
                                    <p:anim calcmode="lin" valueType="num">
                                      <p:cBhvr>
                                        <p:cTn id="130" dur="2000" fill="hold"/>
                                        <p:tgtEl>
                                          <p:spTgt spid="52"/>
                                        </p:tgtEl>
                                        <p:attrNameLst>
                                          <p:attrName>ppt_x</p:attrName>
                                        </p:attrNameLst>
                                      </p:cBhvr>
                                      <p:tavLst>
                                        <p:tav tm="0">
                                          <p:val>
                                            <p:strVal val="#ppt_x-.2"/>
                                          </p:val>
                                        </p:tav>
                                        <p:tav tm="100000">
                                          <p:val>
                                            <p:strVal val="#ppt_x"/>
                                          </p:val>
                                        </p:tav>
                                      </p:tavLst>
                                    </p:anim>
                                    <p:anim calcmode="lin" valueType="num">
                                      <p:cBhvr>
                                        <p:cTn id="131" dur="2000" fill="hold"/>
                                        <p:tgtEl>
                                          <p:spTgt spid="52"/>
                                        </p:tgtEl>
                                        <p:attrNameLst>
                                          <p:attrName>ppt_y</p:attrName>
                                        </p:attrNameLst>
                                      </p:cBhvr>
                                      <p:tavLst>
                                        <p:tav tm="0">
                                          <p:val>
                                            <p:strVal val="#ppt_y"/>
                                          </p:val>
                                        </p:tav>
                                        <p:tav tm="100000">
                                          <p:val>
                                            <p:strVal val="#ppt_y"/>
                                          </p:val>
                                        </p:tav>
                                      </p:tavLst>
                                    </p:anim>
                                    <p:animEffect transition="in" filter="wipe(right)" prLst="gradientSize: 0.1">
                                      <p:cBhvr>
                                        <p:cTn id="132" dur="2000"/>
                                        <p:tgtEl>
                                          <p:spTgt spid="52"/>
                                        </p:tgtEl>
                                      </p:cBhvr>
                                    </p:animEffect>
                                  </p:childTnLst>
                                </p:cTn>
                              </p:par>
                              <p:par>
                                <p:cTn id="133" presetID="29" presetClass="entr" presetSubtype="0" fill="hold" nodeType="withEffect">
                                  <p:stCondLst>
                                    <p:cond delay="0"/>
                                  </p:stCondLst>
                                  <p:childTnLst>
                                    <p:set>
                                      <p:cBhvr>
                                        <p:cTn id="134" dur="1" fill="hold">
                                          <p:stCondLst>
                                            <p:cond delay="0"/>
                                          </p:stCondLst>
                                        </p:cTn>
                                        <p:tgtEl>
                                          <p:spTgt spid="51"/>
                                        </p:tgtEl>
                                        <p:attrNameLst>
                                          <p:attrName>style.visibility</p:attrName>
                                        </p:attrNameLst>
                                      </p:cBhvr>
                                      <p:to>
                                        <p:strVal val="visible"/>
                                      </p:to>
                                    </p:set>
                                    <p:anim calcmode="lin" valueType="num">
                                      <p:cBhvr>
                                        <p:cTn id="135" dur="2000" fill="hold"/>
                                        <p:tgtEl>
                                          <p:spTgt spid="51"/>
                                        </p:tgtEl>
                                        <p:attrNameLst>
                                          <p:attrName>ppt_x</p:attrName>
                                        </p:attrNameLst>
                                      </p:cBhvr>
                                      <p:tavLst>
                                        <p:tav tm="0">
                                          <p:val>
                                            <p:strVal val="#ppt_x-.2"/>
                                          </p:val>
                                        </p:tav>
                                        <p:tav tm="100000">
                                          <p:val>
                                            <p:strVal val="#ppt_x"/>
                                          </p:val>
                                        </p:tav>
                                      </p:tavLst>
                                    </p:anim>
                                    <p:anim calcmode="lin" valueType="num">
                                      <p:cBhvr>
                                        <p:cTn id="136" dur="2000" fill="hold"/>
                                        <p:tgtEl>
                                          <p:spTgt spid="51"/>
                                        </p:tgtEl>
                                        <p:attrNameLst>
                                          <p:attrName>ppt_y</p:attrName>
                                        </p:attrNameLst>
                                      </p:cBhvr>
                                      <p:tavLst>
                                        <p:tav tm="0">
                                          <p:val>
                                            <p:strVal val="#ppt_y"/>
                                          </p:val>
                                        </p:tav>
                                        <p:tav tm="100000">
                                          <p:val>
                                            <p:strVal val="#ppt_y"/>
                                          </p:val>
                                        </p:tav>
                                      </p:tavLst>
                                    </p:anim>
                                    <p:animEffect transition="in" filter="wipe(right)" prLst="gradientSize: 0.1">
                                      <p:cBhvr>
                                        <p:cTn id="137" dur="2000"/>
                                        <p:tgtEl>
                                          <p:spTgt spid="51"/>
                                        </p:tgtEl>
                                      </p:cBhvr>
                                    </p:animEffect>
                                  </p:childTnLst>
                                </p:cTn>
                              </p:par>
                              <p:par>
                                <p:cTn id="138" presetID="29" presetClass="entr" presetSubtype="0" fill="hold" grpId="0" nodeType="withEffect">
                                  <p:stCondLst>
                                    <p:cond delay="0"/>
                                  </p:stCondLst>
                                  <p:childTnLst>
                                    <p:set>
                                      <p:cBhvr>
                                        <p:cTn id="139" dur="1" fill="hold">
                                          <p:stCondLst>
                                            <p:cond delay="0"/>
                                          </p:stCondLst>
                                        </p:cTn>
                                        <p:tgtEl>
                                          <p:spTgt spid="53"/>
                                        </p:tgtEl>
                                        <p:attrNameLst>
                                          <p:attrName>style.visibility</p:attrName>
                                        </p:attrNameLst>
                                      </p:cBhvr>
                                      <p:to>
                                        <p:strVal val="visible"/>
                                      </p:to>
                                    </p:set>
                                    <p:anim calcmode="lin" valueType="num">
                                      <p:cBhvr>
                                        <p:cTn id="140" dur="2000" fill="hold"/>
                                        <p:tgtEl>
                                          <p:spTgt spid="53"/>
                                        </p:tgtEl>
                                        <p:attrNameLst>
                                          <p:attrName>ppt_x</p:attrName>
                                        </p:attrNameLst>
                                      </p:cBhvr>
                                      <p:tavLst>
                                        <p:tav tm="0">
                                          <p:val>
                                            <p:strVal val="#ppt_x-.2"/>
                                          </p:val>
                                        </p:tav>
                                        <p:tav tm="100000">
                                          <p:val>
                                            <p:strVal val="#ppt_x"/>
                                          </p:val>
                                        </p:tav>
                                      </p:tavLst>
                                    </p:anim>
                                    <p:anim calcmode="lin" valueType="num">
                                      <p:cBhvr>
                                        <p:cTn id="141" dur="2000" fill="hold"/>
                                        <p:tgtEl>
                                          <p:spTgt spid="53"/>
                                        </p:tgtEl>
                                        <p:attrNameLst>
                                          <p:attrName>ppt_y</p:attrName>
                                        </p:attrNameLst>
                                      </p:cBhvr>
                                      <p:tavLst>
                                        <p:tav tm="0">
                                          <p:val>
                                            <p:strVal val="#ppt_y"/>
                                          </p:val>
                                        </p:tav>
                                        <p:tav tm="100000">
                                          <p:val>
                                            <p:strVal val="#ppt_y"/>
                                          </p:val>
                                        </p:tav>
                                      </p:tavLst>
                                    </p:anim>
                                    <p:animEffect transition="in" filter="wipe(right)" prLst="gradientSize: 0.1">
                                      <p:cBhvr>
                                        <p:cTn id="142" dur="2000"/>
                                        <p:tgtEl>
                                          <p:spTgt spid="53"/>
                                        </p:tgtEl>
                                      </p:cBhvr>
                                    </p:animEffect>
                                  </p:childTnLst>
                                </p:cTn>
                              </p:par>
                              <p:par>
                                <p:cTn id="143" presetID="29" presetClass="entr" presetSubtype="0" fill="hold" grpId="0" nodeType="withEffect">
                                  <p:stCondLst>
                                    <p:cond delay="0"/>
                                  </p:stCondLst>
                                  <p:childTnLst>
                                    <p:set>
                                      <p:cBhvr>
                                        <p:cTn id="144" dur="1" fill="hold">
                                          <p:stCondLst>
                                            <p:cond delay="0"/>
                                          </p:stCondLst>
                                        </p:cTn>
                                        <p:tgtEl>
                                          <p:spTgt spid="55"/>
                                        </p:tgtEl>
                                        <p:attrNameLst>
                                          <p:attrName>style.visibility</p:attrName>
                                        </p:attrNameLst>
                                      </p:cBhvr>
                                      <p:to>
                                        <p:strVal val="visible"/>
                                      </p:to>
                                    </p:set>
                                    <p:anim calcmode="lin" valueType="num">
                                      <p:cBhvr>
                                        <p:cTn id="145" dur="2000" fill="hold"/>
                                        <p:tgtEl>
                                          <p:spTgt spid="55"/>
                                        </p:tgtEl>
                                        <p:attrNameLst>
                                          <p:attrName>ppt_x</p:attrName>
                                        </p:attrNameLst>
                                      </p:cBhvr>
                                      <p:tavLst>
                                        <p:tav tm="0">
                                          <p:val>
                                            <p:strVal val="#ppt_x-.2"/>
                                          </p:val>
                                        </p:tav>
                                        <p:tav tm="100000">
                                          <p:val>
                                            <p:strVal val="#ppt_x"/>
                                          </p:val>
                                        </p:tav>
                                      </p:tavLst>
                                    </p:anim>
                                    <p:anim calcmode="lin" valueType="num">
                                      <p:cBhvr>
                                        <p:cTn id="146" dur="2000" fill="hold"/>
                                        <p:tgtEl>
                                          <p:spTgt spid="55"/>
                                        </p:tgtEl>
                                        <p:attrNameLst>
                                          <p:attrName>ppt_y</p:attrName>
                                        </p:attrNameLst>
                                      </p:cBhvr>
                                      <p:tavLst>
                                        <p:tav tm="0">
                                          <p:val>
                                            <p:strVal val="#ppt_y"/>
                                          </p:val>
                                        </p:tav>
                                        <p:tav tm="100000">
                                          <p:val>
                                            <p:strVal val="#ppt_y"/>
                                          </p:val>
                                        </p:tav>
                                      </p:tavLst>
                                    </p:anim>
                                    <p:animEffect transition="in" filter="wipe(right)" prLst="gradientSize: 0.1">
                                      <p:cBhvr>
                                        <p:cTn id="147" dur="2000"/>
                                        <p:tgtEl>
                                          <p:spTgt spid="55"/>
                                        </p:tgtEl>
                                      </p:cBhvr>
                                    </p:animEffect>
                                  </p:childTnLst>
                                </p:cTn>
                              </p:par>
                            </p:childTnLst>
                          </p:cTn>
                        </p:par>
                      </p:childTnLst>
                    </p:cTn>
                  </p:par>
                  <p:par>
                    <p:cTn id="148" fill="hold">
                      <p:stCondLst>
                        <p:cond delay="indefinite"/>
                      </p:stCondLst>
                      <p:childTnLst>
                        <p:par>
                          <p:cTn id="149" fill="hold">
                            <p:stCondLst>
                              <p:cond delay="0"/>
                            </p:stCondLst>
                            <p:childTnLst>
                              <p:par>
                                <p:cTn id="150" presetID="29" presetClass="entr" presetSubtype="0" fill="hold" nodeType="clickEffect">
                                  <p:stCondLst>
                                    <p:cond delay="0"/>
                                  </p:stCondLst>
                                  <p:childTnLst>
                                    <p:set>
                                      <p:cBhvr>
                                        <p:cTn id="151" dur="1" fill="hold">
                                          <p:stCondLst>
                                            <p:cond delay="0"/>
                                          </p:stCondLst>
                                        </p:cTn>
                                        <p:tgtEl>
                                          <p:spTgt spid="47"/>
                                        </p:tgtEl>
                                        <p:attrNameLst>
                                          <p:attrName>style.visibility</p:attrName>
                                        </p:attrNameLst>
                                      </p:cBhvr>
                                      <p:to>
                                        <p:strVal val="visible"/>
                                      </p:to>
                                    </p:set>
                                    <p:anim calcmode="lin" valueType="num">
                                      <p:cBhvr>
                                        <p:cTn id="152" dur="2000" fill="hold"/>
                                        <p:tgtEl>
                                          <p:spTgt spid="47"/>
                                        </p:tgtEl>
                                        <p:attrNameLst>
                                          <p:attrName>ppt_x</p:attrName>
                                        </p:attrNameLst>
                                      </p:cBhvr>
                                      <p:tavLst>
                                        <p:tav tm="0">
                                          <p:val>
                                            <p:strVal val="#ppt_x-.2"/>
                                          </p:val>
                                        </p:tav>
                                        <p:tav tm="100000">
                                          <p:val>
                                            <p:strVal val="#ppt_x"/>
                                          </p:val>
                                        </p:tav>
                                      </p:tavLst>
                                    </p:anim>
                                    <p:anim calcmode="lin" valueType="num">
                                      <p:cBhvr>
                                        <p:cTn id="153" dur="2000" fill="hold"/>
                                        <p:tgtEl>
                                          <p:spTgt spid="47"/>
                                        </p:tgtEl>
                                        <p:attrNameLst>
                                          <p:attrName>ppt_y</p:attrName>
                                        </p:attrNameLst>
                                      </p:cBhvr>
                                      <p:tavLst>
                                        <p:tav tm="0">
                                          <p:val>
                                            <p:strVal val="#ppt_y"/>
                                          </p:val>
                                        </p:tav>
                                        <p:tav tm="100000">
                                          <p:val>
                                            <p:strVal val="#ppt_y"/>
                                          </p:val>
                                        </p:tav>
                                      </p:tavLst>
                                    </p:anim>
                                    <p:animEffect transition="in" filter="wipe(right)" prLst="gradientSize: 0.1">
                                      <p:cBhvr>
                                        <p:cTn id="154" dur="2000"/>
                                        <p:tgtEl>
                                          <p:spTgt spid="47"/>
                                        </p:tgtEl>
                                      </p:cBhvr>
                                    </p:animEffect>
                                  </p:childTnLst>
                                </p:cTn>
                              </p:par>
                              <p:par>
                                <p:cTn id="155" presetID="29" presetClass="entr" presetSubtype="0" fill="hold" grpId="0" nodeType="withEffect">
                                  <p:stCondLst>
                                    <p:cond delay="0"/>
                                  </p:stCondLst>
                                  <p:childTnLst>
                                    <p:set>
                                      <p:cBhvr>
                                        <p:cTn id="156" dur="1" fill="hold">
                                          <p:stCondLst>
                                            <p:cond delay="0"/>
                                          </p:stCondLst>
                                        </p:cTn>
                                        <p:tgtEl>
                                          <p:spTgt spid="48"/>
                                        </p:tgtEl>
                                        <p:attrNameLst>
                                          <p:attrName>style.visibility</p:attrName>
                                        </p:attrNameLst>
                                      </p:cBhvr>
                                      <p:to>
                                        <p:strVal val="visible"/>
                                      </p:to>
                                    </p:set>
                                    <p:anim calcmode="lin" valueType="num">
                                      <p:cBhvr>
                                        <p:cTn id="157" dur="2000" fill="hold"/>
                                        <p:tgtEl>
                                          <p:spTgt spid="48"/>
                                        </p:tgtEl>
                                        <p:attrNameLst>
                                          <p:attrName>ppt_x</p:attrName>
                                        </p:attrNameLst>
                                      </p:cBhvr>
                                      <p:tavLst>
                                        <p:tav tm="0">
                                          <p:val>
                                            <p:strVal val="#ppt_x-.2"/>
                                          </p:val>
                                        </p:tav>
                                        <p:tav tm="100000">
                                          <p:val>
                                            <p:strVal val="#ppt_x"/>
                                          </p:val>
                                        </p:tav>
                                      </p:tavLst>
                                    </p:anim>
                                    <p:anim calcmode="lin" valueType="num">
                                      <p:cBhvr>
                                        <p:cTn id="158" dur="2000" fill="hold"/>
                                        <p:tgtEl>
                                          <p:spTgt spid="48"/>
                                        </p:tgtEl>
                                        <p:attrNameLst>
                                          <p:attrName>ppt_y</p:attrName>
                                        </p:attrNameLst>
                                      </p:cBhvr>
                                      <p:tavLst>
                                        <p:tav tm="0">
                                          <p:val>
                                            <p:strVal val="#ppt_y"/>
                                          </p:val>
                                        </p:tav>
                                        <p:tav tm="100000">
                                          <p:val>
                                            <p:strVal val="#ppt_y"/>
                                          </p:val>
                                        </p:tav>
                                      </p:tavLst>
                                    </p:anim>
                                    <p:animEffect transition="in" filter="wipe(right)" prLst="gradientSize: 0.1">
                                      <p:cBhvr>
                                        <p:cTn id="159" dur="2000"/>
                                        <p:tgtEl>
                                          <p:spTgt spid="48"/>
                                        </p:tgtEl>
                                      </p:cBhvr>
                                    </p:animEffect>
                                  </p:childTnLst>
                                </p:cTn>
                              </p:par>
                              <p:par>
                                <p:cTn id="160" presetID="29" presetClass="entr" presetSubtype="0" fill="hold" nodeType="withEffect">
                                  <p:stCondLst>
                                    <p:cond delay="0"/>
                                  </p:stCondLst>
                                  <p:childTnLst>
                                    <p:set>
                                      <p:cBhvr>
                                        <p:cTn id="161" dur="1" fill="hold">
                                          <p:stCondLst>
                                            <p:cond delay="0"/>
                                          </p:stCondLst>
                                        </p:cTn>
                                        <p:tgtEl>
                                          <p:spTgt spid="42"/>
                                        </p:tgtEl>
                                        <p:attrNameLst>
                                          <p:attrName>style.visibility</p:attrName>
                                        </p:attrNameLst>
                                      </p:cBhvr>
                                      <p:to>
                                        <p:strVal val="visible"/>
                                      </p:to>
                                    </p:set>
                                    <p:anim calcmode="lin" valueType="num">
                                      <p:cBhvr>
                                        <p:cTn id="162" dur="2000" fill="hold"/>
                                        <p:tgtEl>
                                          <p:spTgt spid="42"/>
                                        </p:tgtEl>
                                        <p:attrNameLst>
                                          <p:attrName>ppt_x</p:attrName>
                                        </p:attrNameLst>
                                      </p:cBhvr>
                                      <p:tavLst>
                                        <p:tav tm="0">
                                          <p:val>
                                            <p:strVal val="#ppt_x-.2"/>
                                          </p:val>
                                        </p:tav>
                                        <p:tav tm="100000">
                                          <p:val>
                                            <p:strVal val="#ppt_x"/>
                                          </p:val>
                                        </p:tav>
                                      </p:tavLst>
                                    </p:anim>
                                    <p:anim calcmode="lin" valueType="num">
                                      <p:cBhvr>
                                        <p:cTn id="163" dur="2000" fill="hold"/>
                                        <p:tgtEl>
                                          <p:spTgt spid="42"/>
                                        </p:tgtEl>
                                        <p:attrNameLst>
                                          <p:attrName>ppt_y</p:attrName>
                                        </p:attrNameLst>
                                      </p:cBhvr>
                                      <p:tavLst>
                                        <p:tav tm="0">
                                          <p:val>
                                            <p:strVal val="#ppt_y"/>
                                          </p:val>
                                        </p:tav>
                                        <p:tav tm="100000">
                                          <p:val>
                                            <p:strVal val="#ppt_y"/>
                                          </p:val>
                                        </p:tav>
                                      </p:tavLst>
                                    </p:anim>
                                    <p:animEffect transition="in" filter="wipe(right)" prLst="gradientSize: 0.1">
                                      <p:cBhvr>
                                        <p:cTn id="164" dur="2000"/>
                                        <p:tgtEl>
                                          <p:spTgt spid="42"/>
                                        </p:tgtEl>
                                      </p:cBhvr>
                                    </p:animEffect>
                                  </p:childTnLst>
                                </p:cTn>
                              </p:par>
                              <p:par>
                                <p:cTn id="165" presetID="29" presetClass="entr" presetSubtype="0" fill="hold" grpId="0" nodeType="withEffect">
                                  <p:stCondLst>
                                    <p:cond delay="0"/>
                                  </p:stCondLst>
                                  <p:childTnLst>
                                    <p:set>
                                      <p:cBhvr>
                                        <p:cTn id="166" dur="1" fill="hold">
                                          <p:stCondLst>
                                            <p:cond delay="0"/>
                                          </p:stCondLst>
                                        </p:cTn>
                                        <p:tgtEl>
                                          <p:spTgt spid="43"/>
                                        </p:tgtEl>
                                        <p:attrNameLst>
                                          <p:attrName>style.visibility</p:attrName>
                                        </p:attrNameLst>
                                      </p:cBhvr>
                                      <p:to>
                                        <p:strVal val="visible"/>
                                      </p:to>
                                    </p:set>
                                    <p:anim calcmode="lin" valueType="num">
                                      <p:cBhvr>
                                        <p:cTn id="167" dur="2000" fill="hold"/>
                                        <p:tgtEl>
                                          <p:spTgt spid="43"/>
                                        </p:tgtEl>
                                        <p:attrNameLst>
                                          <p:attrName>ppt_x</p:attrName>
                                        </p:attrNameLst>
                                      </p:cBhvr>
                                      <p:tavLst>
                                        <p:tav tm="0">
                                          <p:val>
                                            <p:strVal val="#ppt_x-.2"/>
                                          </p:val>
                                        </p:tav>
                                        <p:tav tm="100000">
                                          <p:val>
                                            <p:strVal val="#ppt_x"/>
                                          </p:val>
                                        </p:tav>
                                      </p:tavLst>
                                    </p:anim>
                                    <p:anim calcmode="lin" valueType="num">
                                      <p:cBhvr>
                                        <p:cTn id="168" dur="2000" fill="hold"/>
                                        <p:tgtEl>
                                          <p:spTgt spid="43"/>
                                        </p:tgtEl>
                                        <p:attrNameLst>
                                          <p:attrName>ppt_y</p:attrName>
                                        </p:attrNameLst>
                                      </p:cBhvr>
                                      <p:tavLst>
                                        <p:tav tm="0">
                                          <p:val>
                                            <p:strVal val="#ppt_y"/>
                                          </p:val>
                                        </p:tav>
                                        <p:tav tm="100000">
                                          <p:val>
                                            <p:strVal val="#ppt_y"/>
                                          </p:val>
                                        </p:tav>
                                      </p:tavLst>
                                    </p:anim>
                                    <p:animEffect transition="in" filter="wipe(right)" prLst="gradientSize: 0.1">
                                      <p:cBhvr>
                                        <p:cTn id="169" dur="2000"/>
                                        <p:tgtEl>
                                          <p:spTgt spid="43"/>
                                        </p:tgtEl>
                                      </p:cBhvr>
                                    </p:animEffect>
                                  </p:childTnLst>
                                </p:cTn>
                              </p:par>
                              <p:par>
                                <p:cTn id="170" presetID="29" presetClass="entr" presetSubtype="0" fill="hold" grpId="0" nodeType="withEffect">
                                  <p:stCondLst>
                                    <p:cond delay="0"/>
                                  </p:stCondLst>
                                  <p:childTnLst>
                                    <p:set>
                                      <p:cBhvr>
                                        <p:cTn id="171" dur="1" fill="hold">
                                          <p:stCondLst>
                                            <p:cond delay="0"/>
                                          </p:stCondLst>
                                        </p:cTn>
                                        <p:tgtEl>
                                          <p:spTgt spid="44"/>
                                        </p:tgtEl>
                                        <p:attrNameLst>
                                          <p:attrName>style.visibility</p:attrName>
                                        </p:attrNameLst>
                                      </p:cBhvr>
                                      <p:to>
                                        <p:strVal val="visible"/>
                                      </p:to>
                                    </p:set>
                                    <p:anim calcmode="lin" valueType="num">
                                      <p:cBhvr>
                                        <p:cTn id="172" dur="2000" fill="hold"/>
                                        <p:tgtEl>
                                          <p:spTgt spid="44"/>
                                        </p:tgtEl>
                                        <p:attrNameLst>
                                          <p:attrName>ppt_x</p:attrName>
                                        </p:attrNameLst>
                                      </p:cBhvr>
                                      <p:tavLst>
                                        <p:tav tm="0">
                                          <p:val>
                                            <p:strVal val="#ppt_x-.2"/>
                                          </p:val>
                                        </p:tav>
                                        <p:tav tm="100000">
                                          <p:val>
                                            <p:strVal val="#ppt_x"/>
                                          </p:val>
                                        </p:tav>
                                      </p:tavLst>
                                    </p:anim>
                                    <p:anim calcmode="lin" valueType="num">
                                      <p:cBhvr>
                                        <p:cTn id="173" dur="2000" fill="hold"/>
                                        <p:tgtEl>
                                          <p:spTgt spid="44"/>
                                        </p:tgtEl>
                                        <p:attrNameLst>
                                          <p:attrName>ppt_y</p:attrName>
                                        </p:attrNameLst>
                                      </p:cBhvr>
                                      <p:tavLst>
                                        <p:tav tm="0">
                                          <p:val>
                                            <p:strVal val="#ppt_y"/>
                                          </p:val>
                                        </p:tav>
                                        <p:tav tm="100000">
                                          <p:val>
                                            <p:strVal val="#ppt_y"/>
                                          </p:val>
                                        </p:tav>
                                      </p:tavLst>
                                    </p:anim>
                                    <p:animEffect transition="in" filter="wipe(right)" prLst="gradientSize: 0.1">
                                      <p:cBhvr>
                                        <p:cTn id="174" dur="2000"/>
                                        <p:tgtEl>
                                          <p:spTgt spid="44"/>
                                        </p:tgtEl>
                                      </p:cBhvr>
                                    </p:animEffect>
                                  </p:childTnLst>
                                </p:cTn>
                              </p:par>
                              <p:par>
                                <p:cTn id="175" presetID="29" presetClass="entr" presetSubtype="0" fill="hold" grpId="0" nodeType="withEffect">
                                  <p:stCondLst>
                                    <p:cond delay="0"/>
                                  </p:stCondLst>
                                  <p:childTnLst>
                                    <p:set>
                                      <p:cBhvr>
                                        <p:cTn id="176" dur="1" fill="hold">
                                          <p:stCondLst>
                                            <p:cond delay="0"/>
                                          </p:stCondLst>
                                        </p:cTn>
                                        <p:tgtEl>
                                          <p:spTgt spid="46"/>
                                        </p:tgtEl>
                                        <p:attrNameLst>
                                          <p:attrName>style.visibility</p:attrName>
                                        </p:attrNameLst>
                                      </p:cBhvr>
                                      <p:to>
                                        <p:strVal val="visible"/>
                                      </p:to>
                                    </p:set>
                                    <p:anim calcmode="lin" valueType="num">
                                      <p:cBhvr>
                                        <p:cTn id="177" dur="2000" fill="hold"/>
                                        <p:tgtEl>
                                          <p:spTgt spid="46"/>
                                        </p:tgtEl>
                                        <p:attrNameLst>
                                          <p:attrName>ppt_x</p:attrName>
                                        </p:attrNameLst>
                                      </p:cBhvr>
                                      <p:tavLst>
                                        <p:tav tm="0">
                                          <p:val>
                                            <p:strVal val="#ppt_x-.2"/>
                                          </p:val>
                                        </p:tav>
                                        <p:tav tm="100000">
                                          <p:val>
                                            <p:strVal val="#ppt_x"/>
                                          </p:val>
                                        </p:tav>
                                      </p:tavLst>
                                    </p:anim>
                                    <p:anim calcmode="lin" valueType="num">
                                      <p:cBhvr>
                                        <p:cTn id="178" dur="2000" fill="hold"/>
                                        <p:tgtEl>
                                          <p:spTgt spid="46"/>
                                        </p:tgtEl>
                                        <p:attrNameLst>
                                          <p:attrName>ppt_y</p:attrName>
                                        </p:attrNameLst>
                                      </p:cBhvr>
                                      <p:tavLst>
                                        <p:tav tm="0">
                                          <p:val>
                                            <p:strVal val="#ppt_y"/>
                                          </p:val>
                                        </p:tav>
                                        <p:tav tm="100000">
                                          <p:val>
                                            <p:strVal val="#ppt_y"/>
                                          </p:val>
                                        </p:tav>
                                      </p:tavLst>
                                    </p:anim>
                                    <p:animEffect transition="in" filter="wipe(right)" prLst="gradientSize: 0.1">
                                      <p:cBhvr>
                                        <p:cTn id="179" dur="2000"/>
                                        <p:tgtEl>
                                          <p:spTgt spid="46"/>
                                        </p:tgtEl>
                                      </p:cBhvr>
                                    </p:animEffect>
                                  </p:childTnLst>
                                </p:cTn>
                              </p:par>
                              <p:par>
                                <p:cTn id="180" presetID="29" presetClass="entr" presetSubtype="0" fill="hold" nodeType="withEffect">
                                  <p:stCondLst>
                                    <p:cond delay="0"/>
                                  </p:stCondLst>
                                  <p:childTnLst>
                                    <p:set>
                                      <p:cBhvr>
                                        <p:cTn id="181" dur="1" fill="hold">
                                          <p:stCondLst>
                                            <p:cond delay="0"/>
                                          </p:stCondLst>
                                        </p:cTn>
                                        <p:tgtEl>
                                          <p:spTgt spid="45"/>
                                        </p:tgtEl>
                                        <p:attrNameLst>
                                          <p:attrName>style.visibility</p:attrName>
                                        </p:attrNameLst>
                                      </p:cBhvr>
                                      <p:to>
                                        <p:strVal val="visible"/>
                                      </p:to>
                                    </p:set>
                                    <p:anim calcmode="lin" valueType="num">
                                      <p:cBhvr>
                                        <p:cTn id="182" dur="2000" fill="hold"/>
                                        <p:tgtEl>
                                          <p:spTgt spid="45"/>
                                        </p:tgtEl>
                                        <p:attrNameLst>
                                          <p:attrName>ppt_x</p:attrName>
                                        </p:attrNameLst>
                                      </p:cBhvr>
                                      <p:tavLst>
                                        <p:tav tm="0">
                                          <p:val>
                                            <p:strVal val="#ppt_x-.2"/>
                                          </p:val>
                                        </p:tav>
                                        <p:tav tm="100000">
                                          <p:val>
                                            <p:strVal val="#ppt_x"/>
                                          </p:val>
                                        </p:tav>
                                      </p:tavLst>
                                    </p:anim>
                                    <p:anim calcmode="lin" valueType="num">
                                      <p:cBhvr>
                                        <p:cTn id="183" dur="2000" fill="hold"/>
                                        <p:tgtEl>
                                          <p:spTgt spid="45"/>
                                        </p:tgtEl>
                                        <p:attrNameLst>
                                          <p:attrName>ppt_y</p:attrName>
                                        </p:attrNameLst>
                                      </p:cBhvr>
                                      <p:tavLst>
                                        <p:tav tm="0">
                                          <p:val>
                                            <p:strVal val="#ppt_y"/>
                                          </p:val>
                                        </p:tav>
                                        <p:tav tm="100000">
                                          <p:val>
                                            <p:strVal val="#ppt_y"/>
                                          </p:val>
                                        </p:tav>
                                      </p:tavLst>
                                    </p:anim>
                                    <p:animEffect transition="in" filter="wipe(right)" prLst="gradientSize: 0.1">
                                      <p:cBhvr>
                                        <p:cTn id="184" dur="2000"/>
                                        <p:tgtEl>
                                          <p:spTgt spid="45"/>
                                        </p:tgtEl>
                                      </p:cBhvr>
                                    </p:animEffect>
                                  </p:childTnLst>
                                </p:cTn>
                              </p:par>
                              <p:par>
                                <p:cTn id="185" presetID="29" presetClass="entr" presetSubtype="0" fill="hold" grpId="0" nodeType="withEffect">
                                  <p:stCondLst>
                                    <p:cond delay="0"/>
                                  </p:stCondLst>
                                  <p:childTnLst>
                                    <p:set>
                                      <p:cBhvr>
                                        <p:cTn id="186" dur="1" fill="hold">
                                          <p:stCondLst>
                                            <p:cond delay="0"/>
                                          </p:stCondLst>
                                        </p:cTn>
                                        <p:tgtEl>
                                          <p:spTgt spid="61"/>
                                        </p:tgtEl>
                                        <p:attrNameLst>
                                          <p:attrName>style.visibility</p:attrName>
                                        </p:attrNameLst>
                                      </p:cBhvr>
                                      <p:to>
                                        <p:strVal val="visible"/>
                                      </p:to>
                                    </p:set>
                                    <p:anim calcmode="lin" valueType="num">
                                      <p:cBhvr>
                                        <p:cTn id="187" dur="2000" fill="hold"/>
                                        <p:tgtEl>
                                          <p:spTgt spid="61"/>
                                        </p:tgtEl>
                                        <p:attrNameLst>
                                          <p:attrName>ppt_x</p:attrName>
                                        </p:attrNameLst>
                                      </p:cBhvr>
                                      <p:tavLst>
                                        <p:tav tm="0">
                                          <p:val>
                                            <p:strVal val="#ppt_x-.2"/>
                                          </p:val>
                                        </p:tav>
                                        <p:tav tm="100000">
                                          <p:val>
                                            <p:strVal val="#ppt_x"/>
                                          </p:val>
                                        </p:tav>
                                      </p:tavLst>
                                    </p:anim>
                                    <p:anim calcmode="lin" valueType="num">
                                      <p:cBhvr>
                                        <p:cTn id="188" dur="2000" fill="hold"/>
                                        <p:tgtEl>
                                          <p:spTgt spid="61"/>
                                        </p:tgtEl>
                                        <p:attrNameLst>
                                          <p:attrName>ppt_y</p:attrName>
                                        </p:attrNameLst>
                                      </p:cBhvr>
                                      <p:tavLst>
                                        <p:tav tm="0">
                                          <p:val>
                                            <p:strVal val="#ppt_y"/>
                                          </p:val>
                                        </p:tav>
                                        <p:tav tm="100000">
                                          <p:val>
                                            <p:strVal val="#ppt_y"/>
                                          </p:val>
                                        </p:tav>
                                      </p:tavLst>
                                    </p:anim>
                                    <p:animEffect transition="in" filter="wipe(right)" prLst="gradientSize: 0.1">
                                      <p:cBhvr>
                                        <p:cTn id="189" dur="2000"/>
                                        <p:tgtEl>
                                          <p:spTgt spid="61"/>
                                        </p:tgtEl>
                                      </p:cBhvr>
                                    </p:animEffect>
                                  </p:childTnLst>
                                </p:cTn>
                              </p:par>
                            </p:childTnLst>
                          </p:cTn>
                        </p:par>
                      </p:childTnLst>
                    </p:cTn>
                  </p:par>
                  <p:par>
                    <p:cTn id="190" fill="hold">
                      <p:stCondLst>
                        <p:cond delay="indefinite"/>
                      </p:stCondLst>
                      <p:childTnLst>
                        <p:par>
                          <p:cTn id="191" fill="hold">
                            <p:stCondLst>
                              <p:cond delay="0"/>
                            </p:stCondLst>
                            <p:childTnLst>
                              <p:par>
                                <p:cTn id="192" presetID="29" presetClass="entr" presetSubtype="0" fill="hold" nodeType="clickEffect">
                                  <p:stCondLst>
                                    <p:cond delay="0"/>
                                  </p:stCondLst>
                                  <p:childTnLst>
                                    <p:set>
                                      <p:cBhvr>
                                        <p:cTn id="193" dur="1" fill="hold">
                                          <p:stCondLst>
                                            <p:cond delay="0"/>
                                          </p:stCondLst>
                                        </p:cTn>
                                        <p:tgtEl>
                                          <p:spTgt spid="56"/>
                                        </p:tgtEl>
                                        <p:attrNameLst>
                                          <p:attrName>style.visibility</p:attrName>
                                        </p:attrNameLst>
                                      </p:cBhvr>
                                      <p:to>
                                        <p:strVal val="visible"/>
                                      </p:to>
                                    </p:set>
                                    <p:anim calcmode="lin" valueType="num">
                                      <p:cBhvr>
                                        <p:cTn id="194" dur="2000" fill="hold"/>
                                        <p:tgtEl>
                                          <p:spTgt spid="56"/>
                                        </p:tgtEl>
                                        <p:attrNameLst>
                                          <p:attrName>ppt_x</p:attrName>
                                        </p:attrNameLst>
                                      </p:cBhvr>
                                      <p:tavLst>
                                        <p:tav tm="0">
                                          <p:val>
                                            <p:strVal val="#ppt_x-.2"/>
                                          </p:val>
                                        </p:tav>
                                        <p:tav tm="100000">
                                          <p:val>
                                            <p:strVal val="#ppt_x"/>
                                          </p:val>
                                        </p:tav>
                                      </p:tavLst>
                                    </p:anim>
                                    <p:anim calcmode="lin" valueType="num">
                                      <p:cBhvr>
                                        <p:cTn id="195" dur="2000" fill="hold"/>
                                        <p:tgtEl>
                                          <p:spTgt spid="56"/>
                                        </p:tgtEl>
                                        <p:attrNameLst>
                                          <p:attrName>ppt_y</p:attrName>
                                        </p:attrNameLst>
                                      </p:cBhvr>
                                      <p:tavLst>
                                        <p:tav tm="0">
                                          <p:val>
                                            <p:strVal val="#ppt_y"/>
                                          </p:val>
                                        </p:tav>
                                        <p:tav tm="100000">
                                          <p:val>
                                            <p:strVal val="#ppt_y"/>
                                          </p:val>
                                        </p:tav>
                                      </p:tavLst>
                                    </p:anim>
                                    <p:animEffect transition="in" filter="wipe(right)" prLst="gradientSize: 0.1">
                                      <p:cBhvr>
                                        <p:cTn id="196" dur="2000"/>
                                        <p:tgtEl>
                                          <p:spTgt spid="56"/>
                                        </p:tgtEl>
                                      </p:cBhvr>
                                    </p:animEffect>
                                  </p:childTnLst>
                                </p:cTn>
                              </p:par>
                              <p:par>
                                <p:cTn id="197" presetID="29" presetClass="entr" presetSubtype="0" fill="hold" grpId="0" nodeType="withEffect">
                                  <p:stCondLst>
                                    <p:cond delay="0"/>
                                  </p:stCondLst>
                                  <p:childTnLst>
                                    <p:set>
                                      <p:cBhvr>
                                        <p:cTn id="198" dur="1" fill="hold">
                                          <p:stCondLst>
                                            <p:cond delay="0"/>
                                          </p:stCondLst>
                                        </p:cTn>
                                        <p:tgtEl>
                                          <p:spTgt spid="57"/>
                                        </p:tgtEl>
                                        <p:attrNameLst>
                                          <p:attrName>style.visibility</p:attrName>
                                        </p:attrNameLst>
                                      </p:cBhvr>
                                      <p:to>
                                        <p:strVal val="visible"/>
                                      </p:to>
                                    </p:set>
                                    <p:anim calcmode="lin" valueType="num">
                                      <p:cBhvr>
                                        <p:cTn id="199" dur="2000" fill="hold"/>
                                        <p:tgtEl>
                                          <p:spTgt spid="57"/>
                                        </p:tgtEl>
                                        <p:attrNameLst>
                                          <p:attrName>ppt_x</p:attrName>
                                        </p:attrNameLst>
                                      </p:cBhvr>
                                      <p:tavLst>
                                        <p:tav tm="0">
                                          <p:val>
                                            <p:strVal val="#ppt_x-.2"/>
                                          </p:val>
                                        </p:tav>
                                        <p:tav tm="100000">
                                          <p:val>
                                            <p:strVal val="#ppt_x"/>
                                          </p:val>
                                        </p:tav>
                                      </p:tavLst>
                                    </p:anim>
                                    <p:anim calcmode="lin" valueType="num">
                                      <p:cBhvr>
                                        <p:cTn id="200" dur="2000" fill="hold"/>
                                        <p:tgtEl>
                                          <p:spTgt spid="57"/>
                                        </p:tgtEl>
                                        <p:attrNameLst>
                                          <p:attrName>ppt_y</p:attrName>
                                        </p:attrNameLst>
                                      </p:cBhvr>
                                      <p:tavLst>
                                        <p:tav tm="0">
                                          <p:val>
                                            <p:strVal val="#ppt_y"/>
                                          </p:val>
                                        </p:tav>
                                        <p:tav tm="100000">
                                          <p:val>
                                            <p:strVal val="#ppt_y"/>
                                          </p:val>
                                        </p:tav>
                                      </p:tavLst>
                                    </p:anim>
                                    <p:animEffect transition="in" filter="wipe(right)" prLst="gradientSize: 0.1">
                                      <p:cBhvr>
                                        <p:cTn id="201" dur="2000"/>
                                        <p:tgtEl>
                                          <p:spTgt spid="57"/>
                                        </p:tgtEl>
                                      </p:cBhvr>
                                    </p:animEffect>
                                  </p:childTnLst>
                                </p:cTn>
                              </p:par>
                              <p:par>
                                <p:cTn id="202" presetID="29" presetClass="entr" presetSubtype="0" fill="hold" nodeType="withEffect">
                                  <p:stCondLst>
                                    <p:cond delay="0"/>
                                  </p:stCondLst>
                                  <p:childTnLst>
                                    <p:set>
                                      <p:cBhvr>
                                        <p:cTn id="203" dur="1" fill="hold">
                                          <p:stCondLst>
                                            <p:cond delay="0"/>
                                          </p:stCondLst>
                                        </p:cTn>
                                        <p:tgtEl>
                                          <p:spTgt spid="58"/>
                                        </p:tgtEl>
                                        <p:attrNameLst>
                                          <p:attrName>style.visibility</p:attrName>
                                        </p:attrNameLst>
                                      </p:cBhvr>
                                      <p:to>
                                        <p:strVal val="visible"/>
                                      </p:to>
                                    </p:set>
                                    <p:anim calcmode="lin" valueType="num">
                                      <p:cBhvr>
                                        <p:cTn id="204" dur="2000" fill="hold"/>
                                        <p:tgtEl>
                                          <p:spTgt spid="58"/>
                                        </p:tgtEl>
                                        <p:attrNameLst>
                                          <p:attrName>ppt_x</p:attrName>
                                        </p:attrNameLst>
                                      </p:cBhvr>
                                      <p:tavLst>
                                        <p:tav tm="0">
                                          <p:val>
                                            <p:strVal val="#ppt_x-.2"/>
                                          </p:val>
                                        </p:tav>
                                        <p:tav tm="100000">
                                          <p:val>
                                            <p:strVal val="#ppt_x"/>
                                          </p:val>
                                        </p:tav>
                                      </p:tavLst>
                                    </p:anim>
                                    <p:anim calcmode="lin" valueType="num">
                                      <p:cBhvr>
                                        <p:cTn id="205" dur="2000" fill="hold"/>
                                        <p:tgtEl>
                                          <p:spTgt spid="58"/>
                                        </p:tgtEl>
                                        <p:attrNameLst>
                                          <p:attrName>ppt_y</p:attrName>
                                        </p:attrNameLst>
                                      </p:cBhvr>
                                      <p:tavLst>
                                        <p:tav tm="0">
                                          <p:val>
                                            <p:strVal val="#ppt_y"/>
                                          </p:val>
                                        </p:tav>
                                        <p:tav tm="100000">
                                          <p:val>
                                            <p:strVal val="#ppt_y"/>
                                          </p:val>
                                        </p:tav>
                                      </p:tavLst>
                                    </p:anim>
                                    <p:animEffect transition="in" filter="wipe(right)" prLst="gradientSize: 0.1">
                                      <p:cBhvr>
                                        <p:cTn id="206" dur="2000"/>
                                        <p:tgtEl>
                                          <p:spTgt spid="58"/>
                                        </p:tgtEl>
                                      </p:cBhvr>
                                    </p:animEffect>
                                  </p:childTnLst>
                                </p:cTn>
                              </p:par>
                            </p:childTnLst>
                          </p:cTn>
                        </p:par>
                      </p:childTnLst>
                    </p:cTn>
                  </p:par>
                  <p:par>
                    <p:cTn id="207" fill="hold">
                      <p:stCondLst>
                        <p:cond delay="indefinite"/>
                      </p:stCondLst>
                      <p:childTnLst>
                        <p:par>
                          <p:cTn id="208" fill="hold">
                            <p:stCondLst>
                              <p:cond delay="0"/>
                            </p:stCondLst>
                            <p:childTnLst>
                              <p:par>
                                <p:cTn id="209" presetID="29" presetClass="entr" presetSubtype="0" fill="hold" grpId="0" nodeType="clickEffect">
                                  <p:stCondLst>
                                    <p:cond delay="0"/>
                                  </p:stCondLst>
                                  <p:childTnLst>
                                    <p:set>
                                      <p:cBhvr>
                                        <p:cTn id="210" dur="1" fill="hold">
                                          <p:stCondLst>
                                            <p:cond delay="0"/>
                                          </p:stCondLst>
                                        </p:cTn>
                                        <p:tgtEl>
                                          <p:spTgt spid="25"/>
                                        </p:tgtEl>
                                        <p:attrNameLst>
                                          <p:attrName>style.visibility</p:attrName>
                                        </p:attrNameLst>
                                      </p:cBhvr>
                                      <p:to>
                                        <p:strVal val="visible"/>
                                      </p:to>
                                    </p:set>
                                    <p:anim calcmode="lin" valueType="num">
                                      <p:cBhvr>
                                        <p:cTn id="211" dur="2000" fill="hold"/>
                                        <p:tgtEl>
                                          <p:spTgt spid="25"/>
                                        </p:tgtEl>
                                        <p:attrNameLst>
                                          <p:attrName>ppt_x</p:attrName>
                                        </p:attrNameLst>
                                      </p:cBhvr>
                                      <p:tavLst>
                                        <p:tav tm="0">
                                          <p:val>
                                            <p:strVal val="#ppt_x-.2"/>
                                          </p:val>
                                        </p:tav>
                                        <p:tav tm="100000">
                                          <p:val>
                                            <p:strVal val="#ppt_x"/>
                                          </p:val>
                                        </p:tav>
                                      </p:tavLst>
                                    </p:anim>
                                    <p:anim calcmode="lin" valueType="num">
                                      <p:cBhvr>
                                        <p:cTn id="212" dur="20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213" dur="2000"/>
                                        <p:tgtEl>
                                          <p:spTgt spid="25"/>
                                        </p:tgtEl>
                                      </p:cBhvr>
                                    </p:animEffect>
                                  </p:childTnLst>
                                </p:cTn>
                              </p:par>
                              <p:par>
                                <p:cTn id="214" presetID="29" presetClass="entr" presetSubtype="0" fill="hold" nodeType="withEffect">
                                  <p:stCondLst>
                                    <p:cond delay="0"/>
                                  </p:stCondLst>
                                  <p:childTnLst>
                                    <p:set>
                                      <p:cBhvr>
                                        <p:cTn id="215" dur="1" fill="hold">
                                          <p:stCondLst>
                                            <p:cond delay="0"/>
                                          </p:stCondLst>
                                        </p:cTn>
                                        <p:tgtEl>
                                          <p:spTgt spid="62"/>
                                        </p:tgtEl>
                                        <p:attrNameLst>
                                          <p:attrName>style.visibility</p:attrName>
                                        </p:attrNameLst>
                                      </p:cBhvr>
                                      <p:to>
                                        <p:strVal val="visible"/>
                                      </p:to>
                                    </p:set>
                                    <p:anim calcmode="lin" valueType="num">
                                      <p:cBhvr>
                                        <p:cTn id="216" dur="2000" fill="hold"/>
                                        <p:tgtEl>
                                          <p:spTgt spid="62"/>
                                        </p:tgtEl>
                                        <p:attrNameLst>
                                          <p:attrName>ppt_x</p:attrName>
                                        </p:attrNameLst>
                                      </p:cBhvr>
                                      <p:tavLst>
                                        <p:tav tm="0">
                                          <p:val>
                                            <p:strVal val="#ppt_x-.2"/>
                                          </p:val>
                                        </p:tav>
                                        <p:tav tm="100000">
                                          <p:val>
                                            <p:strVal val="#ppt_x"/>
                                          </p:val>
                                        </p:tav>
                                      </p:tavLst>
                                    </p:anim>
                                    <p:anim calcmode="lin" valueType="num">
                                      <p:cBhvr>
                                        <p:cTn id="217" dur="2000" fill="hold"/>
                                        <p:tgtEl>
                                          <p:spTgt spid="62"/>
                                        </p:tgtEl>
                                        <p:attrNameLst>
                                          <p:attrName>ppt_y</p:attrName>
                                        </p:attrNameLst>
                                      </p:cBhvr>
                                      <p:tavLst>
                                        <p:tav tm="0">
                                          <p:val>
                                            <p:strVal val="#ppt_y"/>
                                          </p:val>
                                        </p:tav>
                                        <p:tav tm="100000">
                                          <p:val>
                                            <p:strVal val="#ppt_y"/>
                                          </p:val>
                                        </p:tav>
                                      </p:tavLst>
                                    </p:anim>
                                    <p:animEffect transition="in" filter="wipe(right)" prLst="gradientSize: 0.1">
                                      <p:cBhvr>
                                        <p:cTn id="218" dur="2000"/>
                                        <p:tgtEl>
                                          <p:spTgt spid="62"/>
                                        </p:tgtEl>
                                      </p:cBhvr>
                                    </p:animEffect>
                                  </p:childTnLst>
                                </p:cTn>
                              </p:par>
                              <p:par>
                                <p:cTn id="219" presetID="29" presetClass="entr" presetSubtype="0" fill="hold" grpId="0" nodeType="withEffect">
                                  <p:stCondLst>
                                    <p:cond delay="0"/>
                                  </p:stCondLst>
                                  <p:childTnLst>
                                    <p:set>
                                      <p:cBhvr>
                                        <p:cTn id="220" dur="1" fill="hold">
                                          <p:stCondLst>
                                            <p:cond delay="0"/>
                                          </p:stCondLst>
                                        </p:cTn>
                                        <p:tgtEl>
                                          <p:spTgt spid="50"/>
                                        </p:tgtEl>
                                        <p:attrNameLst>
                                          <p:attrName>style.visibility</p:attrName>
                                        </p:attrNameLst>
                                      </p:cBhvr>
                                      <p:to>
                                        <p:strVal val="visible"/>
                                      </p:to>
                                    </p:set>
                                    <p:anim calcmode="lin" valueType="num">
                                      <p:cBhvr>
                                        <p:cTn id="221" dur="2000" fill="hold"/>
                                        <p:tgtEl>
                                          <p:spTgt spid="50"/>
                                        </p:tgtEl>
                                        <p:attrNameLst>
                                          <p:attrName>ppt_x</p:attrName>
                                        </p:attrNameLst>
                                      </p:cBhvr>
                                      <p:tavLst>
                                        <p:tav tm="0">
                                          <p:val>
                                            <p:strVal val="#ppt_x-.2"/>
                                          </p:val>
                                        </p:tav>
                                        <p:tav tm="100000">
                                          <p:val>
                                            <p:strVal val="#ppt_x"/>
                                          </p:val>
                                        </p:tav>
                                      </p:tavLst>
                                    </p:anim>
                                    <p:anim calcmode="lin" valueType="num">
                                      <p:cBhvr>
                                        <p:cTn id="222" dur="2000" fill="hold"/>
                                        <p:tgtEl>
                                          <p:spTgt spid="50"/>
                                        </p:tgtEl>
                                        <p:attrNameLst>
                                          <p:attrName>ppt_y</p:attrName>
                                        </p:attrNameLst>
                                      </p:cBhvr>
                                      <p:tavLst>
                                        <p:tav tm="0">
                                          <p:val>
                                            <p:strVal val="#ppt_y"/>
                                          </p:val>
                                        </p:tav>
                                        <p:tav tm="100000">
                                          <p:val>
                                            <p:strVal val="#ppt_y"/>
                                          </p:val>
                                        </p:tav>
                                      </p:tavLst>
                                    </p:anim>
                                    <p:animEffect transition="in" filter="wipe(right)" prLst="gradientSize: 0.1">
                                      <p:cBhvr>
                                        <p:cTn id="223" dur="2000"/>
                                        <p:tgtEl>
                                          <p:spTgt spid="50"/>
                                        </p:tgtEl>
                                      </p:cBhvr>
                                    </p:animEffect>
                                  </p:childTnLst>
                                </p:cTn>
                              </p:par>
                              <p:par>
                                <p:cTn id="224" presetID="29" presetClass="entr" presetSubtype="0" fill="hold" grpId="0" nodeType="withEffect">
                                  <p:stCondLst>
                                    <p:cond delay="0"/>
                                  </p:stCondLst>
                                  <p:childTnLst>
                                    <p:set>
                                      <p:cBhvr>
                                        <p:cTn id="225" dur="1" fill="hold">
                                          <p:stCondLst>
                                            <p:cond delay="0"/>
                                          </p:stCondLst>
                                        </p:cTn>
                                        <p:tgtEl>
                                          <p:spTgt spid="63"/>
                                        </p:tgtEl>
                                        <p:attrNameLst>
                                          <p:attrName>style.visibility</p:attrName>
                                        </p:attrNameLst>
                                      </p:cBhvr>
                                      <p:to>
                                        <p:strVal val="visible"/>
                                      </p:to>
                                    </p:set>
                                    <p:anim calcmode="lin" valueType="num">
                                      <p:cBhvr>
                                        <p:cTn id="226" dur="2000" fill="hold"/>
                                        <p:tgtEl>
                                          <p:spTgt spid="63"/>
                                        </p:tgtEl>
                                        <p:attrNameLst>
                                          <p:attrName>ppt_x</p:attrName>
                                        </p:attrNameLst>
                                      </p:cBhvr>
                                      <p:tavLst>
                                        <p:tav tm="0">
                                          <p:val>
                                            <p:strVal val="#ppt_x-.2"/>
                                          </p:val>
                                        </p:tav>
                                        <p:tav tm="100000">
                                          <p:val>
                                            <p:strVal val="#ppt_x"/>
                                          </p:val>
                                        </p:tav>
                                      </p:tavLst>
                                    </p:anim>
                                    <p:anim calcmode="lin" valueType="num">
                                      <p:cBhvr>
                                        <p:cTn id="227" dur="2000" fill="hold"/>
                                        <p:tgtEl>
                                          <p:spTgt spid="63"/>
                                        </p:tgtEl>
                                        <p:attrNameLst>
                                          <p:attrName>ppt_y</p:attrName>
                                        </p:attrNameLst>
                                      </p:cBhvr>
                                      <p:tavLst>
                                        <p:tav tm="0">
                                          <p:val>
                                            <p:strVal val="#ppt_y"/>
                                          </p:val>
                                        </p:tav>
                                        <p:tav tm="100000">
                                          <p:val>
                                            <p:strVal val="#ppt_y"/>
                                          </p:val>
                                        </p:tav>
                                      </p:tavLst>
                                    </p:anim>
                                    <p:animEffect transition="in" filter="wipe(right)" prLst="gradientSize: 0.1">
                                      <p:cBhvr>
                                        <p:cTn id="228" dur="2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Graphic spid="25" grpId="0">
        <p:bldAsOne/>
      </p:bldGraphic>
      <p:bldP spid="26" grpId="0" animBg="1"/>
      <p:bldP spid="27" grpId="0" animBg="1"/>
      <p:bldP spid="28" grpId="0"/>
      <p:bldP spid="29" grpId="0"/>
      <p:bldP spid="30" grpId="0"/>
      <p:bldP spid="31" grpId="0"/>
      <p:bldP spid="33" grpId="0"/>
      <p:bldP spid="35" grpId="0"/>
      <p:bldP spid="36" grpId="0"/>
      <p:bldP spid="39" grpId="0"/>
      <p:bldP spid="40" grpId="0" animBg="1"/>
      <p:bldP spid="41" grpId="0"/>
      <p:bldP spid="43" grpId="0"/>
      <p:bldP spid="44" grpId="0" animBg="1"/>
      <p:bldP spid="46" grpId="0"/>
      <p:bldP spid="48" grpId="0"/>
      <p:bldP spid="50" grpId="0"/>
      <p:bldP spid="52" grpId="0"/>
      <p:bldP spid="53" grpId="0"/>
      <p:bldP spid="55" grpId="0"/>
      <p:bldP spid="57" grpId="0"/>
      <p:bldP spid="59" grpId="0"/>
      <p:bldP spid="60" grpId="0"/>
      <p:bldP spid="61" grpId="0"/>
      <p:bldP spid="63"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External Vouchers (Scratch Card) Life Cycle</a:t>
            </a:r>
            <a:endParaRPr lang="en-IN" sz="3000" dirty="0"/>
          </a:p>
        </p:txBody>
      </p:sp>
      <p:sp>
        <p:nvSpPr>
          <p:cNvPr id="64" name="Rounded Rectangle 63"/>
          <p:cNvSpPr/>
          <p:nvPr/>
        </p:nvSpPr>
        <p:spPr>
          <a:xfrm>
            <a:off x="5036127" y="1018309"/>
            <a:ext cx="4191000" cy="6858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smtClean="0">
                <a:solidFill>
                  <a:schemeClr val="bg1"/>
                </a:solidFill>
              </a:rPr>
              <a:t>Generated</a:t>
            </a:r>
          </a:p>
          <a:p>
            <a:pPr algn="ctr"/>
            <a:r>
              <a:rPr lang="en-US" sz="1400" dirty="0" smtClean="0"/>
              <a:t>When Voucher Batch is generated, the status of its Voucher is </a:t>
            </a:r>
            <a:r>
              <a:rPr lang="en-US" sz="1400" b="1" dirty="0" smtClean="0"/>
              <a:t>Generated</a:t>
            </a:r>
            <a:r>
              <a:rPr lang="en-US" sz="1400" dirty="0" smtClean="0"/>
              <a:t>.</a:t>
            </a:r>
            <a:endParaRPr lang="en-IN" sz="1400" b="1" dirty="0">
              <a:solidFill>
                <a:schemeClr val="bg1"/>
              </a:solidFill>
            </a:endParaRPr>
          </a:p>
        </p:txBody>
      </p:sp>
      <p:sp>
        <p:nvSpPr>
          <p:cNvPr id="65" name="Rounded Rectangle 64"/>
          <p:cNvSpPr/>
          <p:nvPr/>
        </p:nvSpPr>
        <p:spPr>
          <a:xfrm>
            <a:off x="5036127" y="2085109"/>
            <a:ext cx="4191000" cy="68580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dirty="0" smtClean="0">
                <a:solidFill>
                  <a:schemeClr val="bg1"/>
                </a:solidFill>
              </a:rPr>
              <a:t>Allocated</a:t>
            </a:r>
          </a:p>
          <a:p>
            <a:pPr algn="ctr"/>
            <a:r>
              <a:rPr lang="en-US" sz="1400" dirty="0" smtClean="0"/>
              <a:t>When a package is allocated to a Voucher, its status changes to </a:t>
            </a:r>
            <a:r>
              <a:rPr lang="en-US" sz="1400" b="1" dirty="0" smtClean="0"/>
              <a:t>Allocated</a:t>
            </a:r>
            <a:r>
              <a:rPr lang="en-US" sz="1400" dirty="0" smtClean="0"/>
              <a:t>.</a:t>
            </a:r>
            <a:endParaRPr lang="en-IN" sz="1400" b="1" dirty="0">
              <a:solidFill>
                <a:schemeClr val="bg1"/>
              </a:solidFill>
            </a:endParaRPr>
          </a:p>
        </p:txBody>
      </p:sp>
      <p:sp>
        <p:nvSpPr>
          <p:cNvPr id="66" name="Rounded Rectangle 65"/>
          <p:cNvSpPr/>
          <p:nvPr/>
        </p:nvSpPr>
        <p:spPr>
          <a:xfrm>
            <a:off x="5036127" y="3151909"/>
            <a:ext cx="4114800" cy="685800"/>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smtClean="0">
                <a:solidFill>
                  <a:schemeClr val="bg1"/>
                </a:solidFill>
              </a:rPr>
              <a:t>Billed</a:t>
            </a:r>
          </a:p>
          <a:p>
            <a:pPr algn="ctr"/>
            <a:r>
              <a:rPr lang="en-US" sz="1400" dirty="0" smtClean="0"/>
              <a:t>The status of the voucher is changed to </a:t>
            </a:r>
            <a:r>
              <a:rPr lang="en-US" sz="1400" b="1" dirty="0" smtClean="0"/>
              <a:t>Billed</a:t>
            </a:r>
            <a:r>
              <a:rPr lang="en-US" sz="1400" dirty="0" smtClean="0"/>
              <a:t> when Reseller is associated with Voucher.</a:t>
            </a:r>
            <a:endParaRPr lang="en-IN" sz="1400" b="1" dirty="0">
              <a:solidFill>
                <a:schemeClr val="bg1"/>
              </a:solidFill>
            </a:endParaRPr>
          </a:p>
        </p:txBody>
      </p:sp>
      <p:sp>
        <p:nvSpPr>
          <p:cNvPr id="67" name="Rounded Rectangle 66"/>
          <p:cNvSpPr/>
          <p:nvPr/>
        </p:nvSpPr>
        <p:spPr>
          <a:xfrm>
            <a:off x="5036127" y="4294909"/>
            <a:ext cx="4114800" cy="838200"/>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smtClean="0">
                <a:solidFill>
                  <a:schemeClr val="bg1"/>
                </a:solidFill>
              </a:rPr>
              <a:t>In-Use</a:t>
            </a:r>
          </a:p>
          <a:p>
            <a:pPr algn="ctr"/>
            <a:r>
              <a:rPr lang="en-US" sz="1400" dirty="0" smtClean="0">
                <a:solidFill>
                  <a:schemeClr val="bg1"/>
                </a:solidFill>
              </a:rPr>
              <a:t>When a recharge/top-up is successful in the system using a Voucher Pin, Recharge Engine changes its status to </a:t>
            </a:r>
            <a:r>
              <a:rPr lang="en-US" sz="1400" b="1" dirty="0" smtClean="0">
                <a:solidFill>
                  <a:schemeClr val="bg1"/>
                </a:solidFill>
              </a:rPr>
              <a:t>In</a:t>
            </a:r>
            <a:r>
              <a:rPr lang="en-US" sz="1400" dirty="0" smtClean="0">
                <a:solidFill>
                  <a:schemeClr val="bg1"/>
                </a:solidFill>
              </a:rPr>
              <a:t>-</a:t>
            </a:r>
            <a:r>
              <a:rPr lang="en-US" sz="1400" b="1" dirty="0" smtClean="0">
                <a:solidFill>
                  <a:schemeClr val="bg1"/>
                </a:solidFill>
              </a:rPr>
              <a:t>Use</a:t>
            </a:r>
            <a:r>
              <a:rPr lang="en-US" sz="1400" dirty="0" smtClean="0">
                <a:solidFill>
                  <a:schemeClr val="bg1"/>
                </a:solidFill>
              </a:rPr>
              <a:t>.</a:t>
            </a:r>
            <a:endParaRPr lang="en-IN" sz="1400" b="1" dirty="0">
              <a:solidFill>
                <a:schemeClr val="bg1"/>
              </a:solidFill>
            </a:endParaRPr>
          </a:p>
        </p:txBody>
      </p:sp>
      <p:sp>
        <p:nvSpPr>
          <p:cNvPr id="68" name="Rounded Rectangle 67"/>
          <p:cNvSpPr/>
          <p:nvPr/>
        </p:nvSpPr>
        <p:spPr>
          <a:xfrm>
            <a:off x="5036127" y="5514109"/>
            <a:ext cx="4038600" cy="99060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smtClean="0">
                <a:solidFill>
                  <a:schemeClr val="bg1"/>
                </a:solidFill>
              </a:rPr>
              <a:t>Used</a:t>
            </a:r>
          </a:p>
          <a:p>
            <a:pPr algn="ctr"/>
            <a:r>
              <a:rPr lang="en-US" sz="1400" dirty="0" smtClean="0"/>
              <a:t>When Shelf Validity expires, status of the voucher can be changed to </a:t>
            </a:r>
            <a:r>
              <a:rPr lang="en-US" sz="1400" b="1" dirty="0" smtClean="0"/>
              <a:t>Used </a:t>
            </a:r>
            <a:r>
              <a:rPr lang="en-US" sz="1400" dirty="0" smtClean="0"/>
              <a:t>which completes the life cycle.</a:t>
            </a:r>
            <a:endParaRPr lang="en-IN" sz="1400" b="1" dirty="0">
              <a:solidFill>
                <a:schemeClr val="bg1"/>
              </a:solidFill>
            </a:endParaRPr>
          </a:p>
        </p:txBody>
      </p:sp>
      <p:cxnSp>
        <p:nvCxnSpPr>
          <p:cNvPr id="69" name="Straight Arrow Connector 68"/>
          <p:cNvCxnSpPr>
            <a:stCxn id="64" idx="2"/>
            <a:endCxn id="65" idx="0"/>
          </p:cNvCxnSpPr>
          <p:nvPr/>
        </p:nvCxnSpPr>
        <p:spPr>
          <a:xfrm>
            <a:off x="7131627" y="1704109"/>
            <a:ext cx="0" cy="381000"/>
          </a:xfrm>
          <a:prstGeom prst="straightConnector1">
            <a:avLst/>
          </a:prstGeom>
          <a:ln>
            <a:tailEnd type="arrow"/>
          </a:ln>
          <a:effectLst>
            <a:outerShdw blurRad="63500" sx="102000" sy="102000" algn="ctr"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70" name="Straight Arrow Connector 69"/>
          <p:cNvCxnSpPr/>
          <p:nvPr/>
        </p:nvCxnSpPr>
        <p:spPr>
          <a:xfrm>
            <a:off x="7093527" y="2770909"/>
            <a:ext cx="0" cy="381000"/>
          </a:xfrm>
          <a:prstGeom prst="straightConnector1">
            <a:avLst/>
          </a:prstGeom>
          <a:ln>
            <a:tailEnd type="arrow"/>
          </a:ln>
          <a:effectLst>
            <a:outerShdw blurRad="50800" dist="38100" dir="16200000"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71" name="TextBox 70"/>
          <p:cNvSpPr txBox="1"/>
          <p:nvPr/>
        </p:nvSpPr>
        <p:spPr>
          <a:xfrm>
            <a:off x="2064327" y="1780309"/>
            <a:ext cx="1447800" cy="381000"/>
          </a:xfrm>
          <a:prstGeom prst="rect">
            <a:avLst/>
          </a:prstGeom>
          <a:noFill/>
        </p:spPr>
        <p:txBody>
          <a:bodyPr wrap="square" rtlCol="0">
            <a:spAutoFit/>
          </a:bodyPr>
          <a:lstStyle/>
          <a:p>
            <a:r>
              <a:rPr lang="en-US" sz="1800" b="1" dirty="0" smtClean="0"/>
              <a:t>Voucher</a:t>
            </a:r>
            <a:endParaRPr lang="en-IN" sz="1800" b="1" dirty="0"/>
          </a:p>
        </p:txBody>
      </p:sp>
      <p:cxnSp>
        <p:nvCxnSpPr>
          <p:cNvPr id="72" name="Straight Arrow Connector 71"/>
          <p:cNvCxnSpPr/>
          <p:nvPr/>
        </p:nvCxnSpPr>
        <p:spPr>
          <a:xfrm>
            <a:off x="3207327" y="1374857"/>
            <a:ext cx="144780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3283527" y="6047509"/>
            <a:ext cx="137160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3207327" y="993857"/>
            <a:ext cx="14478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IN" dirty="0">
              <a:solidFill>
                <a:schemeClr val="tx1"/>
              </a:solidFill>
            </a:endParaRPr>
          </a:p>
        </p:txBody>
      </p:sp>
      <p:cxnSp>
        <p:nvCxnSpPr>
          <p:cNvPr id="75" name="Straight Arrow Connector 74"/>
          <p:cNvCxnSpPr>
            <a:stCxn id="66" idx="2"/>
            <a:endCxn id="67" idx="0"/>
          </p:cNvCxnSpPr>
          <p:nvPr/>
        </p:nvCxnSpPr>
        <p:spPr>
          <a:xfrm>
            <a:off x="7093527" y="3837709"/>
            <a:ext cx="0" cy="457200"/>
          </a:xfrm>
          <a:prstGeom prst="straightConnector1">
            <a:avLst/>
          </a:prstGeom>
          <a:ln>
            <a:tailEnd type="arrow"/>
          </a:ln>
          <a:effectLst>
            <a:outerShdw blurRad="50800" dist="38100" dir="16200000"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76" name="Elbow Connector 75"/>
          <p:cNvCxnSpPr>
            <a:stCxn id="66" idx="3"/>
            <a:endCxn id="68" idx="3"/>
          </p:cNvCxnSpPr>
          <p:nvPr/>
        </p:nvCxnSpPr>
        <p:spPr>
          <a:xfrm flipH="1">
            <a:off x="9074727" y="3494809"/>
            <a:ext cx="76200" cy="2514600"/>
          </a:xfrm>
          <a:prstGeom prst="bentConnector3">
            <a:avLst>
              <a:gd name="adj1" fmla="val -300000"/>
            </a:avLst>
          </a:prstGeom>
          <a:ln>
            <a:tailEnd type="arrow"/>
          </a:ln>
          <a:effectLst>
            <a:outerShdw blurRad="50800" dist="38100" dir="16200000"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pic>
        <p:nvPicPr>
          <p:cNvPr id="77" name="Picture 76" descr="1.jpg"/>
          <p:cNvPicPr>
            <a:picLocks noChangeAspect="1"/>
          </p:cNvPicPr>
          <p:nvPr/>
        </p:nvPicPr>
        <p:blipFill>
          <a:blip r:embed="rId2" cstate="print"/>
          <a:stretch>
            <a:fillRect/>
          </a:stretch>
        </p:blipFill>
        <p:spPr>
          <a:xfrm>
            <a:off x="2064327" y="942109"/>
            <a:ext cx="946987" cy="877894"/>
          </a:xfrm>
          <a:prstGeom prst="rect">
            <a:avLst/>
          </a:prstGeom>
        </p:spPr>
      </p:pic>
      <p:pic>
        <p:nvPicPr>
          <p:cNvPr id="78" name="Picture 77" descr="1.jpg"/>
          <p:cNvPicPr>
            <a:picLocks noChangeAspect="1"/>
          </p:cNvPicPr>
          <p:nvPr/>
        </p:nvPicPr>
        <p:blipFill>
          <a:blip r:embed="rId2" cstate="print"/>
          <a:stretch>
            <a:fillRect/>
          </a:stretch>
        </p:blipFill>
        <p:spPr>
          <a:xfrm>
            <a:off x="2064327" y="5285509"/>
            <a:ext cx="946987" cy="877894"/>
          </a:xfrm>
          <a:prstGeom prst="rect">
            <a:avLst/>
          </a:prstGeom>
        </p:spPr>
      </p:pic>
      <p:sp>
        <p:nvSpPr>
          <p:cNvPr id="79" name="TextBox 78"/>
          <p:cNvSpPr txBox="1"/>
          <p:nvPr/>
        </p:nvSpPr>
        <p:spPr>
          <a:xfrm>
            <a:off x="1988127" y="6199909"/>
            <a:ext cx="1447800" cy="381000"/>
          </a:xfrm>
          <a:prstGeom prst="rect">
            <a:avLst/>
          </a:prstGeom>
          <a:noFill/>
        </p:spPr>
        <p:txBody>
          <a:bodyPr wrap="square" rtlCol="0">
            <a:spAutoFit/>
          </a:bodyPr>
          <a:lstStyle/>
          <a:p>
            <a:r>
              <a:rPr lang="en-US" sz="1800" b="1" dirty="0" smtClean="0"/>
              <a:t>Voucher</a:t>
            </a:r>
            <a:endParaRPr lang="en-IN" sz="1800" b="1" dirty="0"/>
          </a:p>
        </p:txBody>
      </p:sp>
      <p:cxnSp>
        <p:nvCxnSpPr>
          <p:cNvPr id="80" name="Shape 30"/>
          <p:cNvCxnSpPr/>
          <p:nvPr/>
        </p:nvCxnSpPr>
        <p:spPr>
          <a:xfrm rot="5400000">
            <a:off x="3816927" y="4904509"/>
            <a:ext cx="1295400" cy="990600"/>
          </a:xfrm>
          <a:prstGeom prst="bentConnector3">
            <a:avLst>
              <a:gd name="adj1" fmla="val -1116"/>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3588327" y="5666509"/>
            <a:ext cx="14478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Exit</a:t>
            </a:r>
            <a:endParaRPr lang="en-IN" dirty="0">
              <a:solidFill>
                <a:schemeClr val="tx1"/>
              </a:solidFill>
            </a:endParaRPr>
          </a:p>
        </p:txBody>
      </p:sp>
    </p:spTree>
    <p:extLst>
      <p:ext uri="{BB962C8B-B14F-4D97-AF65-F5344CB8AC3E}">
        <p14:creationId xmlns:p14="http://schemas.microsoft.com/office/powerpoint/2010/main" val="1455095629"/>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Pre-Registered Customers (Calling Card) Internal Flow</a:t>
            </a:r>
            <a:endParaRPr lang="en-IN" sz="3000" dirty="0"/>
          </a:p>
        </p:txBody>
      </p:sp>
      <p:pic>
        <p:nvPicPr>
          <p:cNvPr id="38" name="Picture 37" descr="type.gif"/>
          <p:cNvPicPr>
            <a:picLocks noChangeAspect="1"/>
          </p:cNvPicPr>
          <p:nvPr/>
        </p:nvPicPr>
        <p:blipFill>
          <a:blip r:embed="rId2" cstate="print"/>
          <a:stretch>
            <a:fillRect/>
          </a:stretch>
        </p:blipFill>
        <p:spPr>
          <a:xfrm flipH="1">
            <a:off x="1693719" y="1032764"/>
            <a:ext cx="1018106" cy="1295772"/>
          </a:xfrm>
          <a:prstGeom prst="rect">
            <a:avLst/>
          </a:prstGeom>
        </p:spPr>
      </p:pic>
      <p:graphicFrame>
        <p:nvGraphicFramePr>
          <p:cNvPr id="39" name="Diagram 38"/>
          <p:cNvGraphicFramePr/>
          <p:nvPr>
            <p:extLst/>
          </p:nvPr>
        </p:nvGraphicFramePr>
        <p:xfrm>
          <a:off x="3446319" y="984272"/>
          <a:ext cx="2209800" cy="16430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 name="Picture 39" descr="cust1.jpg"/>
          <p:cNvPicPr>
            <a:picLocks noChangeAspect="1"/>
          </p:cNvPicPr>
          <p:nvPr/>
        </p:nvPicPr>
        <p:blipFill>
          <a:blip r:embed="rId8" cstate="print"/>
          <a:stretch>
            <a:fillRect/>
          </a:stretch>
        </p:blipFill>
        <p:spPr>
          <a:xfrm>
            <a:off x="6341919" y="1020773"/>
            <a:ext cx="780102" cy="1136121"/>
          </a:xfrm>
          <a:prstGeom prst="rect">
            <a:avLst/>
          </a:prstGeom>
        </p:spPr>
      </p:pic>
      <p:graphicFrame>
        <p:nvGraphicFramePr>
          <p:cNvPr id="41" name="Diagram 40"/>
          <p:cNvGraphicFramePr/>
          <p:nvPr>
            <p:extLst/>
          </p:nvPr>
        </p:nvGraphicFramePr>
        <p:xfrm>
          <a:off x="1465119" y="5204894"/>
          <a:ext cx="3429000" cy="19812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2" name="Right Arrow 41"/>
          <p:cNvSpPr/>
          <p:nvPr/>
        </p:nvSpPr>
        <p:spPr>
          <a:xfrm>
            <a:off x="5732319" y="1699694"/>
            <a:ext cx="638180" cy="762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43" name="Right Arrow 42"/>
          <p:cNvSpPr/>
          <p:nvPr/>
        </p:nvSpPr>
        <p:spPr>
          <a:xfrm>
            <a:off x="2684319" y="1633018"/>
            <a:ext cx="609600" cy="6667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44" name="TextBox 43"/>
          <p:cNvSpPr txBox="1"/>
          <p:nvPr/>
        </p:nvSpPr>
        <p:spPr>
          <a:xfrm>
            <a:off x="2608119" y="1359747"/>
            <a:ext cx="866584" cy="276999"/>
          </a:xfrm>
          <a:prstGeom prst="rect">
            <a:avLst/>
          </a:prstGeom>
          <a:noFill/>
        </p:spPr>
        <p:txBody>
          <a:bodyPr wrap="none" rtlCol="0">
            <a:spAutoFit/>
          </a:bodyPr>
          <a:lstStyle/>
          <a:p>
            <a:r>
              <a:rPr lang="en-IN" sz="1200" b="1" dirty="0" smtClean="0">
                <a:solidFill>
                  <a:srgbClr val="C00000"/>
                </a:solidFill>
                <a:latin typeface="+mn-lt"/>
              </a:rPr>
              <a:t>Configures</a:t>
            </a:r>
            <a:endParaRPr lang="en-IN" sz="1200" b="1" dirty="0">
              <a:solidFill>
                <a:srgbClr val="C00000"/>
              </a:solidFill>
              <a:latin typeface="+mn-lt"/>
            </a:endParaRPr>
          </a:p>
        </p:txBody>
      </p:sp>
      <p:sp>
        <p:nvSpPr>
          <p:cNvPr id="45" name="TextBox 44"/>
          <p:cNvSpPr txBox="1"/>
          <p:nvPr/>
        </p:nvSpPr>
        <p:spPr>
          <a:xfrm>
            <a:off x="5732319" y="1355138"/>
            <a:ext cx="484428" cy="276999"/>
          </a:xfrm>
          <a:prstGeom prst="rect">
            <a:avLst/>
          </a:prstGeom>
          <a:noFill/>
        </p:spPr>
        <p:txBody>
          <a:bodyPr wrap="none" rtlCol="0">
            <a:spAutoFit/>
          </a:bodyPr>
          <a:lstStyle/>
          <a:p>
            <a:r>
              <a:rPr lang="en-IN" sz="1200" b="1" dirty="0" smtClean="0">
                <a:solidFill>
                  <a:srgbClr val="C00000"/>
                </a:solidFill>
                <a:latin typeface="+mn-lt"/>
              </a:rPr>
              <a:t>Uses</a:t>
            </a:r>
            <a:endParaRPr lang="en-IN" sz="1200" b="1" dirty="0">
              <a:solidFill>
                <a:srgbClr val="C00000"/>
              </a:solidFill>
              <a:latin typeface="+mn-lt"/>
            </a:endParaRPr>
          </a:p>
        </p:txBody>
      </p:sp>
      <p:sp>
        <p:nvSpPr>
          <p:cNvPr id="46" name="TextBox 45"/>
          <p:cNvSpPr txBox="1"/>
          <p:nvPr/>
        </p:nvSpPr>
        <p:spPr>
          <a:xfrm>
            <a:off x="6189519" y="2184695"/>
            <a:ext cx="1044068" cy="276999"/>
          </a:xfrm>
          <a:prstGeom prst="rect">
            <a:avLst/>
          </a:prstGeom>
          <a:noFill/>
        </p:spPr>
        <p:txBody>
          <a:bodyPr wrap="none" rtlCol="0">
            <a:spAutoFit/>
          </a:bodyPr>
          <a:lstStyle/>
          <a:p>
            <a:r>
              <a:rPr lang="en-US" sz="1200" b="1" dirty="0" smtClean="0">
                <a:solidFill>
                  <a:srgbClr val="C00000"/>
                </a:solidFill>
                <a:latin typeface="+mn-lt"/>
              </a:rPr>
              <a:t>Voucher Staff</a:t>
            </a:r>
            <a:endParaRPr lang="en-IN" sz="1200" b="1" dirty="0">
              <a:solidFill>
                <a:srgbClr val="C00000"/>
              </a:solidFill>
              <a:latin typeface="+mn-lt"/>
            </a:endParaRPr>
          </a:p>
        </p:txBody>
      </p:sp>
      <p:sp>
        <p:nvSpPr>
          <p:cNvPr id="47" name="TextBox 46"/>
          <p:cNvSpPr txBox="1"/>
          <p:nvPr/>
        </p:nvSpPr>
        <p:spPr>
          <a:xfrm>
            <a:off x="1768440" y="2309294"/>
            <a:ext cx="607859" cy="276999"/>
          </a:xfrm>
          <a:prstGeom prst="rect">
            <a:avLst/>
          </a:prstGeom>
          <a:noFill/>
        </p:spPr>
        <p:txBody>
          <a:bodyPr wrap="none" rtlCol="0">
            <a:spAutoFit/>
          </a:bodyPr>
          <a:lstStyle/>
          <a:p>
            <a:r>
              <a:rPr lang="en-IN" sz="1200" b="1" dirty="0" smtClean="0">
                <a:solidFill>
                  <a:schemeClr val="accent3">
                    <a:lumMod val="50000"/>
                  </a:schemeClr>
                </a:solidFill>
                <a:latin typeface="+mn-lt"/>
              </a:rPr>
              <a:t>Admin</a:t>
            </a:r>
            <a:endParaRPr lang="en-IN" sz="1200" b="1" dirty="0">
              <a:solidFill>
                <a:schemeClr val="accent3">
                  <a:lumMod val="50000"/>
                </a:schemeClr>
              </a:solidFill>
              <a:latin typeface="+mn-lt"/>
            </a:endParaRPr>
          </a:p>
        </p:txBody>
      </p:sp>
      <p:pic>
        <p:nvPicPr>
          <p:cNvPr id="48" name="Picture 47" descr="1.jpg"/>
          <p:cNvPicPr>
            <a:picLocks noChangeAspect="1"/>
          </p:cNvPicPr>
          <p:nvPr/>
        </p:nvPicPr>
        <p:blipFill>
          <a:blip r:embed="rId14" cstate="print"/>
          <a:stretch>
            <a:fillRect/>
          </a:stretch>
        </p:blipFill>
        <p:spPr>
          <a:xfrm>
            <a:off x="8323119" y="1166294"/>
            <a:ext cx="946987" cy="877894"/>
          </a:xfrm>
          <a:prstGeom prst="rect">
            <a:avLst/>
          </a:prstGeom>
        </p:spPr>
      </p:pic>
      <p:sp>
        <p:nvSpPr>
          <p:cNvPr id="49" name="TextBox 48"/>
          <p:cNvSpPr txBox="1"/>
          <p:nvPr/>
        </p:nvSpPr>
        <p:spPr>
          <a:xfrm>
            <a:off x="7103919" y="1318694"/>
            <a:ext cx="989117" cy="276999"/>
          </a:xfrm>
          <a:prstGeom prst="rect">
            <a:avLst/>
          </a:prstGeom>
          <a:noFill/>
        </p:spPr>
        <p:txBody>
          <a:bodyPr wrap="none" rtlCol="0">
            <a:spAutoFit/>
          </a:bodyPr>
          <a:lstStyle/>
          <a:p>
            <a:r>
              <a:rPr lang="en-IN" sz="1200" b="1" dirty="0" smtClean="0">
                <a:solidFill>
                  <a:srgbClr val="C00000"/>
                </a:solidFill>
                <a:latin typeface="+mn-lt"/>
              </a:rPr>
              <a:t>1. Generates</a:t>
            </a:r>
            <a:endParaRPr lang="en-IN" sz="1200" b="1" dirty="0">
              <a:solidFill>
                <a:srgbClr val="C00000"/>
              </a:solidFill>
              <a:latin typeface="+mn-lt"/>
            </a:endParaRPr>
          </a:p>
        </p:txBody>
      </p:sp>
      <p:pic>
        <p:nvPicPr>
          <p:cNvPr id="50" name="Picture 49" descr="1.jpg"/>
          <p:cNvPicPr>
            <a:picLocks noChangeAspect="1"/>
          </p:cNvPicPr>
          <p:nvPr/>
        </p:nvPicPr>
        <p:blipFill>
          <a:blip r:embed="rId14" cstate="print"/>
          <a:stretch>
            <a:fillRect/>
          </a:stretch>
        </p:blipFill>
        <p:spPr>
          <a:xfrm>
            <a:off x="8323119" y="2422000"/>
            <a:ext cx="946987" cy="877894"/>
          </a:xfrm>
          <a:prstGeom prst="rect">
            <a:avLst/>
          </a:prstGeom>
        </p:spPr>
      </p:pic>
      <p:sp>
        <p:nvSpPr>
          <p:cNvPr id="51" name="TextBox 50"/>
          <p:cNvSpPr txBox="1"/>
          <p:nvPr/>
        </p:nvSpPr>
        <p:spPr>
          <a:xfrm>
            <a:off x="8170719" y="2080694"/>
            <a:ext cx="1219200" cy="276999"/>
          </a:xfrm>
          <a:prstGeom prst="rect">
            <a:avLst/>
          </a:prstGeom>
          <a:noFill/>
        </p:spPr>
        <p:txBody>
          <a:bodyPr wrap="square" rtlCol="0">
            <a:spAutoFit/>
          </a:bodyPr>
          <a:lstStyle/>
          <a:p>
            <a:r>
              <a:rPr lang="en-US" sz="1200" b="1" dirty="0" smtClean="0">
                <a:solidFill>
                  <a:srgbClr val="C00000"/>
                </a:solidFill>
                <a:latin typeface="+mn-lt"/>
              </a:rPr>
              <a:t>Voucher Batch</a:t>
            </a:r>
            <a:endParaRPr lang="en-IN" sz="1200" b="1" dirty="0">
              <a:solidFill>
                <a:srgbClr val="C00000"/>
              </a:solidFill>
              <a:latin typeface="+mn-lt"/>
            </a:endParaRPr>
          </a:p>
        </p:txBody>
      </p:sp>
      <p:sp>
        <p:nvSpPr>
          <p:cNvPr id="52" name="TextBox 51"/>
          <p:cNvSpPr txBox="1"/>
          <p:nvPr/>
        </p:nvSpPr>
        <p:spPr>
          <a:xfrm>
            <a:off x="8170719" y="3299894"/>
            <a:ext cx="1219200" cy="276999"/>
          </a:xfrm>
          <a:prstGeom prst="rect">
            <a:avLst/>
          </a:prstGeom>
          <a:noFill/>
        </p:spPr>
        <p:txBody>
          <a:bodyPr wrap="square" rtlCol="0">
            <a:spAutoFit/>
          </a:bodyPr>
          <a:lstStyle/>
          <a:p>
            <a:r>
              <a:rPr lang="en-US" sz="1200" b="1" dirty="0" smtClean="0">
                <a:solidFill>
                  <a:srgbClr val="C00000"/>
                </a:solidFill>
                <a:latin typeface="+mn-lt"/>
              </a:rPr>
              <a:t>Voucher Batch </a:t>
            </a:r>
            <a:endParaRPr lang="en-IN" sz="1200" b="1" dirty="0">
              <a:solidFill>
                <a:srgbClr val="C00000"/>
              </a:solidFill>
              <a:latin typeface="+mn-lt"/>
            </a:endParaRPr>
          </a:p>
        </p:txBody>
      </p:sp>
      <p:cxnSp>
        <p:nvCxnSpPr>
          <p:cNvPr id="53" name="Shape 51"/>
          <p:cNvCxnSpPr/>
          <p:nvPr/>
        </p:nvCxnSpPr>
        <p:spPr>
          <a:xfrm rot="16200000" flipH="1">
            <a:off x="7316138" y="2064313"/>
            <a:ext cx="533400" cy="1328161"/>
          </a:xfrm>
          <a:prstGeom prst="bentConnector2">
            <a:avLst/>
          </a:prstGeom>
          <a:ln w="38100">
            <a:solidFill>
              <a:schemeClr val="accent4">
                <a:lumMod val="75000"/>
              </a:schemeClr>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9999519" y="3299894"/>
            <a:ext cx="1219200" cy="276999"/>
          </a:xfrm>
          <a:prstGeom prst="rect">
            <a:avLst/>
          </a:prstGeom>
          <a:noFill/>
        </p:spPr>
        <p:txBody>
          <a:bodyPr wrap="square" rtlCol="0">
            <a:spAutoFit/>
          </a:bodyPr>
          <a:lstStyle/>
          <a:p>
            <a:r>
              <a:rPr lang="en-US" sz="1200" b="1" dirty="0" smtClean="0">
                <a:solidFill>
                  <a:srgbClr val="C00000"/>
                </a:solidFill>
                <a:latin typeface="+mn-lt"/>
              </a:rPr>
              <a:t>Package </a:t>
            </a:r>
            <a:endParaRPr lang="en-IN" sz="1200" b="1" dirty="0">
              <a:solidFill>
                <a:srgbClr val="C00000"/>
              </a:solidFill>
              <a:latin typeface="+mn-lt"/>
            </a:endParaRPr>
          </a:p>
        </p:txBody>
      </p:sp>
      <p:sp>
        <p:nvSpPr>
          <p:cNvPr id="55" name="Cross 54"/>
          <p:cNvSpPr/>
          <p:nvPr/>
        </p:nvSpPr>
        <p:spPr>
          <a:xfrm>
            <a:off x="9466119" y="2690294"/>
            <a:ext cx="381000" cy="381000"/>
          </a:xfrm>
          <a:prstGeom prst="plu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56" name="TextBox 55"/>
          <p:cNvSpPr txBox="1"/>
          <p:nvPr/>
        </p:nvSpPr>
        <p:spPr>
          <a:xfrm>
            <a:off x="6875319" y="2690294"/>
            <a:ext cx="1752600" cy="276999"/>
          </a:xfrm>
          <a:prstGeom prst="rect">
            <a:avLst/>
          </a:prstGeom>
          <a:noFill/>
        </p:spPr>
        <p:txBody>
          <a:bodyPr wrap="square" rtlCol="0">
            <a:spAutoFit/>
          </a:bodyPr>
          <a:lstStyle/>
          <a:p>
            <a:r>
              <a:rPr lang="en-IN" sz="1200" b="1" dirty="0" smtClean="0">
                <a:solidFill>
                  <a:srgbClr val="C00000"/>
                </a:solidFill>
                <a:latin typeface="+mn-lt"/>
              </a:rPr>
              <a:t>2.Package Allocation</a:t>
            </a:r>
            <a:endParaRPr lang="en-IN" sz="1200" b="1" dirty="0">
              <a:solidFill>
                <a:srgbClr val="C00000"/>
              </a:solidFill>
              <a:latin typeface="+mn-lt"/>
            </a:endParaRPr>
          </a:p>
        </p:txBody>
      </p:sp>
      <p:pic>
        <p:nvPicPr>
          <p:cNvPr id="57" name="Picture 56" descr="1.jpg"/>
          <p:cNvPicPr>
            <a:picLocks noChangeAspect="1"/>
          </p:cNvPicPr>
          <p:nvPr/>
        </p:nvPicPr>
        <p:blipFill>
          <a:blip r:embed="rId14" cstate="print"/>
          <a:stretch>
            <a:fillRect/>
          </a:stretch>
        </p:blipFill>
        <p:spPr>
          <a:xfrm>
            <a:off x="8399319" y="3556295"/>
            <a:ext cx="946987" cy="877894"/>
          </a:xfrm>
          <a:prstGeom prst="rect">
            <a:avLst/>
          </a:prstGeom>
        </p:spPr>
      </p:pic>
      <p:sp>
        <p:nvSpPr>
          <p:cNvPr id="58" name="TextBox 57"/>
          <p:cNvSpPr txBox="1"/>
          <p:nvPr/>
        </p:nvSpPr>
        <p:spPr>
          <a:xfrm>
            <a:off x="7865919" y="4366694"/>
            <a:ext cx="2362200" cy="276999"/>
          </a:xfrm>
          <a:prstGeom prst="rect">
            <a:avLst/>
          </a:prstGeom>
          <a:noFill/>
        </p:spPr>
        <p:txBody>
          <a:bodyPr wrap="square" rtlCol="0">
            <a:spAutoFit/>
          </a:bodyPr>
          <a:lstStyle/>
          <a:p>
            <a:r>
              <a:rPr lang="en-US" sz="1200" b="1" dirty="0" smtClean="0">
                <a:solidFill>
                  <a:srgbClr val="C00000"/>
                </a:solidFill>
                <a:latin typeface="+mn-lt"/>
              </a:rPr>
              <a:t>Voucher Batch with Package</a:t>
            </a:r>
            <a:endParaRPr lang="en-IN" sz="1200" b="1" dirty="0">
              <a:solidFill>
                <a:srgbClr val="C00000"/>
              </a:solidFill>
              <a:latin typeface="+mn-lt"/>
            </a:endParaRPr>
          </a:p>
        </p:txBody>
      </p:sp>
      <p:sp>
        <p:nvSpPr>
          <p:cNvPr id="59" name="Cross 58"/>
          <p:cNvSpPr/>
          <p:nvPr/>
        </p:nvSpPr>
        <p:spPr>
          <a:xfrm>
            <a:off x="9466119" y="3784895"/>
            <a:ext cx="381000" cy="381000"/>
          </a:xfrm>
          <a:prstGeom prst="plu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pic>
        <p:nvPicPr>
          <p:cNvPr id="60" name="Picture 59" descr="4.png"/>
          <p:cNvPicPr>
            <a:picLocks noChangeAspect="1"/>
          </p:cNvPicPr>
          <p:nvPr/>
        </p:nvPicPr>
        <p:blipFill>
          <a:blip r:embed="rId15" cstate="print"/>
          <a:stretch>
            <a:fillRect/>
          </a:stretch>
        </p:blipFill>
        <p:spPr>
          <a:xfrm>
            <a:off x="9999519" y="3632495"/>
            <a:ext cx="838200" cy="838200"/>
          </a:xfrm>
          <a:prstGeom prst="rect">
            <a:avLst/>
          </a:prstGeom>
        </p:spPr>
      </p:pic>
      <p:sp>
        <p:nvSpPr>
          <p:cNvPr id="61" name="TextBox 60"/>
          <p:cNvSpPr txBox="1"/>
          <p:nvPr/>
        </p:nvSpPr>
        <p:spPr>
          <a:xfrm>
            <a:off x="10075719" y="4470696"/>
            <a:ext cx="762000" cy="276999"/>
          </a:xfrm>
          <a:prstGeom prst="rect">
            <a:avLst/>
          </a:prstGeom>
          <a:noFill/>
        </p:spPr>
        <p:txBody>
          <a:bodyPr wrap="square" rtlCol="0">
            <a:spAutoFit/>
          </a:bodyPr>
          <a:lstStyle/>
          <a:p>
            <a:r>
              <a:rPr lang="en-US" sz="1200" b="1" dirty="0" smtClean="0">
                <a:solidFill>
                  <a:srgbClr val="C00000"/>
                </a:solidFill>
                <a:latin typeface="+mn-lt"/>
              </a:rPr>
              <a:t>Reseller</a:t>
            </a:r>
            <a:endParaRPr lang="en-IN" sz="1200" b="1" dirty="0">
              <a:solidFill>
                <a:srgbClr val="C00000"/>
              </a:solidFill>
              <a:latin typeface="+mn-lt"/>
            </a:endParaRPr>
          </a:p>
        </p:txBody>
      </p:sp>
      <p:cxnSp>
        <p:nvCxnSpPr>
          <p:cNvPr id="62" name="Elbow Connector 61"/>
          <p:cNvCxnSpPr/>
          <p:nvPr/>
        </p:nvCxnSpPr>
        <p:spPr>
          <a:xfrm rot="16200000" flipH="1">
            <a:off x="6755336" y="2494111"/>
            <a:ext cx="1600200" cy="1535366"/>
          </a:xfrm>
          <a:prstGeom prst="bentConnector3">
            <a:avLst>
              <a:gd name="adj1" fmla="val 100246"/>
            </a:avLst>
          </a:prstGeom>
          <a:ln w="38100">
            <a:solidFill>
              <a:schemeClr val="accent4">
                <a:lumMod val="75000"/>
              </a:schemeClr>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722919" y="3784895"/>
            <a:ext cx="1752600" cy="276999"/>
          </a:xfrm>
          <a:prstGeom prst="rect">
            <a:avLst/>
          </a:prstGeom>
          <a:noFill/>
        </p:spPr>
        <p:txBody>
          <a:bodyPr wrap="square" rtlCol="0">
            <a:spAutoFit/>
          </a:bodyPr>
          <a:lstStyle/>
          <a:p>
            <a:r>
              <a:rPr lang="en-IN" sz="1200" b="1" dirty="0" smtClean="0">
                <a:solidFill>
                  <a:srgbClr val="C00000"/>
                </a:solidFill>
                <a:latin typeface="+mn-lt"/>
              </a:rPr>
              <a:t>5.Reseller Association </a:t>
            </a:r>
            <a:endParaRPr lang="en-IN" sz="1200" b="1" dirty="0">
              <a:solidFill>
                <a:srgbClr val="C00000"/>
              </a:solidFill>
              <a:latin typeface="+mn-lt"/>
            </a:endParaRPr>
          </a:p>
        </p:txBody>
      </p:sp>
      <p:cxnSp>
        <p:nvCxnSpPr>
          <p:cNvPr id="64" name="Straight Arrow Connector 63"/>
          <p:cNvCxnSpPr/>
          <p:nvPr/>
        </p:nvCxnSpPr>
        <p:spPr>
          <a:xfrm>
            <a:off x="7180119" y="1699694"/>
            <a:ext cx="990600" cy="0"/>
          </a:xfrm>
          <a:prstGeom prst="straightConnector1">
            <a:avLst/>
          </a:prstGeom>
          <a:ln w="38100">
            <a:solidFill>
              <a:schemeClr val="accent4">
                <a:lumMod val="75000"/>
              </a:schemeClr>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5007204" y="6375695"/>
            <a:ext cx="1865767" cy="276999"/>
          </a:xfrm>
          <a:prstGeom prst="rect">
            <a:avLst/>
          </a:prstGeom>
          <a:noFill/>
        </p:spPr>
        <p:txBody>
          <a:bodyPr wrap="none" rtlCol="0">
            <a:spAutoFit/>
          </a:bodyPr>
          <a:lstStyle/>
          <a:p>
            <a:r>
              <a:rPr lang="en-US" sz="1200" b="1" dirty="0" smtClean="0">
                <a:solidFill>
                  <a:srgbClr val="C00000"/>
                </a:solidFill>
                <a:latin typeface="+mn-lt"/>
              </a:rPr>
              <a:t>8. Updates Voucher Status</a:t>
            </a:r>
            <a:endParaRPr lang="en-IN" sz="1200" b="1" dirty="0">
              <a:solidFill>
                <a:srgbClr val="C00000"/>
              </a:solidFill>
              <a:latin typeface="+mn-lt"/>
            </a:endParaRPr>
          </a:p>
        </p:txBody>
      </p:sp>
      <p:pic>
        <p:nvPicPr>
          <p:cNvPr id="66" name="Picture 65" descr="10.png"/>
          <p:cNvPicPr>
            <a:picLocks noChangeAspect="1"/>
          </p:cNvPicPr>
          <p:nvPr/>
        </p:nvPicPr>
        <p:blipFill>
          <a:blip r:embed="rId16" cstate="print"/>
          <a:stretch>
            <a:fillRect/>
          </a:stretch>
        </p:blipFill>
        <p:spPr>
          <a:xfrm>
            <a:off x="1884219" y="2842694"/>
            <a:ext cx="1028700" cy="694373"/>
          </a:xfrm>
          <a:prstGeom prst="rect">
            <a:avLst/>
          </a:prstGeom>
        </p:spPr>
      </p:pic>
      <p:sp>
        <p:nvSpPr>
          <p:cNvPr id="67" name="TextBox 66"/>
          <p:cNvSpPr txBox="1"/>
          <p:nvPr/>
        </p:nvSpPr>
        <p:spPr>
          <a:xfrm>
            <a:off x="3152885" y="2918894"/>
            <a:ext cx="3152806" cy="461665"/>
          </a:xfrm>
          <a:prstGeom prst="rect">
            <a:avLst/>
          </a:prstGeom>
          <a:noFill/>
        </p:spPr>
        <p:txBody>
          <a:bodyPr wrap="square" rtlCol="0">
            <a:spAutoFit/>
          </a:bodyPr>
          <a:lstStyle/>
          <a:p>
            <a:pPr algn="ctr"/>
            <a:r>
              <a:rPr lang="en-IN" sz="1200" b="1" dirty="0" smtClean="0">
                <a:solidFill>
                  <a:srgbClr val="C00000"/>
                </a:solidFill>
              </a:rPr>
              <a:t>3. Sends Voucher Batch in Encrypted format using Download Voucher Batch</a:t>
            </a:r>
            <a:endParaRPr lang="en-IN" sz="1200" b="1" dirty="0">
              <a:solidFill>
                <a:srgbClr val="C00000"/>
              </a:solidFill>
            </a:endParaRPr>
          </a:p>
        </p:txBody>
      </p:sp>
      <p:sp>
        <p:nvSpPr>
          <p:cNvPr id="68" name="TextBox 67"/>
          <p:cNvSpPr txBox="1"/>
          <p:nvPr/>
        </p:nvSpPr>
        <p:spPr>
          <a:xfrm>
            <a:off x="1884219" y="3556295"/>
            <a:ext cx="994503" cy="276999"/>
          </a:xfrm>
          <a:prstGeom prst="rect">
            <a:avLst/>
          </a:prstGeom>
          <a:noFill/>
        </p:spPr>
        <p:txBody>
          <a:bodyPr wrap="none" rtlCol="0">
            <a:spAutoFit/>
          </a:bodyPr>
          <a:lstStyle/>
          <a:p>
            <a:r>
              <a:rPr lang="en-IN" sz="1200" b="1" dirty="0" smtClean="0">
                <a:solidFill>
                  <a:schemeClr val="accent3">
                    <a:lumMod val="50000"/>
                  </a:schemeClr>
                </a:solidFill>
                <a:latin typeface="+mn-lt"/>
              </a:rPr>
              <a:t>Print Vendor</a:t>
            </a:r>
            <a:endParaRPr lang="en-IN" sz="1200" b="1" dirty="0">
              <a:solidFill>
                <a:schemeClr val="accent3">
                  <a:lumMod val="50000"/>
                </a:schemeClr>
              </a:solidFill>
              <a:latin typeface="+mn-lt"/>
            </a:endParaRPr>
          </a:p>
        </p:txBody>
      </p:sp>
      <p:cxnSp>
        <p:nvCxnSpPr>
          <p:cNvPr id="69" name="Elbow Connector 68"/>
          <p:cNvCxnSpPr/>
          <p:nvPr/>
        </p:nvCxnSpPr>
        <p:spPr>
          <a:xfrm rot="10800000" flipV="1">
            <a:off x="2912919" y="2461693"/>
            <a:ext cx="3581400" cy="914399"/>
          </a:xfrm>
          <a:prstGeom prst="bentConnector3">
            <a:avLst>
              <a:gd name="adj1" fmla="val 257"/>
            </a:avLst>
          </a:prstGeom>
          <a:ln w="38100">
            <a:solidFill>
              <a:schemeClr val="accent4">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446319" y="3371629"/>
            <a:ext cx="2743200" cy="461665"/>
          </a:xfrm>
          <a:prstGeom prst="rect">
            <a:avLst/>
          </a:prstGeom>
          <a:noFill/>
        </p:spPr>
        <p:txBody>
          <a:bodyPr wrap="square" rtlCol="0">
            <a:spAutoFit/>
          </a:bodyPr>
          <a:lstStyle/>
          <a:p>
            <a:pPr algn="ctr"/>
            <a:r>
              <a:rPr lang="en-IN" sz="1200" b="1" dirty="0" smtClean="0">
                <a:solidFill>
                  <a:srgbClr val="C00000"/>
                </a:solidFill>
                <a:latin typeface="+mn-lt"/>
              </a:rPr>
              <a:t>4. Voucher Batch sent in </a:t>
            </a:r>
            <a:r>
              <a:rPr lang="en-IN" sz="1200" b="1" dirty="0" smtClean="0">
                <a:solidFill>
                  <a:srgbClr val="C00000"/>
                </a:solidFill>
              </a:rPr>
              <a:t>Scratch Card format</a:t>
            </a:r>
            <a:endParaRPr lang="en-IN" sz="1200" b="1" dirty="0">
              <a:solidFill>
                <a:srgbClr val="C00000"/>
              </a:solidFill>
              <a:latin typeface="+mn-lt"/>
            </a:endParaRPr>
          </a:p>
        </p:txBody>
      </p:sp>
      <p:cxnSp>
        <p:nvCxnSpPr>
          <p:cNvPr id="71" name="Elbow Connector 70"/>
          <p:cNvCxnSpPr/>
          <p:nvPr/>
        </p:nvCxnSpPr>
        <p:spPr>
          <a:xfrm rot="10800000" flipV="1">
            <a:off x="7408719" y="4823893"/>
            <a:ext cx="2971800" cy="1066799"/>
          </a:xfrm>
          <a:prstGeom prst="bentConnector3">
            <a:avLst>
              <a:gd name="adj1" fmla="val -1459"/>
            </a:avLst>
          </a:prstGeom>
          <a:ln w="3810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8844776" y="5613695"/>
            <a:ext cx="1916743" cy="276999"/>
          </a:xfrm>
          <a:prstGeom prst="rect">
            <a:avLst/>
          </a:prstGeom>
          <a:noFill/>
        </p:spPr>
        <p:txBody>
          <a:bodyPr wrap="none" rtlCol="0">
            <a:spAutoFit/>
          </a:bodyPr>
          <a:lstStyle/>
          <a:p>
            <a:r>
              <a:rPr lang="en-US" sz="1200" b="1" dirty="0" smtClean="0">
                <a:solidFill>
                  <a:srgbClr val="C00000"/>
                </a:solidFill>
                <a:latin typeface="+mn-lt"/>
              </a:rPr>
              <a:t>7. Available for Market Use</a:t>
            </a:r>
            <a:endParaRPr lang="en-IN" sz="1200" b="1" dirty="0">
              <a:solidFill>
                <a:srgbClr val="C00000"/>
              </a:solidFill>
              <a:latin typeface="+mn-lt"/>
            </a:endParaRPr>
          </a:p>
        </p:txBody>
      </p:sp>
      <p:pic>
        <p:nvPicPr>
          <p:cNvPr id="73" name="Picture 72" descr="16.jpg"/>
          <p:cNvPicPr>
            <a:picLocks noChangeAspect="1"/>
          </p:cNvPicPr>
          <p:nvPr/>
        </p:nvPicPr>
        <p:blipFill>
          <a:blip r:embed="rId17" cstate="print"/>
          <a:stretch>
            <a:fillRect/>
          </a:stretch>
        </p:blipFill>
        <p:spPr>
          <a:xfrm>
            <a:off x="5411191" y="5004095"/>
            <a:ext cx="1768928" cy="990600"/>
          </a:xfrm>
          <a:prstGeom prst="rect">
            <a:avLst/>
          </a:prstGeom>
        </p:spPr>
      </p:pic>
      <p:sp>
        <p:nvSpPr>
          <p:cNvPr id="74" name="TextBox 73"/>
          <p:cNvSpPr txBox="1"/>
          <p:nvPr/>
        </p:nvSpPr>
        <p:spPr>
          <a:xfrm rot="20708737">
            <a:off x="8959613" y="1041931"/>
            <a:ext cx="1459823" cy="400110"/>
          </a:xfrm>
          <a:prstGeom prst="rect">
            <a:avLst/>
          </a:prstGeom>
          <a:noFill/>
        </p:spPr>
        <p:txBody>
          <a:bodyPr wrap="none" rtlCol="0">
            <a:spAutoFit/>
          </a:bodyPr>
          <a:lstStyle/>
          <a:p>
            <a:r>
              <a:rPr lang="en-US" sz="2000" b="1" dirty="0" smtClean="0">
                <a:solidFill>
                  <a:schemeClr val="bg2">
                    <a:lumMod val="25000"/>
                  </a:schemeClr>
                </a:solidFill>
                <a:latin typeface="+mn-lt"/>
              </a:rPr>
              <a:t>GENERATED</a:t>
            </a:r>
            <a:endParaRPr lang="en-IN" sz="2000" b="1" dirty="0">
              <a:solidFill>
                <a:schemeClr val="bg2">
                  <a:lumMod val="25000"/>
                </a:schemeClr>
              </a:solidFill>
              <a:latin typeface="+mn-lt"/>
            </a:endParaRPr>
          </a:p>
        </p:txBody>
      </p:sp>
      <p:sp>
        <p:nvSpPr>
          <p:cNvPr id="75" name="TextBox 74"/>
          <p:cNvSpPr txBox="1"/>
          <p:nvPr/>
        </p:nvSpPr>
        <p:spPr>
          <a:xfrm rot="21148151">
            <a:off x="8856519" y="2290184"/>
            <a:ext cx="1412053" cy="400110"/>
          </a:xfrm>
          <a:prstGeom prst="rect">
            <a:avLst/>
          </a:prstGeom>
          <a:noFill/>
        </p:spPr>
        <p:txBody>
          <a:bodyPr wrap="none" rtlCol="0">
            <a:spAutoFit/>
          </a:bodyPr>
          <a:lstStyle/>
          <a:p>
            <a:r>
              <a:rPr lang="en-US" sz="2000" b="1" dirty="0" smtClean="0">
                <a:solidFill>
                  <a:schemeClr val="bg2">
                    <a:lumMod val="25000"/>
                  </a:schemeClr>
                </a:solidFill>
                <a:latin typeface="+mn-lt"/>
              </a:rPr>
              <a:t>ALLOCATED</a:t>
            </a:r>
            <a:endParaRPr lang="en-IN" sz="2000" b="1" dirty="0">
              <a:solidFill>
                <a:schemeClr val="bg2">
                  <a:lumMod val="25000"/>
                </a:schemeClr>
              </a:solidFill>
              <a:latin typeface="+mn-lt"/>
            </a:endParaRPr>
          </a:p>
        </p:txBody>
      </p:sp>
      <p:sp>
        <p:nvSpPr>
          <p:cNvPr id="76" name="TextBox 75"/>
          <p:cNvSpPr txBox="1"/>
          <p:nvPr/>
        </p:nvSpPr>
        <p:spPr>
          <a:xfrm rot="20697561">
            <a:off x="8932719" y="3433185"/>
            <a:ext cx="902811" cy="400110"/>
          </a:xfrm>
          <a:prstGeom prst="rect">
            <a:avLst/>
          </a:prstGeom>
          <a:noFill/>
        </p:spPr>
        <p:txBody>
          <a:bodyPr wrap="none" rtlCol="0">
            <a:spAutoFit/>
          </a:bodyPr>
          <a:lstStyle/>
          <a:p>
            <a:r>
              <a:rPr lang="en-US" sz="2000" b="1" dirty="0" smtClean="0">
                <a:solidFill>
                  <a:schemeClr val="bg2">
                    <a:lumMod val="25000"/>
                  </a:schemeClr>
                </a:solidFill>
                <a:latin typeface="+mn-lt"/>
              </a:rPr>
              <a:t>BILLED</a:t>
            </a:r>
            <a:endParaRPr lang="en-IN" sz="2000" b="1" dirty="0">
              <a:solidFill>
                <a:schemeClr val="bg2">
                  <a:lumMod val="25000"/>
                </a:schemeClr>
              </a:solidFill>
              <a:latin typeface="+mn-lt"/>
            </a:endParaRPr>
          </a:p>
        </p:txBody>
      </p:sp>
      <p:cxnSp>
        <p:nvCxnSpPr>
          <p:cNvPr id="77" name="Elbow Connector 76"/>
          <p:cNvCxnSpPr/>
          <p:nvPr/>
        </p:nvCxnSpPr>
        <p:spPr>
          <a:xfrm flipV="1">
            <a:off x="4055919" y="5662094"/>
            <a:ext cx="4788857" cy="748099"/>
          </a:xfrm>
          <a:prstGeom prst="bentConnector3">
            <a:avLst>
              <a:gd name="adj1" fmla="val 100040"/>
            </a:avLst>
          </a:prstGeom>
          <a:ln w="3810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rot="20652958">
            <a:off x="7065750" y="6001361"/>
            <a:ext cx="869149" cy="400110"/>
          </a:xfrm>
          <a:prstGeom prst="rect">
            <a:avLst/>
          </a:prstGeom>
          <a:noFill/>
        </p:spPr>
        <p:txBody>
          <a:bodyPr wrap="none" rtlCol="0">
            <a:spAutoFit/>
          </a:bodyPr>
          <a:lstStyle/>
          <a:p>
            <a:r>
              <a:rPr lang="en-US" sz="2000" b="1" dirty="0" smtClean="0">
                <a:solidFill>
                  <a:schemeClr val="bg2">
                    <a:lumMod val="25000"/>
                  </a:schemeClr>
                </a:solidFill>
                <a:latin typeface="+mn-lt"/>
              </a:rPr>
              <a:t>In-Use</a:t>
            </a:r>
            <a:endParaRPr lang="en-IN" sz="2000" b="1" dirty="0">
              <a:solidFill>
                <a:schemeClr val="bg2">
                  <a:lumMod val="25000"/>
                </a:schemeClr>
              </a:solidFill>
              <a:latin typeface="+mn-lt"/>
            </a:endParaRPr>
          </a:p>
        </p:txBody>
      </p:sp>
      <p:pic>
        <p:nvPicPr>
          <p:cNvPr id="79" name="Picture 78" descr="3.jpg"/>
          <p:cNvPicPr>
            <a:picLocks noChangeAspect="1"/>
          </p:cNvPicPr>
          <p:nvPr/>
        </p:nvPicPr>
        <p:blipFill>
          <a:blip r:embed="rId18" cstate="print"/>
          <a:stretch>
            <a:fillRect/>
          </a:stretch>
        </p:blipFill>
        <p:spPr>
          <a:xfrm>
            <a:off x="9999519" y="2603596"/>
            <a:ext cx="838200" cy="543898"/>
          </a:xfrm>
          <a:prstGeom prst="rect">
            <a:avLst/>
          </a:prstGeom>
        </p:spPr>
      </p:pic>
      <p:sp>
        <p:nvSpPr>
          <p:cNvPr id="80" name="TextBox 79"/>
          <p:cNvSpPr txBox="1"/>
          <p:nvPr/>
        </p:nvSpPr>
        <p:spPr>
          <a:xfrm>
            <a:off x="5749690" y="5994695"/>
            <a:ext cx="1125629" cy="276999"/>
          </a:xfrm>
          <a:prstGeom prst="rect">
            <a:avLst/>
          </a:prstGeom>
          <a:noFill/>
        </p:spPr>
        <p:txBody>
          <a:bodyPr wrap="none" rtlCol="0">
            <a:spAutoFit/>
          </a:bodyPr>
          <a:lstStyle/>
          <a:p>
            <a:r>
              <a:rPr lang="en-US" sz="1200" b="1" dirty="0" smtClean="0">
                <a:solidFill>
                  <a:srgbClr val="C00000"/>
                </a:solidFill>
              </a:rPr>
              <a:t>CALLING CARD</a:t>
            </a:r>
            <a:endParaRPr lang="en-IN" sz="1200" b="1" dirty="0">
              <a:solidFill>
                <a:srgbClr val="C00000"/>
              </a:solidFill>
              <a:latin typeface="+mn-lt"/>
            </a:endParaRPr>
          </a:p>
        </p:txBody>
      </p:sp>
      <p:cxnSp>
        <p:nvCxnSpPr>
          <p:cNvPr id="81" name="Elbow Connector 80"/>
          <p:cNvCxnSpPr/>
          <p:nvPr/>
        </p:nvCxnSpPr>
        <p:spPr>
          <a:xfrm rot="16200000" flipH="1">
            <a:off x="6157101" y="2951312"/>
            <a:ext cx="2514602" cy="1535366"/>
          </a:xfrm>
          <a:prstGeom prst="bentConnector3">
            <a:avLst>
              <a:gd name="adj1" fmla="val 100157"/>
            </a:avLst>
          </a:prstGeom>
          <a:ln w="38100">
            <a:solidFill>
              <a:schemeClr val="accent4">
                <a:lumMod val="75000"/>
              </a:schemeClr>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6614132" y="4699295"/>
            <a:ext cx="1752600" cy="276999"/>
          </a:xfrm>
          <a:prstGeom prst="rect">
            <a:avLst/>
          </a:prstGeom>
          <a:noFill/>
        </p:spPr>
        <p:txBody>
          <a:bodyPr wrap="square" rtlCol="0">
            <a:spAutoFit/>
          </a:bodyPr>
          <a:lstStyle/>
          <a:p>
            <a:r>
              <a:rPr lang="en-IN" sz="1200" b="1" dirty="0" smtClean="0">
                <a:solidFill>
                  <a:srgbClr val="C00000"/>
                </a:solidFill>
                <a:latin typeface="+mn-lt"/>
              </a:rPr>
              <a:t>6. Mark as Pre-Register</a:t>
            </a:r>
            <a:endParaRPr lang="en-IN" sz="1200" b="1" dirty="0">
              <a:solidFill>
                <a:srgbClr val="C00000"/>
              </a:solidFill>
              <a:latin typeface="+mn-lt"/>
            </a:endParaRPr>
          </a:p>
        </p:txBody>
      </p:sp>
      <p:pic>
        <p:nvPicPr>
          <p:cNvPr id="83" name="Picture 82" descr="1.jpg"/>
          <p:cNvPicPr>
            <a:picLocks noChangeAspect="1"/>
          </p:cNvPicPr>
          <p:nvPr/>
        </p:nvPicPr>
        <p:blipFill>
          <a:blip r:embed="rId14" cstate="print"/>
          <a:stretch>
            <a:fillRect/>
          </a:stretch>
        </p:blipFill>
        <p:spPr>
          <a:xfrm>
            <a:off x="8519132" y="4555600"/>
            <a:ext cx="946987" cy="877894"/>
          </a:xfrm>
          <a:prstGeom prst="rect">
            <a:avLst/>
          </a:prstGeom>
        </p:spPr>
      </p:pic>
      <p:pic>
        <p:nvPicPr>
          <p:cNvPr id="84" name="Picture 2"/>
          <p:cNvPicPr>
            <a:picLocks noChangeAspect="1" noChangeArrowheads="1"/>
          </p:cNvPicPr>
          <p:nvPr/>
        </p:nvPicPr>
        <p:blipFill>
          <a:blip r:embed="rId19" cstate="print"/>
          <a:srcRect/>
          <a:stretch>
            <a:fillRect/>
          </a:stretch>
        </p:blipFill>
        <p:spPr bwMode="auto">
          <a:xfrm rot="19741388">
            <a:off x="8688616" y="4773984"/>
            <a:ext cx="505504" cy="387027"/>
          </a:xfrm>
          <a:prstGeom prst="rect">
            <a:avLst/>
          </a:prstGeom>
          <a:noFill/>
          <a:ln w="9525">
            <a:noFill/>
            <a:miter lim="800000"/>
            <a:headEnd/>
            <a:tailEnd/>
          </a:ln>
        </p:spPr>
      </p:pic>
      <p:sp>
        <p:nvSpPr>
          <p:cNvPr id="85" name="TextBox 84"/>
          <p:cNvSpPr txBox="1"/>
          <p:nvPr/>
        </p:nvSpPr>
        <p:spPr>
          <a:xfrm>
            <a:off x="8094519" y="5385095"/>
            <a:ext cx="2362200" cy="276999"/>
          </a:xfrm>
          <a:prstGeom prst="rect">
            <a:avLst/>
          </a:prstGeom>
          <a:noFill/>
        </p:spPr>
        <p:txBody>
          <a:bodyPr wrap="square" rtlCol="0">
            <a:spAutoFit/>
          </a:bodyPr>
          <a:lstStyle/>
          <a:p>
            <a:r>
              <a:rPr lang="en-US" sz="1200" b="1" dirty="0" smtClean="0">
                <a:solidFill>
                  <a:srgbClr val="C00000"/>
                </a:solidFill>
                <a:latin typeface="+mn-lt"/>
              </a:rPr>
              <a:t>Pre-Register Voucher</a:t>
            </a:r>
            <a:endParaRPr lang="en-IN" sz="1200" b="1" dirty="0">
              <a:solidFill>
                <a:srgbClr val="C00000"/>
              </a:solidFill>
              <a:latin typeface="+mn-lt"/>
            </a:endParaRPr>
          </a:p>
        </p:txBody>
      </p:sp>
      <p:sp>
        <p:nvSpPr>
          <p:cNvPr id="86" name="TextBox 85"/>
          <p:cNvSpPr txBox="1"/>
          <p:nvPr/>
        </p:nvSpPr>
        <p:spPr>
          <a:xfrm>
            <a:off x="9181728" y="4519094"/>
            <a:ext cx="1579791" cy="369332"/>
          </a:xfrm>
          <a:prstGeom prst="rect">
            <a:avLst/>
          </a:prstGeom>
          <a:noFill/>
        </p:spPr>
        <p:txBody>
          <a:bodyPr wrap="none" rtlCol="0">
            <a:spAutoFit/>
          </a:bodyPr>
          <a:lstStyle/>
          <a:p>
            <a:r>
              <a:rPr lang="en-US" b="1" dirty="0" smtClean="0">
                <a:solidFill>
                  <a:schemeClr val="bg2">
                    <a:lumMod val="25000"/>
                  </a:schemeClr>
                </a:solidFill>
                <a:latin typeface="+mn-lt"/>
              </a:rPr>
              <a:t>Pre-Registered</a:t>
            </a:r>
            <a:endParaRPr lang="en-IN" b="1" dirty="0">
              <a:solidFill>
                <a:schemeClr val="bg2">
                  <a:lumMod val="25000"/>
                </a:schemeClr>
              </a:solidFill>
              <a:latin typeface="+mn-lt"/>
            </a:endParaRPr>
          </a:p>
        </p:txBody>
      </p:sp>
    </p:spTree>
    <p:extLst>
      <p:ext uri="{BB962C8B-B14F-4D97-AF65-F5344CB8AC3E}">
        <p14:creationId xmlns:p14="http://schemas.microsoft.com/office/powerpoint/2010/main" val="351034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2000" fill="hold"/>
                                        <p:tgtEl>
                                          <p:spTgt spid="38"/>
                                        </p:tgtEl>
                                        <p:attrNameLst>
                                          <p:attrName>ppt_x</p:attrName>
                                        </p:attrNameLst>
                                      </p:cBhvr>
                                      <p:tavLst>
                                        <p:tav tm="0">
                                          <p:val>
                                            <p:strVal val="#ppt_x-.2"/>
                                          </p:val>
                                        </p:tav>
                                        <p:tav tm="100000">
                                          <p:val>
                                            <p:strVal val="#ppt_x"/>
                                          </p:val>
                                        </p:tav>
                                      </p:tavLst>
                                    </p:anim>
                                    <p:anim calcmode="lin" valueType="num">
                                      <p:cBhvr>
                                        <p:cTn id="8" dur="2000" fill="hold"/>
                                        <p:tgtEl>
                                          <p:spTgt spid="38"/>
                                        </p:tgtEl>
                                        <p:attrNameLst>
                                          <p:attrName>ppt_y</p:attrName>
                                        </p:attrNameLst>
                                      </p:cBhvr>
                                      <p:tavLst>
                                        <p:tav tm="0">
                                          <p:val>
                                            <p:strVal val="#ppt_y"/>
                                          </p:val>
                                        </p:tav>
                                        <p:tav tm="100000">
                                          <p:val>
                                            <p:strVal val="#ppt_y"/>
                                          </p:val>
                                        </p:tav>
                                      </p:tavLst>
                                    </p:anim>
                                    <p:animEffect transition="in" filter="wipe(right)" prLst="gradientSize: 0.1">
                                      <p:cBhvr>
                                        <p:cTn id="9" dur="2000"/>
                                        <p:tgtEl>
                                          <p:spTgt spid="38"/>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2000" fill="hold"/>
                                        <p:tgtEl>
                                          <p:spTgt spid="47"/>
                                        </p:tgtEl>
                                        <p:attrNameLst>
                                          <p:attrName>ppt_x</p:attrName>
                                        </p:attrNameLst>
                                      </p:cBhvr>
                                      <p:tavLst>
                                        <p:tav tm="0">
                                          <p:val>
                                            <p:strVal val="#ppt_x-.2"/>
                                          </p:val>
                                        </p:tav>
                                        <p:tav tm="100000">
                                          <p:val>
                                            <p:strVal val="#ppt_x"/>
                                          </p:val>
                                        </p:tav>
                                      </p:tavLst>
                                    </p:anim>
                                    <p:anim calcmode="lin" valueType="num">
                                      <p:cBhvr>
                                        <p:cTn id="13" dur="2000" fill="hold"/>
                                        <p:tgtEl>
                                          <p:spTgt spid="47"/>
                                        </p:tgtEl>
                                        <p:attrNameLst>
                                          <p:attrName>ppt_y</p:attrName>
                                        </p:attrNameLst>
                                      </p:cBhvr>
                                      <p:tavLst>
                                        <p:tav tm="0">
                                          <p:val>
                                            <p:strVal val="#ppt_y"/>
                                          </p:val>
                                        </p:tav>
                                        <p:tav tm="100000">
                                          <p:val>
                                            <p:strVal val="#ppt_y"/>
                                          </p:val>
                                        </p:tav>
                                      </p:tavLst>
                                    </p:anim>
                                    <p:animEffect transition="in" filter="wipe(right)" prLst="gradientSize: 0.1">
                                      <p:cBhvr>
                                        <p:cTn id="14" dur="2000"/>
                                        <p:tgtEl>
                                          <p:spTgt spid="47"/>
                                        </p:tgtEl>
                                      </p:cBhvr>
                                    </p:animEffect>
                                  </p:childTnLst>
                                </p:cTn>
                              </p:par>
                              <p:par>
                                <p:cTn id="15" presetID="29"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p:cTn id="17" dur="2000" fill="hold"/>
                                        <p:tgtEl>
                                          <p:spTgt spid="44"/>
                                        </p:tgtEl>
                                        <p:attrNameLst>
                                          <p:attrName>ppt_x</p:attrName>
                                        </p:attrNameLst>
                                      </p:cBhvr>
                                      <p:tavLst>
                                        <p:tav tm="0">
                                          <p:val>
                                            <p:strVal val="#ppt_x-.2"/>
                                          </p:val>
                                        </p:tav>
                                        <p:tav tm="100000">
                                          <p:val>
                                            <p:strVal val="#ppt_x"/>
                                          </p:val>
                                        </p:tav>
                                      </p:tavLst>
                                    </p:anim>
                                    <p:anim calcmode="lin" valueType="num">
                                      <p:cBhvr>
                                        <p:cTn id="18" dur="2000" fill="hold"/>
                                        <p:tgtEl>
                                          <p:spTgt spid="44"/>
                                        </p:tgtEl>
                                        <p:attrNameLst>
                                          <p:attrName>ppt_y</p:attrName>
                                        </p:attrNameLst>
                                      </p:cBhvr>
                                      <p:tavLst>
                                        <p:tav tm="0">
                                          <p:val>
                                            <p:strVal val="#ppt_y"/>
                                          </p:val>
                                        </p:tav>
                                        <p:tav tm="100000">
                                          <p:val>
                                            <p:strVal val="#ppt_y"/>
                                          </p:val>
                                        </p:tav>
                                      </p:tavLst>
                                    </p:anim>
                                    <p:animEffect transition="in" filter="wipe(right)" prLst="gradientSize: 0.1">
                                      <p:cBhvr>
                                        <p:cTn id="19" dur="2000"/>
                                        <p:tgtEl>
                                          <p:spTgt spid="44"/>
                                        </p:tgtEl>
                                      </p:cBhvr>
                                    </p:animEffect>
                                  </p:childTnLst>
                                </p:cTn>
                              </p:par>
                              <p:par>
                                <p:cTn id="20" presetID="29"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 calcmode="lin" valueType="num">
                                      <p:cBhvr>
                                        <p:cTn id="22" dur="2000" fill="hold"/>
                                        <p:tgtEl>
                                          <p:spTgt spid="43"/>
                                        </p:tgtEl>
                                        <p:attrNameLst>
                                          <p:attrName>ppt_x</p:attrName>
                                        </p:attrNameLst>
                                      </p:cBhvr>
                                      <p:tavLst>
                                        <p:tav tm="0">
                                          <p:val>
                                            <p:strVal val="#ppt_x-.2"/>
                                          </p:val>
                                        </p:tav>
                                        <p:tav tm="100000">
                                          <p:val>
                                            <p:strVal val="#ppt_x"/>
                                          </p:val>
                                        </p:tav>
                                      </p:tavLst>
                                    </p:anim>
                                    <p:anim calcmode="lin" valueType="num">
                                      <p:cBhvr>
                                        <p:cTn id="23" dur="2000" fill="hold"/>
                                        <p:tgtEl>
                                          <p:spTgt spid="43"/>
                                        </p:tgtEl>
                                        <p:attrNameLst>
                                          <p:attrName>ppt_y</p:attrName>
                                        </p:attrNameLst>
                                      </p:cBhvr>
                                      <p:tavLst>
                                        <p:tav tm="0">
                                          <p:val>
                                            <p:strVal val="#ppt_y"/>
                                          </p:val>
                                        </p:tav>
                                        <p:tav tm="100000">
                                          <p:val>
                                            <p:strVal val="#ppt_y"/>
                                          </p:val>
                                        </p:tav>
                                      </p:tavLst>
                                    </p:anim>
                                    <p:animEffect transition="in" filter="wipe(right)" prLst="gradientSize: 0.1">
                                      <p:cBhvr>
                                        <p:cTn id="24" dur="2000"/>
                                        <p:tgtEl>
                                          <p:spTgt spid="43"/>
                                        </p:tgtEl>
                                      </p:cBhvr>
                                    </p:animEffect>
                                  </p:childTnLst>
                                </p:cTn>
                              </p:par>
                              <p:par>
                                <p:cTn id="25" presetID="29"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2000" fill="hold"/>
                                        <p:tgtEl>
                                          <p:spTgt spid="39"/>
                                        </p:tgtEl>
                                        <p:attrNameLst>
                                          <p:attrName>ppt_x</p:attrName>
                                        </p:attrNameLst>
                                      </p:cBhvr>
                                      <p:tavLst>
                                        <p:tav tm="0">
                                          <p:val>
                                            <p:strVal val="#ppt_x-.2"/>
                                          </p:val>
                                        </p:tav>
                                        <p:tav tm="100000">
                                          <p:val>
                                            <p:strVal val="#ppt_x"/>
                                          </p:val>
                                        </p:tav>
                                      </p:tavLst>
                                    </p:anim>
                                    <p:anim calcmode="lin" valueType="num">
                                      <p:cBhvr>
                                        <p:cTn id="28" dur="2000" fill="hold"/>
                                        <p:tgtEl>
                                          <p:spTgt spid="39"/>
                                        </p:tgtEl>
                                        <p:attrNameLst>
                                          <p:attrName>ppt_y</p:attrName>
                                        </p:attrNameLst>
                                      </p:cBhvr>
                                      <p:tavLst>
                                        <p:tav tm="0">
                                          <p:val>
                                            <p:strVal val="#ppt_y"/>
                                          </p:val>
                                        </p:tav>
                                        <p:tav tm="100000">
                                          <p:val>
                                            <p:strVal val="#ppt_y"/>
                                          </p:val>
                                        </p:tav>
                                      </p:tavLst>
                                    </p:anim>
                                    <p:animEffect transition="in" filter="wipe(right)" prLst="gradientSize: 0.1">
                                      <p:cBhvr>
                                        <p:cTn id="29" dur="20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29" presetClass="entr" presetSubtype="0" fill="hold" grpId="0" nodeType="clickEffect">
                                  <p:stCondLst>
                                    <p:cond delay="0"/>
                                  </p:stCondLst>
                                  <p:childTnLst>
                                    <p:set>
                                      <p:cBhvr>
                                        <p:cTn id="33" dur="1" fill="hold">
                                          <p:stCondLst>
                                            <p:cond delay="0"/>
                                          </p:stCondLst>
                                        </p:cTn>
                                        <p:tgtEl>
                                          <p:spTgt spid="45"/>
                                        </p:tgtEl>
                                        <p:attrNameLst>
                                          <p:attrName>style.visibility</p:attrName>
                                        </p:attrNameLst>
                                      </p:cBhvr>
                                      <p:to>
                                        <p:strVal val="visible"/>
                                      </p:to>
                                    </p:set>
                                    <p:anim calcmode="lin" valueType="num">
                                      <p:cBhvr>
                                        <p:cTn id="34" dur="2000" fill="hold"/>
                                        <p:tgtEl>
                                          <p:spTgt spid="45"/>
                                        </p:tgtEl>
                                        <p:attrNameLst>
                                          <p:attrName>ppt_x</p:attrName>
                                        </p:attrNameLst>
                                      </p:cBhvr>
                                      <p:tavLst>
                                        <p:tav tm="0">
                                          <p:val>
                                            <p:strVal val="#ppt_x-.2"/>
                                          </p:val>
                                        </p:tav>
                                        <p:tav tm="100000">
                                          <p:val>
                                            <p:strVal val="#ppt_x"/>
                                          </p:val>
                                        </p:tav>
                                      </p:tavLst>
                                    </p:anim>
                                    <p:anim calcmode="lin" valueType="num">
                                      <p:cBhvr>
                                        <p:cTn id="35" dur="2000" fill="hold"/>
                                        <p:tgtEl>
                                          <p:spTgt spid="45"/>
                                        </p:tgtEl>
                                        <p:attrNameLst>
                                          <p:attrName>ppt_y</p:attrName>
                                        </p:attrNameLst>
                                      </p:cBhvr>
                                      <p:tavLst>
                                        <p:tav tm="0">
                                          <p:val>
                                            <p:strVal val="#ppt_y"/>
                                          </p:val>
                                        </p:tav>
                                        <p:tav tm="100000">
                                          <p:val>
                                            <p:strVal val="#ppt_y"/>
                                          </p:val>
                                        </p:tav>
                                      </p:tavLst>
                                    </p:anim>
                                    <p:animEffect transition="in" filter="wipe(right)" prLst="gradientSize: 0.1">
                                      <p:cBhvr>
                                        <p:cTn id="36" dur="2000"/>
                                        <p:tgtEl>
                                          <p:spTgt spid="45"/>
                                        </p:tgtEl>
                                      </p:cBhvr>
                                    </p:animEffect>
                                  </p:childTnLst>
                                </p:cTn>
                              </p:par>
                              <p:par>
                                <p:cTn id="37" presetID="29"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p:cTn id="39" dur="2000" fill="hold"/>
                                        <p:tgtEl>
                                          <p:spTgt spid="40"/>
                                        </p:tgtEl>
                                        <p:attrNameLst>
                                          <p:attrName>ppt_x</p:attrName>
                                        </p:attrNameLst>
                                      </p:cBhvr>
                                      <p:tavLst>
                                        <p:tav tm="0">
                                          <p:val>
                                            <p:strVal val="#ppt_x-.2"/>
                                          </p:val>
                                        </p:tav>
                                        <p:tav tm="100000">
                                          <p:val>
                                            <p:strVal val="#ppt_x"/>
                                          </p:val>
                                        </p:tav>
                                      </p:tavLst>
                                    </p:anim>
                                    <p:anim calcmode="lin" valueType="num">
                                      <p:cBhvr>
                                        <p:cTn id="40" dur="2000" fill="hold"/>
                                        <p:tgtEl>
                                          <p:spTgt spid="40"/>
                                        </p:tgtEl>
                                        <p:attrNameLst>
                                          <p:attrName>ppt_y</p:attrName>
                                        </p:attrNameLst>
                                      </p:cBhvr>
                                      <p:tavLst>
                                        <p:tav tm="0">
                                          <p:val>
                                            <p:strVal val="#ppt_y"/>
                                          </p:val>
                                        </p:tav>
                                        <p:tav tm="100000">
                                          <p:val>
                                            <p:strVal val="#ppt_y"/>
                                          </p:val>
                                        </p:tav>
                                      </p:tavLst>
                                    </p:anim>
                                    <p:animEffect transition="in" filter="wipe(right)" prLst="gradientSize: 0.1">
                                      <p:cBhvr>
                                        <p:cTn id="41" dur="2000"/>
                                        <p:tgtEl>
                                          <p:spTgt spid="40"/>
                                        </p:tgtEl>
                                      </p:cBhvr>
                                    </p:animEffect>
                                  </p:childTnLst>
                                </p:cTn>
                              </p:par>
                              <p:par>
                                <p:cTn id="42" presetID="29"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 calcmode="lin" valueType="num">
                                      <p:cBhvr>
                                        <p:cTn id="44" dur="2000" fill="hold"/>
                                        <p:tgtEl>
                                          <p:spTgt spid="46"/>
                                        </p:tgtEl>
                                        <p:attrNameLst>
                                          <p:attrName>ppt_x</p:attrName>
                                        </p:attrNameLst>
                                      </p:cBhvr>
                                      <p:tavLst>
                                        <p:tav tm="0">
                                          <p:val>
                                            <p:strVal val="#ppt_x-.2"/>
                                          </p:val>
                                        </p:tav>
                                        <p:tav tm="100000">
                                          <p:val>
                                            <p:strVal val="#ppt_x"/>
                                          </p:val>
                                        </p:tav>
                                      </p:tavLst>
                                    </p:anim>
                                    <p:anim calcmode="lin" valueType="num">
                                      <p:cBhvr>
                                        <p:cTn id="45" dur="2000" fill="hold"/>
                                        <p:tgtEl>
                                          <p:spTgt spid="46"/>
                                        </p:tgtEl>
                                        <p:attrNameLst>
                                          <p:attrName>ppt_y</p:attrName>
                                        </p:attrNameLst>
                                      </p:cBhvr>
                                      <p:tavLst>
                                        <p:tav tm="0">
                                          <p:val>
                                            <p:strVal val="#ppt_y"/>
                                          </p:val>
                                        </p:tav>
                                        <p:tav tm="100000">
                                          <p:val>
                                            <p:strVal val="#ppt_y"/>
                                          </p:val>
                                        </p:tav>
                                      </p:tavLst>
                                    </p:anim>
                                    <p:animEffect transition="in" filter="wipe(right)" prLst="gradientSize: 0.1">
                                      <p:cBhvr>
                                        <p:cTn id="46" dur="2000"/>
                                        <p:tgtEl>
                                          <p:spTgt spid="46"/>
                                        </p:tgtEl>
                                      </p:cBhvr>
                                    </p:animEffect>
                                  </p:childTnLst>
                                </p:cTn>
                              </p:par>
                              <p:par>
                                <p:cTn id="47" presetID="29"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p:cTn id="49" dur="2000" fill="hold"/>
                                        <p:tgtEl>
                                          <p:spTgt spid="42"/>
                                        </p:tgtEl>
                                        <p:attrNameLst>
                                          <p:attrName>ppt_x</p:attrName>
                                        </p:attrNameLst>
                                      </p:cBhvr>
                                      <p:tavLst>
                                        <p:tav tm="0">
                                          <p:val>
                                            <p:strVal val="#ppt_x-.2"/>
                                          </p:val>
                                        </p:tav>
                                        <p:tav tm="100000">
                                          <p:val>
                                            <p:strVal val="#ppt_x"/>
                                          </p:val>
                                        </p:tav>
                                      </p:tavLst>
                                    </p:anim>
                                    <p:anim calcmode="lin" valueType="num">
                                      <p:cBhvr>
                                        <p:cTn id="50" dur="2000" fill="hold"/>
                                        <p:tgtEl>
                                          <p:spTgt spid="42"/>
                                        </p:tgtEl>
                                        <p:attrNameLst>
                                          <p:attrName>ppt_y</p:attrName>
                                        </p:attrNameLst>
                                      </p:cBhvr>
                                      <p:tavLst>
                                        <p:tav tm="0">
                                          <p:val>
                                            <p:strVal val="#ppt_y"/>
                                          </p:val>
                                        </p:tav>
                                        <p:tav tm="100000">
                                          <p:val>
                                            <p:strVal val="#ppt_y"/>
                                          </p:val>
                                        </p:tav>
                                      </p:tavLst>
                                    </p:anim>
                                    <p:animEffect transition="in" filter="wipe(right)" prLst="gradientSize: 0.1">
                                      <p:cBhvr>
                                        <p:cTn id="51" dur="2000"/>
                                        <p:tgtEl>
                                          <p:spTgt spid="42"/>
                                        </p:tgtEl>
                                      </p:cBhvr>
                                    </p:animEffect>
                                  </p:childTnLst>
                                </p:cTn>
                              </p:par>
                            </p:childTnLst>
                          </p:cTn>
                        </p:par>
                      </p:childTnLst>
                    </p:cTn>
                  </p:par>
                  <p:par>
                    <p:cTn id="52" fill="hold">
                      <p:stCondLst>
                        <p:cond delay="indefinite"/>
                      </p:stCondLst>
                      <p:childTnLst>
                        <p:par>
                          <p:cTn id="53" fill="hold">
                            <p:stCondLst>
                              <p:cond delay="0"/>
                            </p:stCondLst>
                            <p:childTnLst>
                              <p:par>
                                <p:cTn id="54" presetID="29" presetClass="entr" presetSubtype="0" fill="hold" grpId="0" nodeType="clickEffect">
                                  <p:stCondLst>
                                    <p:cond delay="0"/>
                                  </p:stCondLst>
                                  <p:childTnLst>
                                    <p:set>
                                      <p:cBhvr>
                                        <p:cTn id="55" dur="1" fill="hold">
                                          <p:stCondLst>
                                            <p:cond delay="0"/>
                                          </p:stCondLst>
                                        </p:cTn>
                                        <p:tgtEl>
                                          <p:spTgt spid="49"/>
                                        </p:tgtEl>
                                        <p:attrNameLst>
                                          <p:attrName>style.visibility</p:attrName>
                                        </p:attrNameLst>
                                      </p:cBhvr>
                                      <p:to>
                                        <p:strVal val="visible"/>
                                      </p:to>
                                    </p:set>
                                    <p:anim calcmode="lin" valueType="num">
                                      <p:cBhvr>
                                        <p:cTn id="56" dur="2000" fill="hold"/>
                                        <p:tgtEl>
                                          <p:spTgt spid="49"/>
                                        </p:tgtEl>
                                        <p:attrNameLst>
                                          <p:attrName>ppt_x</p:attrName>
                                        </p:attrNameLst>
                                      </p:cBhvr>
                                      <p:tavLst>
                                        <p:tav tm="0">
                                          <p:val>
                                            <p:strVal val="#ppt_x-.2"/>
                                          </p:val>
                                        </p:tav>
                                        <p:tav tm="100000">
                                          <p:val>
                                            <p:strVal val="#ppt_x"/>
                                          </p:val>
                                        </p:tav>
                                      </p:tavLst>
                                    </p:anim>
                                    <p:anim calcmode="lin" valueType="num">
                                      <p:cBhvr>
                                        <p:cTn id="57" dur="2000" fill="hold"/>
                                        <p:tgtEl>
                                          <p:spTgt spid="49"/>
                                        </p:tgtEl>
                                        <p:attrNameLst>
                                          <p:attrName>ppt_y</p:attrName>
                                        </p:attrNameLst>
                                      </p:cBhvr>
                                      <p:tavLst>
                                        <p:tav tm="0">
                                          <p:val>
                                            <p:strVal val="#ppt_y"/>
                                          </p:val>
                                        </p:tav>
                                        <p:tav tm="100000">
                                          <p:val>
                                            <p:strVal val="#ppt_y"/>
                                          </p:val>
                                        </p:tav>
                                      </p:tavLst>
                                    </p:anim>
                                    <p:animEffect transition="in" filter="wipe(right)" prLst="gradientSize: 0.1">
                                      <p:cBhvr>
                                        <p:cTn id="58" dur="2000"/>
                                        <p:tgtEl>
                                          <p:spTgt spid="49"/>
                                        </p:tgtEl>
                                      </p:cBhvr>
                                    </p:animEffect>
                                  </p:childTnLst>
                                </p:cTn>
                              </p:par>
                              <p:par>
                                <p:cTn id="59" presetID="29"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anim calcmode="lin" valueType="num">
                                      <p:cBhvr>
                                        <p:cTn id="61" dur="2000" fill="hold"/>
                                        <p:tgtEl>
                                          <p:spTgt spid="48"/>
                                        </p:tgtEl>
                                        <p:attrNameLst>
                                          <p:attrName>ppt_x</p:attrName>
                                        </p:attrNameLst>
                                      </p:cBhvr>
                                      <p:tavLst>
                                        <p:tav tm="0">
                                          <p:val>
                                            <p:strVal val="#ppt_x-.2"/>
                                          </p:val>
                                        </p:tav>
                                        <p:tav tm="100000">
                                          <p:val>
                                            <p:strVal val="#ppt_x"/>
                                          </p:val>
                                        </p:tav>
                                      </p:tavLst>
                                    </p:anim>
                                    <p:anim calcmode="lin" valueType="num">
                                      <p:cBhvr>
                                        <p:cTn id="62" dur="2000" fill="hold"/>
                                        <p:tgtEl>
                                          <p:spTgt spid="48"/>
                                        </p:tgtEl>
                                        <p:attrNameLst>
                                          <p:attrName>ppt_y</p:attrName>
                                        </p:attrNameLst>
                                      </p:cBhvr>
                                      <p:tavLst>
                                        <p:tav tm="0">
                                          <p:val>
                                            <p:strVal val="#ppt_y"/>
                                          </p:val>
                                        </p:tav>
                                        <p:tav tm="100000">
                                          <p:val>
                                            <p:strVal val="#ppt_y"/>
                                          </p:val>
                                        </p:tav>
                                      </p:tavLst>
                                    </p:anim>
                                    <p:animEffect transition="in" filter="wipe(right)" prLst="gradientSize: 0.1">
                                      <p:cBhvr>
                                        <p:cTn id="63" dur="2000"/>
                                        <p:tgtEl>
                                          <p:spTgt spid="48"/>
                                        </p:tgtEl>
                                      </p:cBhvr>
                                    </p:animEffect>
                                  </p:childTnLst>
                                </p:cTn>
                              </p:par>
                              <p:par>
                                <p:cTn id="64" presetID="29" presetClass="entr" presetSubtype="0" fill="hold" grpId="0" nodeType="withEffect">
                                  <p:stCondLst>
                                    <p:cond delay="0"/>
                                  </p:stCondLst>
                                  <p:childTnLst>
                                    <p:set>
                                      <p:cBhvr>
                                        <p:cTn id="65" dur="1" fill="hold">
                                          <p:stCondLst>
                                            <p:cond delay="0"/>
                                          </p:stCondLst>
                                        </p:cTn>
                                        <p:tgtEl>
                                          <p:spTgt spid="74"/>
                                        </p:tgtEl>
                                        <p:attrNameLst>
                                          <p:attrName>style.visibility</p:attrName>
                                        </p:attrNameLst>
                                      </p:cBhvr>
                                      <p:to>
                                        <p:strVal val="visible"/>
                                      </p:to>
                                    </p:set>
                                    <p:anim calcmode="lin" valueType="num">
                                      <p:cBhvr>
                                        <p:cTn id="66" dur="2000" fill="hold"/>
                                        <p:tgtEl>
                                          <p:spTgt spid="74"/>
                                        </p:tgtEl>
                                        <p:attrNameLst>
                                          <p:attrName>ppt_x</p:attrName>
                                        </p:attrNameLst>
                                      </p:cBhvr>
                                      <p:tavLst>
                                        <p:tav tm="0">
                                          <p:val>
                                            <p:strVal val="#ppt_x-.2"/>
                                          </p:val>
                                        </p:tav>
                                        <p:tav tm="100000">
                                          <p:val>
                                            <p:strVal val="#ppt_x"/>
                                          </p:val>
                                        </p:tav>
                                      </p:tavLst>
                                    </p:anim>
                                    <p:anim calcmode="lin" valueType="num">
                                      <p:cBhvr>
                                        <p:cTn id="67" dur="2000" fill="hold"/>
                                        <p:tgtEl>
                                          <p:spTgt spid="74"/>
                                        </p:tgtEl>
                                        <p:attrNameLst>
                                          <p:attrName>ppt_y</p:attrName>
                                        </p:attrNameLst>
                                      </p:cBhvr>
                                      <p:tavLst>
                                        <p:tav tm="0">
                                          <p:val>
                                            <p:strVal val="#ppt_y"/>
                                          </p:val>
                                        </p:tav>
                                        <p:tav tm="100000">
                                          <p:val>
                                            <p:strVal val="#ppt_y"/>
                                          </p:val>
                                        </p:tav>
                                      </p:tavLst>
                                    </p:anim>
                                    <p:animEffect transition="in" filter="wipe(right)" prLst="gradientSize: 0.1">
                                      <p:cBhvr>
                                        <p:cTn id="68" dur="2000"/>
                                        <p:tgtEl>
                                          <p:spTgt spid="74"/>
                                        </p:tgtEl>
                                      </p:cBhvr>
                                    </p:animEffect>
                                  </p:childTnLst>
                                </p:cTn>
                              </p:par>
                              <p:par>
                                <p:cTn id="69" presetID="29" presetClass="entr" presetSubtype="0" fill="hold" nodeType="withEffect">
                                  <p:stCondLst>
                                    <p:cond delay="0"/>
                                  </p:stCondLst>
                                  <p:childTnLst>
                                    <p:set>
                                      <p:cBhvr>
                                        <p:cTn id="70" dur="1" fill="hold">
                                          <p:stCondLst>
                                            <p:cond delay="0"/>
                                          </p:stCondLst>
                                        </p:cTn>
                                        <p:tgtEl>
                                          <p:spTgt spid="64"/>
                                        </p:tgtEl>
                                        <p:attrNameLst>
                                          <p:attrName>style.visibility</p:attrName>
                                        </p:attrNameLst>
                                      </p:cBhvr>
                                      <p:to>
                                        <p:strVal val="visible"/>
                                      </p:to>
                                    </p:set>
                                    <p:anim calcmode="lin" valueType="num">
                                      <p:cBhvr>
                                        <p:cTn id="71" dur="2000" fill="hold"/>
                                        <p:tgtEl>
                                          <p:spTgt spid="64"/>
                                        </p:tgtEl>
                                        <p:attrNameLst>
                                          <p:attrName>ppt_x</p:attrName>
                                        </p:attrNameLst>
                                      </p:cBhvr>
                                      <p:tavLst>
                                        <p:tav tm="0">
                                          <p:val>
                                            <p:strVal val="#ppt_x-.2"/>
                                          </p:val>
                                        </p:tav>
                                        <p:tav tm="100000">
                                          <p:val>
                                            <p:strVal val="#ppt_x"/>
                                          </p:val>
                                        </p:tav>
                                      </p:tavLst>
                                    </p:anim>
                                    <p:anim calcmode="lin" valueType="num">
                                      <p:cBhvr>
                                        <p:cTn id="72" dur="2000" fill="hold"/>
                                        <p:tgtEl>
                                          <p:spTgt spid="64"/>
                                        </p:tgtEl>
                                        <p:attrNameLst>
                                          <p:attrName>ppt_y</p:attrName>
                                        </p:attrNameLst>
                                      </p:cBhvr>
                                      <p:tavLst>
                                        <p:tav tm="0">
                                          <p:val>
                                            <p:strVal val="#ppt_y"/>
                                          </p:val>
                                        </p:tav>
                                        <p:tav tm="100000">
                                          <p:val>
                                            <p:strVal val="#ppt_y"/>
                                          </p:val>
                                        </p:tav>
                                      </p:tavLst>
                                    </p:anim>
                                    <p:animEffect transition="in" filter="wipe(right)" prLst="gradientSize: 0.1">
                                      <p:cBhvr>
                                        <p:cTn id="73" dur="2000"/>
                                        <p:tgtEl>
                                          <p:spTgt spid="64"/>
                                        </p:tgtEl>
                                      </p:cBhvr>
                                    </p:animEffect>
                                  </p:childTnLst>
                                </p:cTn>
                              </p:par>
                              <p:par>
                                <p:cTn id="74" presetID="29" presetClass="entr" presetSubtype="0"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 calcmode="lin" valueType="num">
                                      <p:cBhvr>
                                        <p:cTn id="76" dur="2000" fill="hold"/>
                                        <p:tgtEl>
                                          <p:spTgt spid="51"/>
                                        </p:tgtEl>
                                        <p:attrNameLst>
                                          <p:attrName>ppt_x</p:attrName>
                                        </p:attrNameLst>
                                      </p:cBhvr>
                                      <p:tavLst>
                                        <p:tav tm="0">
                                          <p:val>
                                            <p:strVal val="#ppt_x-.2"/>
                                          </p:val>
                                        </p:tav>
                                        <p:tav tm="100000">
                                          <p:val>
                                            <p:strVal val="#ppt_x"/>
                                          </p:val>
                                        </p:tav>
                                      </p:tavLst>
                                    </p:anim>
                                    <p:anim calcmode="lin" valueType="num">
                                      <p:cBhvr>
                                        <p:cTn id="77" dur="2000" fill="hold"/>
                                        <p:tgtEl>
                                          <p:spTgt spid="51"/>
                                        </p:tgtEl>
                                        <p:attrNameLst>
                                          <p:attrName>ppt_y</p:attrName>
                                        </p:attrNameLst>
                                      </p:cBhvr>
                                      <p:tavLst>
                                        <p:tav tm="0">
                                          <p:val>
                                            <p:strVal val="#ppt_y"/>
                                          </p:val>
                                        </p:tav>
                                        <p:tav tm="100000">
                                          <p:val>
                                            <p:strVal val="#ppt_y"/>
                                          </p:val>
                                        </p:tav>
                                      </p:tavLst>
                                    </p:anim>
                                    <p:animEffect transition="in" filter="wipe(right)" prLst="gradientSize: 0.1">
                                      <p:cBhvr>
                                        <p:cTn id="78" dur="2000"/>
                                        <p:tgtEl>
                                          <p:spTgt spid="51"/>
                                        </p:tgtEl>
                                      </p:cBhvr>
                                    </p:animEffect>
                                  </p:childTnLst>
                                </p:cTn>
                              </p:par>
                            </p:childTnLst>
                          </p:cTn>
                        </p:par>
                      </p:childTnLst>
                    </p:cTn>
                  </p:par>
                  <p:par>
                    <p:cTn id="79" fill="hold">
                      <p:stCondLst>
                        <p:cond delay="indefinite"/>
                      </p:stCondLst>
                      <p:childTnLst>
                        <p:par>
                          <p:cTn id="80" fill="hold">
                            <p:stCondLst>
                              <p:cond delay="0"/>
                            </p:stCondLst>
                            <p:childTnLst>
                              <p:par>
                                <p:cTn id="81" presetID="29" presetClass="entr" presetSubtype="0"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anim calcmode="lin" valueType="num">
                                      <p:cBhvr>
                                        <p:cTn id="83" dur="2000" fill="hold"/>
                                        <p:tgtEl>
                                          <p:spTgt spid="50"/>
                                        </p:tgtEl>
                                        <p:attrNameLst>
                                          <p:attrName>ppt_x</p:attrName>
                                        </p:attrNameLst>
                                      </p:cBhvr>
                                      <p:tavLst>
                                        <p:tav tm="0">
                                          <p:val>
                                            <p:strVal val="#ppt_x-.2"/>
                                          </p:val>
                                        </p:tav>
                                        <p:tav tm="100000">
                                          <p:val>
                                            <p:strVal val="#ppt_x"/>
                                          </p:val>
                                        </p:tav>
                                      </p:tavLst>
                                    </p:anim>
                                    <p:anim calcmode="lin" valueType="num">
                                      <p:cBhvr>
                                        <p:cTn id="84" dur="2000" fill="hold"/>
                                        <p:tgtEl>
                                          <p:spTgt spid="50"/>
                                        </p:tgtEl>
                                        <p:attrNameLst>
                                          <p:attrName>ppt_y</p:attrName>
                                        </p:attrNameLst>
                                      </p:cBhvr>
                                      <p:tavLst>
                                        <p:tav tm="0">
                                          <p:val>
                                            <p:strVal val="#ppt_y"/>
                                          </p:val>
                                        </p:tav>
                                        <p:tav tm="100000">
                                          <p:val>
                                            <p:strVal val="#ppt_y"/>
                                          </p:val>
                                        </p:tav>
                                      </p:tavLst>
                                    </p:anim>
                                    <p:animEffect transition="in" filter="wipe(right)" prLst="gradientSize: 0.1">
                                      <p:cBhvr>
                                        <p:cTn id="85" dur="2000"/>
                                        <p:tgtEl>
                                          <p:spTgt spid="50"/>
                                        </p:tgtEl>
                                      </p:cBhvr>
                                    </p:animEffect>
                                  </p:childTnLst>
                                </p:cTn>
                              </p:par>
                              <p:par>
                                <p:cTn id="86" presetID="29" presetClass="entr" presetSubtype="0" fill="hold" grpId="0" nodeType="withEffect">
                                  <p:stCondLst>
                                    <p:cond delay="0"/>
                                  </p:stCondLst>
                                  <p:childTnLst>
                                    <p:set>
                                      <p:cBhvr>
                                        <p:cTn id="87" dur="1" fill="hold">
                                          <p:stCondLst>
                                            <p:cond delay="0"/>
                                          </p:stCondLst>
                                        </p:cTn>
                                        <p:tgtEl>
                                          <p:spTgt spid="75"/>
                                        </p:tgtEl>
                                        <p:attrNameLst>
                                          <p:attrName>style.visibility</p:attrName>
                                        </p:attrNameLst>
                                      </p:cBhvr>
                                      <p:to>
                                        <p:strVal val="visible"/>
                                      </p:to>
                                    </p:set>
                                    <p:anim calcmode="lin" valueType="num">
                                      <p:cBhvr>
                                        <p:cTn id="88" dur="2000" fill="hold"/>
                                        <p:tgtEl>
                                          <p:spTgt spid="75"/>
                                        </p:tgtEl>
                                        <p:attrNameLst>
                                          <p:attrName>ppt_x</p:attrName>
                                        </p:attrNameLst>
                                      </p:cBhvr>
                                      <p:tavLst>
                                        <p:tav tm="0">
                                          <p:val>
                                            <p:strVal val="#ppt_x-.2"/>
                                          </p:val>
                                        </p:tav>
                                        <p:tav tm="100000">
                                          <p:val>
                                            <p:strVal val="#ppt_x"/>
                                          </p:val>
                                        </p:tav>
                                      </p:tavLst>
                                    </p:anim>
                                    <p:anim calcmode="lin" valueType="num">
                                      <p:cBhvr>
                                        <p:cTn id="89" dur="2000" fill="hold"/>
                                        <p:tgtEl>
                                          <p:spTgt spid="75"/>
                                        </p:tgtEl>
                                        <p:attrNameLst>
                                          <p:attrName>ppt_y</p:attrName>
                                        </p:attrNameLst>
                                      </p:cBhvr>
                                      <p:tavLst>
                                        <p:tav tm="0">
                                          <p:val>
                                            <p:strVal val="#ppt_y"/>
                                          </p:val>
                                        </p:tav>
                                        <p:tav tm="100000">
                                          <p:val>
                                            <p:strVal val="#ppt_y"/>
                                          </p:val>
                                        </p:tav>
                                      </p:tavLst>
                                    </p:anim>
                                    <p:animEffect transition="in" filter="wipe(right)" prLst="gradientSize: 0.1">
                                      <p:cBhvr>
                                        <p:cTn id="90" dur="2000"/>
                                        <p:tgtEl>
                                          <p:spTgt spid="75"/>
                                        </p:tgtEl>
                                      </p:cBhvr>
                                    </p:animEffect>
                                  </p:childTnLst>
                                </p:cTn>
                              </p:par>
                              <p:par>
                                <p:cTn id="91" presetID="29" presetClass="entr" presetSubtype="0" fill="hold" nodeType="withEffect">
                                  <p:stCondLst>
                                    <p:cond delay="0"/>
                                  </p:stCondLst>
                                  <p:childTnLst>
                                    <p:set>
                                      <p:cBhvr>
                                        <p:cTn id="92" dur="1" fill="hold">
                                          <p:stCondLst>
                                            <p:cond delay="0"/>
                                          </p:stCondLst>
                                        </p:cTn>
                                        <p:tgtEl>
                                          <p:spTgt spid="79"/>
                                        </p:tgtEl>
                                        <p:attrNameLst>
                                          <p:attrName>style.visibility</p:attrName>
                                        </p:attrNameLst>
                                      </p:cBhvr>
                                      <p:to>
                                        <p:strVal val="visible"/>
                                      </p:to>
                                    </p:set>
                                    <p:anim calcmode="lin" valueType="num">
                                      <p:cBhvr>
                                        <p:cTn id="93" dur="2000" fill="hold"/>
                                        <p:tgtEl>
                                          <p:spTgt spid="79"/>
                                        </p:tgtEl>
                                        <p:attrNameLst>
                                          <p:attrName>ppt_x</p:attrName>
                                        </p:attrNameLst>
                                      </p:cBhvr>
                                      <p:tavLst>
                                        <p:tav tm="0">
                                          <p:val>
                                            <p:strVal val="#ppt_x-.2"/>
                                          </p:val>
                                        </p:tav>
                                        <p:tav tm="100000">
                                          <p:val>
                                            <p:strVal val="#ppt_x"/>
                                          </p:val>
                                        </p:tav>
                                      </p:tavLst>
                                    </p:anim>
                                    <p:anim calcmode="lin" valueType="num">
                                      <p:cBhvr>
                                        <p:cTn id="94" dur="2000" fill="hold"/>
                                        <p:tgtEl>
                                          <p:spTgt spid="79"/>
                                        </p:tgtEl>
                                        <p:attrNameLst>
                                          <p:attrName>ppt_y</p:attrName>
                                        </p:attrNameLst>
                                      </p:cBhvr>
                                      <p:tavLst>
                                        <p:tav tm="0">
                                          <p:val>
                                            <p:strVal val="#ppt_y"/>
                                          </p:val>
                                        </p:tav>
                                        <p:tav tm="100000">
                                          <p:val>
                                            <p:strVal val="#ppt_y"/>
                                          </p:val>
                                        </p:tav>
                                      </p:tavLst>
                                    </p:anim>
                                    <p:animEffect transition="in" filter="wipe(right)" prLst="gradientSize: 0.1">
                                      <p:cBhvr>
                                        <p:cTn id="95" dur="2000"/>
                                        <p:tgtEl>
                                          <p:spTgt spid="79"/>
                                        </p:tgtEl>
                                      </p:cBhvr>
                                    </p:animEffect>
                                  </p:childTnLst>
                                </p:cTn>
                              </p:par>
                              <p:par>
                                <p:cTn id="96" presetID="29" presetClass="entr" presetSubtype="0" fill="hold" grpId="0" nodeType="withEffect">
                                  <p:stCondLst>
                                    <p:cond delay="0"/>
                                  </p:stCondLst>
                                  <p:childTnLst>
                                    <p:set>
                                      <p:cBhvr>
                                        <p:cTn id="97" dur="1" fill="hold">
                                          <p:stCondLst>
                                            <p:cond delay="0"/>
                                          </p:stCondLst>
                                        </p:cTn>
                                        <p:tgtEl>
                                          <p:spTgt spid="55"/>
                                        </p:tgtEl>
                                        <p:attrNameLst>
                                          <p:attrName>style.visibility</p:attrName>
                                        </p:attrNameLst>
                                      </p:cBhvr>
                                      <p:to>
                                        <p:strVal val="visible"/>
                                      </p:to>
                                    </p:set>
                                    <p:anim calcmode="lin" valueType="num">
                                      <p:cBhvr>
                                        <p:cTn id="98" dur="2000" fill="hold"/>
                                        <p:tgtEl>
                                          <p:spTgt spid="55"/>
                                        </p:tgtEl>
                                        <p:attrNameLst>
                                          <p:attrName>ppt_x</p:attrName>
                                        </p:attrNameLst>
                                      </p:cBhvr>
                                      <p:tavLst>
                                        <p:tav tm="0">
                                          <p:val>
                                            <p:strVal val="#ppt_x-.2"/>
                                          </p:val>
                                        </p:tav>
                                        <p:tav tm="100000">
                                          <p:val>
                                            <p:strVal val="#ppt_x"/>
                                          </p:val>
                                        </p:tav>
                                      </p:tavLst>
                                    </p:anim>
                                    <p:anim calcmode="lin" valueType="num">
                                      <p:cBhvr>
                                        <p:cTn id="99" dur="2000" fill="hold"/>
                                        <p:tgtEl>
                                          <p:spTgt spid="55"/>
                                        </p:tgtEl>
                                        <p:attrNameLst>
                                          <p:attrName>ppt_y</p:attrName>
                                        </p:attrNameLst>
                                      </p:cBhvr>
                                      <p:tavLst>
                                        <p:tav tm="0">
                                          <p:val>
                                            <p:strVal val="#ppt_y"/>
                                          </p:val>
                                        </p:tav>
                                        <p:tav tm="100000">
                                          <p:val>
                                            <p:strVal val="#ppt_y"/>
                                          </p:val>
                                        </p:tav>
                                      </p:tavLst>
                                    </p:anim>
                                    <p:animEffect transition="in" filter="wipe(right)" prLst="gradientSize: 0.1">
                                      <p:cBhvr>
                                        <p:cTn id="100" dur="2000"/>
                                        <p:tgtEl>
                                          <p:spTgt spid="55"/>
                                        </p:tgtEl>
                                      </p:cBhvr>
                                    </p:animEffect>
                                  </p:childTnLst>
                                </p:cTn>
                              </p:par>
                              <p:par>
                                <p:cTn id="101" presetID="29" presetClass="entr" presetSubtype="0" fill="hold" grpId="0" nodeType="withEffect">
                                  <p:stCondLst>
                                    <p:cond delay="0"/>
                                  </p:stCondLst>
                                  <p:childTnLst>
                                    <p:set>
                                      <p:cBhvr>
                                        <p:cTn id="102" dur="1" fill="hold">
                                          <p:stCondLst>
                                            <p:cond delay="0"/>
                                          </p:stCondLst>
                                        </p:cTn>
                                        <p:tgtEl>
                                          <p:spTgt spid="54"/>
                                        </p:tgtEl>
                                        <p:attrNameLst>
                                          <p:attrName>style.visibility</p:attrName>
                                        </p:attrNameLst>
                                      </p:cBhvr>
                                      <p:to>
                                        <p:strVal val="visible"/>
                                      </p:to>
                                    </p:set>
                                    <p:anim calcmode="lin" valueType="num">
                                      <p:cBhvr>
                                        <p:cTn id="103" dur="2000" fill="hold"/>
                                        <p:tgtEl>
                                          <p:spTgt spid="54"/>
                                        </p:tgtEl>
                                        <p:attrNameLst>
                                          <p:attrName>ppt_x</p:attrName>
                                        </p:attrNameLst>
                                      </p:cBhvr>
                                      <p:tavLst>
                                        <p:tav tm="0">
                                          <p:val>
                                            <p:strVal val="#ppt_x-.2"/>
                                          </p:val>
                                        </p:tav>
                                        <p:tav tm="100000">
                                          <p:val>
                                            <p:strVal val="#ppt_x"/>
                                          </p:val>
                                        </p:tav>
                                      </p:tavLst>
                                    </p:anim>
                                    <p:anim calcmode="lin" valueType="num">
                                      <p:cBhvr>
                                        <p:cTn id="104" dur="2000" fill="hold"/>
                                        <p:tgtEl>
                                          <p:spTgt spid="54"/>
                                        </p:tgtEl>
                                        <p:attrNameLst>
                                          <p:attrName>ppt_y</p:attrName>
                                        </p:attrNameLst>
                                      </p:cBhvr>
                                      <p:tavLst>
                                        <p:tav tm="0">
                                          <p:val>
                                            <p:strVal val="#ppt_y"/>
                                          </p:val>
                                        </p:tav>
                                        <p:tav tm="100000">
                                          <p:val>
                                            <p:strVal val="#ppt_y"/>
                                          </p:val>
                                        </p:tav>
                                      </p:tavLst>
                                    </p:anim>
                                    <p:animEffect transition="in" filter="wipe(right)" prLst="gradientSize: 0.1">
                                      <p:cBhvr>
                                        <p:cTn id="105" dur="2000"/>
                                        <p:tgtEl>
                                          <p:spTgt spid="54"/>
                                        </p:tgtEl>
                                      </p:cBhvr>
                                    </p:animEffect>
                                  </p:childTnLst>
                                </p:cTn>
                              </p:par>
                              <p:par>
                                <p:cTn id="106" presetID="29" presetClass="entr" presetSubtype="0" fill="hold" grpId="0" nodeType="withEffect">
                                  <p:stCondLst>
                                    <p:cond delay="0"/>
                                  </p:stCondLst>
                                  <p:childTnLst>
                                    <p:set>
                                      <p:cBhvr>
                                        <p:cTn id="107" dur="1" fill="hold">
                                          <p:stCondLst>
                                            <p:cond delay="0"/>
                                          </p:stCondLst>
                                        </p:cTn>
                                        <p:tgtEl>
                                          <p:spTgt spid="52"/>
                                        </p:tgtEl>
                                        <p:attrNameLst>
                                          <p:attrName>style.visibility</p:attrName>
                                        </p:attrNameLst>
                                      </p:cBhvr>
                                      <p:to>
                                        <p:strVal val="visible"/>
                                      </p:to>
                                    </p:set>
                                    <p:anim calcmode="lin" valueType="num">
                                      <p:cBhvr>
                                        <p:cTn id="108" dur="2000" fill="hold"/>
                                        <p:tgtEl>
                                          <p:spTgt spid="52"/>
                                        </p:tgtEl>
                                        <p:attrNameLst>
                                          <p:attrName>ppt_x</p:attrName>
                                        </p:attrNameLst>
                                      </p:cBhvr>
                                      <p:tavLst>
                                        <p:tav tm="0">
                                          <p:val>
                                            <p:strVal val="#ppt_x-.2"/>
                                          </p:val>
                                        </p:tav>
                                        <p:tav tm="100000">
                                          <p:val>
                                            <p:strVal val="#ppt_x"/>
                                          </p:val>
                                        </p:tav>
                                      </p:tavLst>
                                    </p:anim>
                                    <p:anim calcmode="lin" valueType="num">
                                      <p:cBhvr>
                                        <p:cTn id="109" dur="2000" fill="hold"/>
                                        <p:tgtEl>
                                          <p:spTgt spid="52"/>
                                        </p:tgtEl>
                                        <p:attrNameLst>
                                          <p:attrName>ppt_y</p:attrName>
                                        </p:attrNameLst>
                                      </p:cBhvr>
                                      <p:tavLst>
                                        <p:tav tm="0">
                                          <p:val>
                                            <p:strVal val="#ppt_y"/>
                                          </p:val>
                                        </p:tav>
                                        <p:tav tm="100000">
                                          <p:val>
                                            <p:strVal val="#ppt_y"/>
                                          </p:val>
                                        </p:tav>
                                      </p:tavLst>
                                    </p:anim>
                                    <p:animEffect transition="in" filter="wipe(right)" prLst="gradientSize: 0.1">
                                      <p:cBhvr>
                                        <p:cTn id="110" dur="2000"/>
                                        <p:tgtEl>
                                          <p:spTgt spid="52"/>
                                        </p:tgtEl>
                                      </p:cBhvr>
                                    </p:animEffect>
                                  </p:childTnLst>
                                </p:cTn>
                              </p:par>
                              <p:par>
                                <p:cTn id="111" presetID="29" presetClass="entr" presetSubtype="0" fill="hold" nodeType="withEffect">
                                  <p:stCondLst>
                                    <p:cond delay="0"/>
                                  </p:stCondLst>
                                  <p:childTnLst>
                                    <p:set>
                                      <p:cBhvr>
                                        <p:cTn id="112" dur="1" fill="hold">
                                          <p:stCondLst>
                                            <p:cond delay="0"/>
                                          </p:stCondLst>
                                        </p:cTn>
                                        <p:tgtEl>
                                          <p:spTgt spid="53"/>
                                        </p:tgtEl>
                                        <p:attrNameLst>
                                          <p:attrName>style.visibility</p:attrName>
                                        </p:attrNameLst>
                                      </p:cBhvr>
                                      <p:to>
                                        <p:strVal val="visible"/>
                                      </p:to>
                                    </p:set>
                                    <p:anim calcmode="lin" valueType="num">
                                      <p:cBhvr>
                                        <p:cTn id="113" dur="2000" fill="hold"/>
                                        <p:tgtEl>
                                          <p:spTgt spid="53"/>
                                        </p:tgtEl>
                                        <p:attrNameLst>
                                          <p:attrName>ppt_x</p:attrName>
                                        </p:attrNameLst>
                                      </p:cBhvr>
                                      <p:tavLst>
                                        <p:tav tm="0">
                                          <p:val>
                                            <p:strVal val="#ppt_x-.2"/>
                                          </p:val>
                                        </p:tav>
                                        <p:tav tm="100000">
                                          <p:val>
                                            <p:strVal val="#ppt_x"/>
                                          </p:val>
                                        </p:tav>
                                      </p:tavLst>
                                    </p:anim>
                                    <p:anim calcmode="lin" valueType="num">
                                      <p:cBhvr>
                                        <p:cTn id="114" dur="2000" fill="hold"/>
                                        <p:tgtEl>
                                          <p:spTgt spid="53"/>
                                        </p:tgtEl>
                                        <p:attrNameLst>
                                          <p:attrName>ppt_y</p:attrName>
                                        </p:attrNameLst>
                                      </p:cBhvr>
                                      <p:tavLst>
                                        <p:tav tm="0">
                                          <p:val>
                                            <p:strVal val="#ppt_y"/>
                                          </p:val>
                                        </p:tav>
                                        <p:tav tm="100000">
                                          <p:val>
                                            <p:strVal val="#ppt_y"/>
                                          </p:val>
                                        </p:tav>
                                      </p:tavLst>
                                    </p:anim>
                                    <p:animEffect transition="in" filter="wipe(right)" prLst="gradientSize: 0.1">
                                      <p:cBhvr>
                                        <p:cTn id="115" dur="2000"/>
                                        <p:tgtEl>
                                          <p:spTgt spid="53"/>
                                        </p:tgtEl>
                                      </p:cBhvr>
                                    </p:animEffect>
                                  </p:childTnLst>
                                </p:cTn>
                              </p:par>
                              <p:par>
                                <p:cTn id="116" presetID="29" presetClass="entr" presetSubtype="0" fill="hold" grpId="0" nodeType="withEffect">
                                  <p:stCondLst>
                                    <p:cond delay="0"/>
                                  </p:stCondLst>
                                  <p:childTnLst>
                                    <p:set>
                                      <p:cBhvr>
                                        <p:cTn id="117" dur="1" fill="hold">
                                          <p:stCondLst>
                                            <p:cond delay="0"/>
                                          </p:stCondLst>
                                        </p:cTn>
                                        <p:tgtEl>
                                          <p:spTgt spid="56"/>
                                        </p:tgtEl>
                                        <p:attrNameLst>
                                          <p:attrName>style.visibility</p:attrName>
                                        </p:attrNameLst>
                                      </p:cBhvr>
                                      <p:to>
                                        <p:strVal val="visible"/>
                                      </p:to>
                                    </p:set>
                                    <p:anim calcmode="lin" valueType="num">
                                      <p:cBhvr>
                                        <p:cTn id="118" dur="2000" fill="hold"/>
                                        <p:tgtEl>
                                          <p:spTgt spid="56"/>
                                        </p:tgtEl>
                                        <p:attrNameLst>
                                          <p:attrName>ppt_x</p:attrName>
                                        </p:attrNameLst>
                                      </p:cBhvr>
                                      <p:tavLst>
                                        <p:tav tm="0">
                                          <p:val>
                                            <p:strVal val="#ppt_x-.2"/>
                                          </p:val>
                                        </p:tav>
                                        <p:tav tm="100000">
                                          <p:val>
                                            <p:strVal val="#ppt_x"/>
                                          </p:val>
                                        </p:tav>
                                      </p:tavLst>
                                    </p:anim>
                                    <p:anim calcmode="lin" valueType="num">
                                      <p:cBhvr>
                                        <p:cTn id="119" dur="2000" fill="hold"/>
                                        <p:tgtEl>
                                          <p:spTgt spid="56"/>
                                        </p:tgtEl>
                                        <p:attrNameLst>
                                          <p:attrName>ppt_y</p:attrName>
                                        </p:attrNameLst>
                                      </p:cBhvr>
                                      <p:tavLst>
                                        <p:tav tm="0">
                                          <p:val>
                                            <p:strVal val="#ppt_y"/>
                                          </p:val>
                                        </p:tav>
                                        <p:tav tm="100000">
                                          <p:val>
                                            <p:strVal val="#ppt_y"/>
                                          </p:val>
                                        </p:tav>
                                      </p:tavLst>
                                    </p:anim>
                                    <p:animEffect transition="in" filter="wipe(right)" prLst="gradientSize: 0.1">
                                      <p:cBhvr>
                                        <p:cTn id="120" dur="2000"/>
                                        <p:tgtEl>
                                          <p:spTgt spid="56"/>
                                        </p:tgtEl>
                                      </p:cBhvr>
                                    </p:animEffect>
                                  </p:childTnLst>
                                </p:cTn>
                              </p:par>
                            </p:childTnLst>
                          </p:cTn>
                        </p:par>
                      </p:childTnLst>
                    </p:cTn>
                  </p:par>
                  <p:par>
                    <p:cTn id="121" fill="hold">
                      <p:stCondLst>
                        <p:cond delay="indefinite"/>
                      </p:stCondLst>
                      <p:childTnLst>
                        <p:par>
                          <p:cTn id="122" fill="hold">
                            <p:stCondLst>
                              <p:cond delay="0"/>
                            </p:stCondLst>
                            <p:childTnLst>
                              <p:par>
                                <p:cTn id="123" presetID="29" presetClass="entr" presetSubtype="0" fill="hold" nodeType="clickEffect">
                                  <p:stCondLst>
                                    <p:cond delay="0"/>
                                  </p:stCondLst>
                                  <p:childTnLst>
                                    <p:set>
                                      <p:cBhvr>
                                        <p:cTn id="124" dur="1" fill="hold">
                                          <p:stCondLst>
                                            <p:cond delay="0"/>
                                          </p:stCondLst>
                                        </p:cTn>
                                        <p:tgtEl>
                                          <p:spTgt spid="66"/>
                                        </p:tgtEl>
                                        <p:attrNameLst>
                                          <p:attrName>style.visibility</p:attrName>
                                        </p:attrNameLst>
                                      </p:cBhvr>
                                      <p:to>
                                        <p:strVal val="visible"/>
                                      </p:to>
                                    </p:set>
                                    <p:anim calcmode="lin" valueType="num">
                                      <p:cBhvr>
                                        <p:cTn id="125" dur="2000" fill="hold"/>
                                        <p:tgtEl>
                                          <p:spTgt spid="66"/>
                                        </p:tgtEl>
                                        <p:attrNameLst>
                                          <p:attrName>ppt_x</p:attrName>
                                        </p:attrNameLst>
                                      </p:cBhvr>
                                      <p:tavLst>
                                        <p:tav tm="0">
                                          <p:val>
                                            <p:strVal val="#ppt_x-.2"/>
                                          </p:val>
                                        </p:tav>
                                        <p:tav tm="100000">
                                          <p:val>
                                            <p:strVal val="#ppt_x"/>
                                          </p:val>
                                        </p:tav>
                                      </p:tavLst>
                                    </p:anim>
                                    <p:anim calcmode="lin" valueType="num">
                                      <p:cBhvr>
                                        <p:cTn id="126" dur="2000" fill="hold"/>
                                        <p:tgtEl>
                                          <p:spTgt spid="66"/>
                                        </p:tgtEl>
                                        <p:attrNameLst>
                                          <p:attrName>ppt_y</p:attrName>
                                        </p:attrNameLst>
                                      </p:cBhvr>
                                      <p:tavLst>
                                        <p:tav tm="0">
                                          <p:val>
                                            <p:strVal val="#ppt_y"/>
                                          </p:val>
                                        </p:tav>
                                        <p:tav tm="100000">
                                          <p:val>
                                            <p:strVal val="#ppt_y"/>
                                          </p:val>
                                        </p:tav>
                                      </p:tavLst>
                                    </p:anim>
                                    <p:animEffect transition="in" filter="wipe(right)" prLst="gradientSize: 0.1">
                                      <p:cBhvr>
                                        <p:cTn id="127" dur="2000"/>
                                        <p:tgtEl>
                                          <p:spTgt spid="66"/>
                                        </p:tgtEl>
                                      </p:cBhvr>
                                    </p:animEffect>
                                  </p:childTnLst>
                                </p:cTn>
                              </p:par>
                              <p:par>
                                <p:cTn id="128" presetID="29" presetClass="entr" presetSubtype="0" fill="hold" grpId="0" nodeType="withEffect">
                                  <p:stCondLst>
                                    <p:cond delay="0"/>
                                  </p:stCondLst>
                                  <p:childTnLst>
                                    <p:set>
                                      <p:cBhvr>
                                        <p:cTn id="129" dur="1" fill="hold">
                                          <p:stCondLst>
                                            <p:cond delay="0"/>
                                          </p:stCondLst>
                                        </p:cTn>
                                        <p:tgtEl>
                                          <p:spTgt spid="68"/>
                                        </p:tgtEl>
                                        <p:attrNameLst>
                                          <p:attrName>style.visibility</p:attrName>
                                        </p:attrNameLst>
                                      </p:cBhvr>
                                      <p:to>
                                        <p:strVal val="visible"/>
                                      </p:to>
                                    </p:set>
                                    <p:anim calcmode="lin" valueType="num">
                                      <p:cBhvr>
                                        <p:cTn id="130" dur="2000" fill="hold"/>
                                        <p:tgtEl>
                                          <p:spTgt spid="68"/>
                                        </p:tgtEl>
                                        <p:attrNameLst>
                                          <p:attrName>ppt_x</p:attrName>
                                        </p:attrNameLst>
                                      </p:cBhvr>
                                      <p:tavLst>
                                        <p:tav tm="0">
                                          <p:val>
                                            <p:strVal val="#ppt_x-.2"/>
                                          </p:val>
                                        </p:tav>
                                        <p:tav tm="100000">
                                          <p:val>
                                            <p:strVal val="#ppt_x"/>
                                          </p:val>
                                        </p:tav>
                                      </p:tavLst>
                                    </p:anim>
                                    <p:anim calcmode="lin" valueType="num">
                                      <p:cBhvr>
                                        <p:cTn id="131" dur="2000" fill="hold"/>
                                        <p:tgtEl>
                                          <p:spTgt spid="68"/>
                                        </p:tgtEl>
                                        <p:attrNameLst>
                                          <p:attrName>ppt_y</p:attrName>
                                        </p:attrNameLst>
                                      </p:cBhvr>
                                      <p:tavLst>
                                        <p:tav tm="0">
                                          <p:val>
                                            <p:strVal val="#ppt_y"/>
                                          </p:val>
                                        </p:tav>
                                        <p:tav tm="100000">
                                          <p:val>
                                            <p:strVal val="#ppt_y"/>
                                          </p:val>
                                        </p:tav>
                                      </p:tavLst>
                                    </p:anim>
                                    <p:animEffect transition="in" filter="wipe(right)" prLst="gradientSize: 0.1">
                                      <p:cBhvr>
                                        <p:cTn id="132" dur="2000"/>
                                        <p:tgtEl>
                                          <p:spTgt spid="68"/>
                                        </p:tgtEl>
                                      </p:cBhvr>
                                    </p:animEffect>
                                  </p:childTnLst>
                                </p:cTn>
                              </p:par>
                              <p:par>
                                <p:cTn id="133" presetID="29" presetClass="entr" presetSubtype="0" fill="hold" grpId="0" nodeType="withEffect">
                                  <p:stCondLst>
                                    <p:cond delay="0"/>
                                  </p:stCondLst>
                                  <p:childTnLst>
                                    <p:set>
                                      <p:cBhvr>
                                        <p:cTn id="134" dur="1" fill="hold">
                                          <p:stCondLst>
                                            <p:cond delay="0"/>
                                          </p:stCondLst>
                                        </p:cTn>
                                        <p:tgtEl>
                                          <p:spTgt spid="67"/>
                                        </p:tgtEl>
                                        <p:attrNameLst>
                                          <p:attrName>style.visibility</p:attrName>
                                        </p:attrNameLst>
                                      </p:cBhvr>
                                      <p:to>
                                        <p:strVal val="visible"/>
                                      </p:to>
                                    </p:set>
                                    <p:anim calcmode="lin" valueType="num">
                                      <p:cBhvr>
                                        <p:cTn id="135" dur="2000" fill="hold"/>
                                        <p:tgtEl>
                                          <p:spTgt spid="67"/>
                                        </p:tgtEl>
                                        <p:attrNameLst>
                                          <p:attrName>ppt_x</p:attrName>
                                        </p:attrNameLst>
                                      </p:cBhvr>
                                      <p:tavLst>
                                        <p:tav tm="0">
                                          <p:val>
                                            <p:strVal val="#ppt_x-.2"/>
                                          </p:val>
                                        </p:tav>
                                        <p:tav tm="100000">
                                          <p:val>
                                            <p:strVal val="#ppt_x"/>
                                          </p:val>
                                        </p:tav>
                                      </p:tavLst>
                                    </p:anim>
                                    <p:anim calcmode="lin" valueType="num">
                                      <p:cBhvr>
                                        <p:cTn id="136" dur="2000" fill="hold"/>
                                        <p:tgtEl>
                                          <p:spTgt spid="67"/>
                                        </p:tgtEl>
                                        <p:attrNameLst>
                                          <p:attrName>ppt_y</p:attrName>
                                        </p:attrNameLst>
                                      </p:cBhvr>
                                      <p:tavLst>
                                        <p:tav tm="0">
                                          <p:val>
                                            <p:strVal val="#ppt_y"/>
                                          </p:val>
                                        </p:tav>
                                        <p:tav tm="100000">
                                          <p:val>
                                            <p:strVal val="#ppt_y"/>
                                          </p:val>
                                        </p:tav>
                                      </p:tavLst>
                                    </p:anim>
                                    <p:animEffect transition="in" filter="wipe(right)" prLst="gradientSize: 0.1">
                                      <p:cBhvr>
                                        <p:cTn id="137" dur="2000"/>
                                        <p:tgtEl>
                                          <p:spTgt spid="67"/>
                                        </p:tgtEl>
                                      </p:cBhvr>
                                    </p:animEffect>
                                  </p:childTnLst>
                                </p:cTn>
                              </p:par>
                              <p:par>
                                <p:cTn id="138" presetID="29" presetClass="entr" presetSubtype="0" fill="hold" nodeType="withEffect">
                                  <p:stCondLst>
                                    <p:cond delay="0"/>
                                  </p:stCondLst>
                                  <p:childTnLst>
                                    <p:set>
                                      <p:cBhvr>
                                        <p:cTn id="139" dur="1" fill="hold">
                                          <p:stCondLst>
                                            <p:cond delay="0"/>
                                          </p:stCondLst>
                                        </p:cTn>
                                        <p:tgtEl>
                                          <p:spTgt spid="69"/>
                                        </p:tgtEl>
                                        <p:attrNameLst>
                                          <p:attrName>style.visibility</p:attrName>
                                        </p:attrNameLst>
                                      </p:cBhvr>
                                      <p:to>
                                        <p:strVal val="visible"/>
                                      </p:to>
                                    </p:set>
                                    <p:anim calcmode="lin" valueType="num">
                                      <p:cBhvr>
                                        <p:cTn id="140" dur="2000" fill="hold"/>
                                        <p:tgtEl>
                                          <p:spTgt spid="69"/>
                                        </p:tgtEl>
                                        <p:attrNameLst>
                                          <p:attrName>ppt_x</p:attrName>
                                        </p:attrNameLst>
                                      </p:cBhvr>
                                      <p:tavLst>
                                        <p:tav tm="0">
                                          <p:val>
                                            <p:strVal val="#ppt_x-.2"/>
                                          </p:val>
                                        </p:tav>
                                        <p:tav tm="100000">
                                          <p:val>
                                            <p:strVal val="#ppt_x"/>
                                          </p:val>
                                        </p:tav>
                                      </p:tavLst>
                                    </p:anim>
                                    <p:anim calcmode="lin" valueType="num">
                                      <p:cBhvr>
                                        <p:cTn id="141" dur="2000" fill="hold"/>
                                        <p:tgtEl>
                                          <p:spTgt spid="69"/>
                                        </p:tgtEl>
                                        <p:attrNameLst>
                                          <p:attrName>ppt_y</p:attrName>
                                        </p:attrNameLst>
                                      </p:cBhvr>
                                      <p:tavLst>
                                        <p:tav tm="0">
                                          <p:val>
                                            <p:strVal val="#ppt_y"/>
                                          </p:val>
                                        </p:tav>
                                        <p:tav tm="100000">
                                          <p:val>
                                            <p:strVal val="#ppt_y"/>
                                          </p:val>
                                        </p:tav>
                                      </p:tavLst>
                                    </p:anim>
                                    <p:animEffect transition="in" filter="wipe(right)" prLst="gradientSize: 0.1">
                                      <p:cBhvr>
                                        <p:cTn id="142" dur="2000"/>
                                        <p:tgtEl>
                                          <p:spTgt spid="69"/>
                                        </p:tgtEl>
                                      </p:cBhvr>
                                    </p:animEffect>
                                  </p:childTnLst>
                                </p:cTn>
                              </p:par>
                            </p:childTnLst>
                          </p:cTn>
                        </p:par>
                      </p:childTnLst>
                    </p:cTn>
                  </p:par>
                  <p:par>
                    <p:cTn id="143" fill="hold">
                      <p:stCondLst>
                        <p:cond delay="indefinite"/>
                      </p:stCondLst>
                      <p:childTnLst>
                        <p:par>
                          <p:cTn id="144" fill="hold">
                            <p:stCondLst>
                              <p:cond delay="0"/>
                            </p:stCondLst>
                            <p:childTnLst>
                              <p:par>
                                <p:cTn id="145" presetID="29" presetClass="entr" presetSubtype="0" fill="hold" grpId="0" nodeType="clickEffect">
                                  <p:stCondLst>
                                    <p:cond delay="0"/>
                                  </p:stCondLst>
                                  <p:childTnLst>
                                    <p:set>
                                      <p:cBhvr>
                                        <p:cTn id="146" dur="1" fill="hold">
                                          <p:stCondLst>
                                            <p:cond delay="0"/>
                                          </p:stCondLst>
                                        </p:cTn>
                                        <p:tgtEl>
                                          <p:spTgt spid="70"/>
                                        </p:tgtEl>
                                        <p:attrNameLst>
                                          <p:attrName>style.visibility</p:attrName>
                                        </p:attrNameLst>
                                      </p:cBhvr>
                                      <p:to>
                                        <p:strVal val="visible"/>
                                      </p:to>
                                    </p:set>
                                    <p:anim calcmode="lin" valueType="num">
                                      <p:cBhvr>
                                        <p:cTn id="147" dur="2000" fill="hold"/>
                                        <p:tgtEl>
                                          <p:spTgt spid="70"/>
                                        </p:tgtEl>
                                        <p:attrNameLst>
                                          <p:attrName>ppt_x</p:attrName>
                                        </p:attrNameLst>
                                      </p:cBhvr>
                                      <p:tavLst>
                                        <p:tav tm="0">
                                          <p:val>
                                            <p:strVal val="#ppt_x-.2"/>
                                          </p:val>
                                        </p:tav>
                                        <p:tav tm="100000">
                                          <p:val>
                                            <p:strVal val="#ppt_x"/>
                                          </p:val>
                                        </p:tav>
                                      </p:tavLst>
                                    </p:anim>
                                    <p:anim calcmode="lin" valueType="num">
                                      <p:cBhvr>
                                        <p:cTn id="148" dur="2000" fill="hold"/>
                                        <p:tgtEl>
                                          <p:spTgt spid="70"/>
                                        </p:tgtEl>
                                        <p:attrNameLst>
                                          <p:attrName>ppt_y</p:attrName>
                                        </p:attrNameLst>
                                      </p:cBhvr>
                                      <p:tavLst>
                                        <p:tav tm="0">
                                          <p:val>
                                            <p:strVal val="#ppt_y"/>
                                          </p:val>
                                        </p:tav>
                                        <p:tav tm="100000">
                                          <p:val>
                                            <p:strVal val="#ppt_y"/>
                                          </p:val>
                                        </p:tav>
                                      </p:tavLst>
                                    </p:anim>
                                    <p:animEffect transition="in" filter="wipe(right)" prLst="gradientSize: 0.1">
                                      <p:cBhvr>
                                        <p:cTn id="149" dur="2000"/>
                                        <p:tgtEl>
                                          <p:spTgt spid="70"/>
                                        </p:tgtEl>
                                      </p:cBhvr>
                                    </p:animEffect>
                                  </p:childTnLst>
                                </p:cTn>
                              </p:par>
                            </p:childTnLst>
                          </p:cTn>
                        </p:par>
                      </p:childTnLst>
                    </p:cTn>
                  </p:par>
                  <p:par>
                    <p:cTn id="150" fill="hold">
                      <p:stCondLst>
                        <p:cond delay="indefinite"/>
                      </p:stCondLst>
                      <p:childTnLst>
                        <p:par>
                          <p:cTn id="151" fill="hold">
                            <p:stCondLst>
                              <p:cond delay="0"/>
                            </p:stCondLst>
                            <p:childTnLst>
                              <p:par>
                                <p:cTn id="152" presetID="29" presetClass="entr" presetSubtype="0" fill="hold" nodeType="clickEffect">
                                  <p:stCondLst>
                                    <p:cond delay="0"/>
                                  </p:stCondLst>
                                  <p:childTnLst>
                                    <p:set>
                                      <p:cBhvr>
                                        <p:cTn id="153" dur="1" fill="hold">
                                          <p:stCondLst>
                                            <p:cond delay="0"/>
                                          </p:stCondLst>
                                        </p:cTn>
                                        <p:tgtEl>
                                          <p:spTgt spid="60"/>
                                        </p:tgtEl>
                                        <p:attrNameLst>
                                          <p:attrName>style.visibility</p:attrName>
                                        </p:attrNameLst>
                                      </p:cBhvr>
                                      <p:to>
                                        <p:strVal val="visible"/>
                                      </p:to>
                                    </p:set>
                                    <p:anim calcmode="lin" valueType="num">
                                      <p:cBhvr>
                                        <p:cTn id="154" dur="2000" fill="hold"/>
                                        <p:tgtEl>
                                          <p:spTgt spid="60"/>
                                        </p:tgtEl>
                                        <p:attrNameLst>
                                          <p:attrName>ppt_x</p:attrName>
                                        </p:attrNameLst>
                                      </p:cBhvr>
                                      <p:tavLst>
                                        <p:tav tm="0">
                                          <p:val>
                                            <p:strVal val="#ppt_x-.2"/>
                                          </p:val>
                                        </p:tav>
                                        <p:tav tm="100000">
                                          <p:val>
                                            <p:strVal val="#ppt_x"/>
                                          </p:val>
                                        </p:tav>
                                      </p:tavLst>
                                    </p:anim>
                                    <p:anim calcmode="lin" valueType="num">
                                      <p:cBhvr>
                                        <p:cTn id="155" dur="2000" fill="hold"/>
                                        <p:tgtEl>
                                          <p:spTgt spid="60"/>
                                        </p:tgtEl>
                                        <p:attrNameLst>
                                          <p:attrName>ppt_y</p:attrName>
                                        </p:attrNameLst>
                                      </p:cBhvr>
                                      <p:tavLst>
                                        <p:tav tm="0">
                                          <p:val>
                                            <p:strVal val="#ppt_y"/>
                                          </p:val>
                                        </p:tav>
                                        <p:tav tm="100000">
                                          <p:val>
                                            <p:strVal val="#ppt_y"/>
                                          </p:val>
                                        </p:tav>
                                      </p:tavLst>
                                    </p:anim>
                                    <p:animEffect transition="in" filter="wipe(right)" prLst="gradientSize: 0.1">
                                      <p:cBhvr>
                                        <p:cTn id="156" dur="2000"/>
                                        <p:tgtEl>
                                          <p:spTgt spid="60"/>
                                        </p:tgtEl>
                                      </p:cBhvr>
                                    </p:animEffect>
                                  </p:childTnLst>
                                </p:cTn>
                              </p:par>
                              <p:par>
                                <p:cTn id="157" presetID="29" presetClass="entr" presetSubtype="0" fill="hold" grpId="0" nodeType="withEffect">
                                  <p:stCondLst>
                                    <p:cond delay="0"/>
                                  </p:stCondLst>
                                  <p:childTnLst>
                                    <p:set>
                                      <p:cBhvr>
                                        <p:cTn id="158" dur="1" fill="hold">
                                          <p:stCondLst>
                                            <p:cond delay="0"/>
                                          </p:stCondLst>
                                        </p:cTn>
                                        <p:tgtEl>
                                          <p:spTgt spid="61"/>
                                        </p:tgtEl>
                                        <p:attrNameLst>
                                          <p:attrName>style.visibility</p:attrName>
                                        </p:attrNameLst>
                                      </p:cBhvr>
                                      <p:to>
                                        <p:strVal val="visible"/>
                                      </p:to>
                                    </p:set>
                                    <p:anim calcmode="lin" valueType="num">
                                      <p:cBhvr>
                                        <p:cTn id="159" dur="2000" fill="hold"/>
                                        <p:tgtEl>
                                          <p:spTgt spid="61"/>
                                        </p:tgtEl>
                                        <p:attrNameLst>
                                          <p:attrName>ppt_x</p:attrName>
                                        </p:attrNameLst>
                                      </p:cBhvr>
                                      <p:tavLst>
                                        <p:tav tm="0">
                                          <p:val>
                                            <p:strVal val="#ppt_x-.2"/>
                                          </p:val>
                                        </p:tav>
                                        <p:tav tm="100000">
                                          <p:val>
                                            <p:strVal val="#ppt_x"/>
                                          </p:val>
                                        </p:tav>
                                      </p:tavLst>
                                    </p:anim>
                                    <p:anim calcmode="lin" valueType="num">
                                      <p:cBhvr>
                                        <p:cTn id="160" dur="2000" fill="hold"/>
                                        <p:tgtEl>
                                          <p:spTgt spid="61"/>
                                        </p:tgtEl>
                                        <p:attrNameLst>
                                          <p:attrName>ppt_y</p:attrName>
                                        </p:attrNameLst>
                                      </p:cBhvr>
                                      <p:tavLst>
                                        <p:tav tm="0">
                                          <p:val>
                                            <p:strVal val="#ppt_y"/>
                                          </p:val>
                                        </p:tav>
                                        <p:tav tm="100000">
                                          <p:val>
                                            <p:strVal val="#ppt_y"/>
                                          </p:val>
                                        </p:tav>
                                      </p:tavLst>
                                    </p:anim>
                                    <p:animEffect transition="in" filter="wipe(right)" prLst="gradientSize: 0.1">
                                      <p:cBhvr>
                                        <p:cTn id="161" dur="2000"/>
                                        <p:tgtEl>
                                          <p:spTgt spid="61"/>
                                        </p:tgtEl>
                                      </p:cBhvr>
                                    </p:animEffect>
                                  </p:childTnLst>
                                </p:cTn>
                              </p:par>
                              <p:par>
                                <p:cTn id="162" presetID="29" presetClass="entr" presetSubtype="0" fill="hold" grpId="0" nodeType="withEffect">
                                  <p:stCondLst>
                                    <p:cond delay="0"/>
                                  </p:stCondLst>
                                  <p:childTnLst>
                                    <p:set>
                                      <p:cBhvr>
                                        <p:cTn id="163" dur="1" fill="hold">
                                          <p:stCondLst>
                                            <p:cond delay="0"/>
                                          </p:stCondLst>
                                        </p:cTn>
                                        <p:tgtEl>
                                          <p:spTgt spid="59"/>
                                        </p:tgtEl>
                                        <p:attrNameLst>
                                          <p:attrName>style.visibility</p:attrName>
                                        </p:attrNameLst>
                                      </p:cBhvr>
                                      <p:to>
                                        <p:strVal val="visible"/>
                                      </p:to>
                                    </p:set>
                                    <p:anim calcmode="lin" valueType="num">
                                      <p:cBhvr>
                                        <p:cTn id="164" dur="2000" fill="hold"/>
                                        <p:tgtEl>
                                          <p:spTgt spid="59"/>
                                        </p:tgtEl>
                                        <p:attrNameLst>
                                          <p:attrName>ppt_x</p:attrName>
                                        </p:attrNameLst>
                                      </p:cBhvr>
                                      <p:tavLst>
                                        <p:tav tm="0">
                                          <p:val>
                                            <p:strVal val="#ppt_x-.2"/>
                                          </p:val>
                                        </p:tav>
                                        <p:tav tm="100000">
                                          <p:val>
                                            <p:strVal val="#ppt_x"/>
                                          </p:val>
                                        </p:tav>
                                      </p:tavLst>
                                    </p:anim>
                                    <p:anim calcmode="lin" valueType="num">
                                      <p:cBhvr>
                                        <p:cTn id="165" dur="2000" fill="hold"/>
                                        <p:tgtEl>
                                          <p:spTgt spid="59"/>
                                        </p:tgtEl>
                                        <p:attrNameLst>
                                          <p:attrName>ppt_y</p:attrName>
                                        </p:attrNameLst>
                                      </p:cBhvr>
                                      <p:tavLst>
                                        <p:tav tm="0">
                                          <p:val>
                                            <p:strVal val="#ppt_y"/>
                                          </p:val>
                                        </p:tav>
                                        <p:tav tm="100000">
                                          <p:val>
                                            <p:strVal val="#ppt_y"/>
                                          </p:val>
                                        </p:tav>
                                      </p:tavLst>
                                    </p:anim>
                                    <p:animEffect transition="in" filter="wipe(right)" prLst="gradientSize: 0.1">
                                      <p:cBhvr>
                                        <p:cTn id="166" dur="2000"/>
                                        <p:tgtEl>
                                          <p:spTgt spid="59"/>
                                        </p:tgtEl>
                                      </p:cBhvr>
                                    </p:animEffect>
                                  </p:childTnLst>
                                </p:cTn>
                              </p:par>
                              <p:par>
                                <p:cTn id="167" presetID="29" presetClass="entr" presetSubtype="0" fill="hold" nodeType="withEffect">
                                  <p:stCondLst>
                                    <p:cond delay="0"/>
                                  </p:stCondLst>
                                  <p:childTnLst>
                                    <p:set>
                                      <p:cBhvr>
                                        <p:cTn id="168" dur="1" fill="hold">
                                          <p:stCondLst>
                                            <p:cond delay="0"/>
                                          </p:stCondLst>
                                        </p:cTn>
                                        <p:tgtEl>
                                          <p:spTgt spid="57"/>
                                        </p:tgtEl>
                                        <p:attrNameLst>
                                          <p:attrName>style.visibility</p:attrName>
                                        </p:attrNameLst>
                                      </p:cBhvr>
                                      <p:to>
                                        <p:strVal val="visible"/>
                                      </p:to>
                                    </p:set>
                                    <p:anim calcmode="lin" valueType="num">
                                      <p:cBhvr>
                                        <p:cTn id="169" dur="2000" fill="hold"/>
                                        <p:tgtEl>
                                          <p:spTgt spid="57"/>
                                        </p:tgtEl>
                                        <p:attrNameLst>
                                          <p:attrName>ppt_x</p:attrName>
                                        </p:attrNameLst>
                                      </p:cBhvr>
                                      <p:tavLst>
                                        <p:tav tm="0">
                                          <p:val>
                                            <p:strVal val="#ppt_x-.2"/>
                                          </p:val>
                                        </p:tav>
                                        <p:tav tm="100000">
                                          <p:val>
                                            <p:strVal val="#ppt_x"/>
                                          </p:val>
                                        </p:tav>
                                      </p:tavLst>
                                    </p:anim>
                                    <p:anim calcmode="lin" valueType="num">
                                      <p:cBhvr>
                                        <p:cTn id="170" dur="2000" fill="hold"/>
                                        <p:tgtEl>
                                          <p:spTgt spid="57"/>
                                        </p:tgtEl>
                                        <p:attrNameLst>
                                          <p:attrName>ppt_y</p:attrName>
                                        </p:attrNameLst>
                                      </p:cBhvr>
                                      <p:tavLst>
                                        <p:tav tm="0">
                                          <p:val>
                                            <p:strVal val="#ppt_y"/>
                                          </p:val>
                                        </p:tav>
                                        <p:tav tm="100000">
                                          <p:val>
                                            <p:strVal val="#ppt_y"/>
                                          </p:val>
                                        </p:tav>
                                      </p:tavLst>
                                    </p:anim>
                                    <p:animEffect transition="in" filter="wipe(right)" prLst="gradientSize: 0.1">
                                      <p:cBhvr>
                                        <p:cTn id="171" dur="2000"/>
                                        <p:tgtEl>
                                          <p:spTgt spid="57"/>
                                        </p:tgtEl>
                                      </p:cBhvr>
                                    </p:animEffect>
                                  </p:childTnLst>
                                </p:cTn>
                              </p:par>
                              <p:par>
                                <p:cTn id="172" presetID="29" presetClass="entr" presetSubtype="0" fill="hold" grpId="0" nodeType="withEffect">
                                  <p:stCondLst>
                                    <p:cond delay="0"/>
                                  </p:stCondLst>
                                  <p:childTnLst>
                                    <p:set>
                                      <p:cBhvr>
                                        <p:cTn id="173" dur="1" fill="hold">
                                          <p:stCondLst>
                                            <p:cond delay="0"/>
                                          </p:stCondLst>
                                        </p:cTn>
                                        <p:tgtEl>
                                          <p:spTgt spid="58"/>
                                        </p:tgtEl>
                                        <p:attrNameLst>
                                          <p:attrName>style.visibility</p:attrName>
                                        </p:attrNameLst>
                                      </p:cBhvr>
                                      <p:to>
                                        <p:strVal val="visible"/>
                                      </p:to>
                                    </p:set>
                                    <p:anim calcmode="lin" valueType="num">
                                      <p:cBhvr>
                                        <p:cTn id="174" dur="2000" fill="hold"/>
                                        <p:tgtEl>
                                          <p:spTgt spid="58"/>
                                        </p:tgtEl>
                                        <p:attrNameLst>
                                          <p:attrName>ppt_x</p:attrName>
                                        </p:attrNameLst>
                                      </p:cBhvr>
                                      <p:tavLst>
                                        <p:tav tm="0">
                                          <p:val>
                                            <p:strVal val="#ppt_x-.2"/>
                                          </p:val>
                                        </p:tav>
                                        <p:tav tm="100000">
                                          <p:val>
                                            <p:strVal val="#ppt_x"/>
                                          </p:val>
                                        </p:tav>
                                      </p:tavLst>
                                    </p:anim>
                                    <p:anim calcmode="lin" valueType="num">
                                      <p:cBhvr>
                                        <p:cTn id="175" dur="2000" fill="hold"/>
                                        <p:tgtEl>
                                          <p:spTgt spid="58"/>
                                        </p:tgtEl>
                                        <p:attrNameLst>
                                          <p:attrName>ppt_y</p:attrName>
                                        </p:attrNameLst>
                                      </p:cBhvr>
                                      <p:tavLst>
                                        <p:tav tm="0">
                                          <p:val>
                                            <p:strVal val="#ppt_y"/>
                                          </p:val>
                                        </p:tav>
                                        <p:tav tm="100000">
                                          <p:val>
                                            <p:strVal val="#ppt_y"/>
                                          </p:val>
                                        </p:tav>
                                      </p:tavLst>
                                    </p:anim>
                                    <p:animEffect transition="in" filter="wipe(right)" prLst="gradientSize: 0.1">
                                      <p:cBhvr>
                                        <p:cTn id="176" dur="2000"/>
                                        <p:tgtEl>
                                          <p:spTgt spid="58"/>
                                        </p:tgtEl>
                                      </p:cBhvr>
                                    </p:animEffect>
                                  </p:childTnLst>
                                </p:cTn>
                              </p:par>
                              <p:par>
                                <p:cTn id="177" presetID="29" presetClass="entr" presetSubtype="0" fill="hold" grpId="0" nodeType="withEffect">
                                  <p:stCondLst>
                                    <p:cond delay="0"/>
                                  </p:stCondLst>
                                  <p:childTnLst>
                                    <p:set>
                                      <p:cBhvr>
                                        <p:cTn id="178" dur="1" fill="hold">
                                          <p:stCondLst>
                                            <p:cond delay="0"/>
                                          </p:stCondLst>
                                        </p:cTn>
                                        <p:tgtEl>
                                          <p:spTgt spid="76"/>
                                        </p:tgtEl>
                                        <p:attrNameLst>
                                          <p:attrName>style.visibility</p:attrName>
                                        </p:attrNameLst>
                                      </p:cBhvr>
                                      <p:to>
                                        <p:strVal val="visible"/>
                                      </p:to>
                                    </p:set>
                                    <p:anim calcmode="lin" valueType="num">
                                      <p:cBhvr>
                                        <p:cTn id="179" dur="2000" fill="hold"/>
                                        <p:tgtEl>
                                          <p:spTgt spid="76"/>
                                        </p:tgtEl>
                                        <p:attrNameLst>
                                          <p:attrName>ppt_x</p:attrName>
                                        </p:attrNameLst>
                                      </p:cBhvr>
                                      <p:tavLst>
                                        <p:tav tm="0">
                                          <p:val>
                                            <p:strVal val="#ppt_x-.2"/>
                                          </p:val>
                                        </p:tav>
                                        <p:tav tm="100000">
                                          <p:val>
                                            <p:strVal val="#ppt_x"/>
                                          </p:val>
                                        </p:tav>
                                      </p:tavLst>
                                    </p:anim>
                                    <p:anim calcmode="lin" valueType="num">
                                      <p:cBhvr>
                                        <p:cTn id="180" dur="2000" fill="hold"/>
                                        <p:tgtEl>
                                          <p:spTgt spid="76"/>
                                        </p:tgtEl>
                                        <p:attrNameLst>
                                          <p:attrName>ppt_y</p:attrName>
                                        </p:attrNameLst>
                                      </p:cBhvr>
                                      <p:tavLst>
                                        <p:tav tm="0">
                                          <p:val>
                                            <p:strVal val="#ppt_y"/>
                                          </p:val>
                                        </p:tav>
                                        <p:tav tm="100000">
                                          <p:val>
                                            <p:strVal val="#ppt_y"/>
                                          </p:val>
                                        </p:tav>
                                      </p:tavLst>
                                    </p:anim>
                                    <p:animEffect transition="in" filter="wipe(right)" prLst="gradientSize: 0.1">
                                      <p:cBhvr>
                                        <p:cTn id="181" dur="2000"/>
                                        <p:tgtEl>
                                          <p:spTgt spid="76"/>
                                        </p:tgtEl>
                                      </p:cBhvr>
                                    </p:animEffect>
                                  </p:childTnLst>
                                </p:cTn>
                              </p:par>
                              <p:par>
                                <p:cTn id="182" presetID="29" presetClass="entr" presetSubtype="0" fill="hold" grpId="0" nodeType="withEffect">
                                  <p:stCondLst>
                                    <p:cond delay="0"/>
                                  </p:stCondLst>
                                  <p:childTnLst>
                                    <p:set>
                                      <p:cBhvr>
                                        <p:cTn id="183" dur="1" fill="hold">
                                          <p:stCondLst>
                                            <p:cond delay="0"/>
                                          </p:stCondLst>
                                        </p:cTn>
                                        <p:tgtEl>
                                          <p:spTgt spid="63"/>
                                        </p:tgtEl>
                                        <p:attrNameLst>
                                          <p:attrName>style.visibility</p:attrName>
                                        </p:attrNameLst>
                                      </p:cBhvr>
                                      <p:to>
                                        <p:strVal val="visible"/>
                                      </p:to>
                                    </p:set>
                                    <p:anim calcmode="lin" valueType="num">
                                      <p:cBhvr>
                                        <p:cTn id="184" dur="2000" fill="hold"/>
                                        <p:tgtEl>
                                          <p:spTgt spid="63"/>
                                        </p:tgtEl>
                                        <p:attrNameLst>
                                          <p:attrName>ppt_x</p:attrName>
                                        </p:attrNameLst>
                                      </p:cBhvr>
                                      <p:tavLst>
                                        <p:tav tm="0">
                                          <p:val>
                                            <p:strVal val="#ppt_x-.2"/>
                                          </p:val>
                                        </p:tav>
                                        <p:tav tm="100000">
                                          <p:val>
                                            <p:strVal val="#ppt_x"/>
                                          </p:val>
                                        </p:tav>
                                      </p:tavLst>
                                    </p:anim>
                                    <p:anim calcmode="lin" valueType="num">
                                      <p:cBhvr>
                                        <p:cTn id="185" dur="2000" fill="hold"/>
                                        <p:tgtEl>
                                          <p:spTgt spid="63"/>
                                        </p:tgtEl>
                                        <p:attrNameLst>
                                          <p:attrName>ppt_y</p:attrName>
                                        </p:attrNameLst>
                                      </p:cBhvr>
                                      <p:tavLst>
                                        <p:tav tm="0">
                                          <p:val>
                                            <p:strVal val="#ppt_y"/>
                                          </p:val>
                                        </p:tav>
                                        <p:tav tm="100000">
                                          <p:val>
                                            <p:strVal val="#ppt_y"/>
                                          </p:val>
                                        </p:tav>
                                      </p:tavLst>
                                    </p:anim>
                                    <p:animEffect transition="in" filter="wipe(right)" prLst="gradientSize: 0.1">
                                      <p:cBhvr>
                                        <p:cTn id="186" dur="2000"/>
                                        <p:tgtEl>
                                          <p:spTgt spid="63"/>
                                        </p:tgtEl>
                                      </p:cBhvr>
                                    </p:animEffect>
                                  </p:childTnLst>
                                </p:cTn>
                              </p:par>
                              <p:par>
                                <p:cTn id="187" presetID="29" presetClass="entr" presetSubtype="0" fill="hold" nodeType="withEffect">
                                  <p:stCondLst>
                                    <p:cond delay="0"/>
                                  </p:stCondLst>
                                  <p:childTnLst>
                                    <p:set>
                                      <p:cBhvr>
                                        <p:cTn id="188" dur="1" fill="hold">
                                          <p:stCondLst>
                                            <p:cond delay="0"/>
                                          </p:stCondLst>
                                        </p:cTn>
                                        <p:tgtEl>
                                          <p:spTgt spid="62"/>
                                        </p:tgtEl>
                                        <p:attrNameLst>
                                          <p:attrName>style.visibility</p:attrName>
                                        </p:attrNameLst>
                                      </p:cBhvr>
                                      <p:to>
                                        <p:strVal val="visible"/>
                                      </p:to>
                                    </p:set>
                                    <p:anim calcmode="lin" valueType="num">
                                      <p:cBhvr>
                                        <p:cTn id="189" dur="2000" fill="hold"/>
                                        <p:tgtEl>
                                          <p:spTgt spid="62"/>
                                        </p:tgtEl>
                                        <p:attrNameLst>
                                          <p:attrName>ppt_x</p:attrName>
                                        </p:attrNameLst>
                                      </p:cBhvr>
                                      <p:tavLst>
                                        <p:tav tm="0">
                                          <p:val>
                                            <p:strVal val="#ppt_x-.2"/>
                                          </p:val>
                                        </p:tav>
                                        <p:tav tm="100000">
                                          <p:val>
                                            <p:strVal val="#ppt_x"/>
                                          </p:val>
                                        </p:tav>
                                      </p:tavLst>
                                    </p:anim>
                                    <p:anim calcmode="lin" valueType="num">
                                      <p:cBhvr>
                                        <p:cTn id="190" dur="2000" fill="hold"/>
                                        <p:tgtEl>
                                          <p:spTgt spid="62"/>
                                        </p:tgtEl>
                                        <p:attrNameLst>
                                          <p:attrName>ppt_y</p:attrName>
                                        </p:attrNameLst>
                                      </p:cBhvr>
                                      <p:tavLst>
                                        <p:tav tm="0">
                                          <p:val>
                                            <p:strVal val="#ppt_y"/>
                                          </p:val>
                                        </p:tav>
                                        <p:tav tm="100000">
                                          <p:val>
                                            <p:strVal val="#ppt_y"/>
                                          </p:val>
                                        </p:tav>
                                      </p:tavLst>
                                    </p:anim>
                                    <p:animEffect transition="in" filter="wipe(right)" prLst="gradientSize: 0.1">
                                      <p:cBhvr>
                                        <p:cTn id="191" dur="2000"/>
                                        <p:tgtEl>
                                          <p:spTgt spid="62"/>
                                        </p:tgtEl>
                                      </p:cBhvr>
                                    </p:animEffect>
                                  </p:childTnLst>
                                </p:cTn>
                              </p:par>
                            </p:childTnLst>
                          </p:cTn>
                        </p:par>
                      </p:childTnLst>
                    </p:cTn>
                  </p:par>
                  <p:par>
                    <p:cTn id="192" fill="hold">
                      <p:stCondLst>
                        <p:cond delay="indefinite"/>
                      </p:stCondLst>
                      <p:childTnLst>
                        <p:par>
                          <p:cTn id="193" fill="hold">
                            <p:stCondLst>
                              <p:cond delay="0"/>
                            </p:stCondLst>
                            <p:childTnLst>
                              <p:par>
                                <p:cTn id="194" presetID="29" presetClass="entr" presetSubtype="0" fill="hold" grpId="0" nodeType="clickEffect">
                                  <p:stCondLst>
                                    <p:cond delay="0"/>
                                  </p:stCondLst>
                                  <p:childTnLst>
                                    <p:set>
                                      <p:cBhvr>
                                        <p:cTn id="195" dur="1" fill="hold">
                                          <p:stCondLst>
                                            <p:cond delay="0"/>
                                          </p:stCondLst>
                                        </p:cTn>
                                        <p:tgtEl>
                                          <p:spTgt spid="82"/>
                                        </p:tgtEl>
                                        <p:attrNameLst>
                                          <p:attrName>style.visibility</p:attrName>
                                        </p:attrNameLst>
                                      </p:cBhvr>
                                      <p:to>
                                        <p:strVal val="visible"/>
                                      </p:to>
                                    </p:set>
                                    <p:anim calcmode="lin" valueType="num">
                                      <p:cBhvr>
                                        <p:cTn id="196" dur="2000" fill="hold"/>
                                        <p:tgtEl>
                                          <p:spTgt spid="82"/>
                                        </p:tgtEl>
                                        <p:attrNameLst>
                                          <p:attrName>ppt_x</p:attrName>
                                        </p:attrNameLst>
                                      </p:cBhvr>
                                      <p:tavLst>
                                        <p:tav tm="0">
                                          <p:val>
                                            <p:strVal val="#ppt_x-.2"/>
                                          </p:val>
                                        </p:tav>
                                        <p:tav tm="100000">
                                          <p:val>
                                            <p:strVal val="#ppt_x"/>
                                          </p:val>
                                        </p:tav>
                                      </p:tavLst>
                                    </p:anim>
                                    <p:anim calcmode="lin" valueType="num">
                                      <p:cBhvr>
                                        <p:cTn id="197" dur="2000" fill="hold"/>
                                        <p:tgtEl>
                                          <p:spTgt spid="82"/>
                                        </p:tgtEl>
                                        <p:attrNameLst>
                                          <p:attrName>ppt_y</p:attrName>
                                        </p:attrNameLst>
                                      </p:cBhvr>
                                      <p:tavLst>
                                        <p:tav tm="0">
                                          <p:val>
                                            <p:strVal val="#ppt_y"/>
                                          </p:val>
                                        </p:tav>
                                        <p:tav tm="100000">
                                          <p:val>
                                            <p:strVal val="#ppt_y"/>
                                          </p:val>
                                        </p:tav>
                                      </p:tavLst>
                                    </p:anim>
                                    <p:animEffect transition="in" filter="wipe(right)" prLst="gradientSize: 0.1">
                                      <p:cBhvr>
                                        <p:cTn id="198" dur="2000"/>
                                        <p:tgtEl>
                                          <p:spTgt spid="82"/>
                                        </p:tgtEl>
                                      </p:cBhvr>
                                    </p:animEffect>
                                  </p:childTnLst>
                                </p:cTn>
                              </p:par>
                              <p:par>
                                <p:cTn id="199" presetID="29" presetClass="entr" presetSubtype="0" fill="hold" nodeType="withEffect">
                                  <p:stCondLst>
                                    <p:cond delay="0"/>
                                  </p:stCondLst>
                                  <p:childTnLst>
                                    <p:set>
                                      <p:cBhvr>
                                        <p:cTn id="200" dur="1" fill="hold">
                                          <p:stCondLst>
                                            <p:cond delay="0"/>
                                          </p:stCondLst>
                                        </p:cTn>
                                        <p:tgtEl>
                                          <p:spTgt spid="81"/>
                                        </p:tgtEl>
                                        <p:attrNameLst>
                                          <p:attrName>style.visibility</p:attrName>
                                        </p:attrNameLst>
                                      </p:cBhvr>
                                      <p:to>
                                        <p:strVal val="visible"/>
                                      </p:to>
                                    </p:set>
                                    <p:anim calcmode="lin" valueType="num">
                                      <p:cBhvr>
                                        <p:cTn id="201" dur="2000" fill="hold"/>
                                        <p:tgtEl>
                                          <p:spTgt spid="81"/>
                                        </p:tgtEl>
                                        <p:attrNameLst>
                                          <p:attrName>ppt_x</p:attrName>
                                        </p:attrNameLst>
                                      </p:cBhvr>
                                      <p:tavLst>
                                        <p:tav tm="0">
                                          <p:val>
                                            <p:strVal val="#ppt_x-.2"/>
                                          </p:val>
                                        </p:tav>
                                        <p:tav tm="100000">
                                          <p:val>
                                            <p:strVal val="#ppt_x"/>
                                          </p:val>
                                        </p:tav>
                                      </p:tavLst>
                                    </p:anim>
                                    <p:anim calcmode="lin" valueType="num">
                                      <p:cBhvr>
                                        <p:cTn id="202" dur="2000" fill="hold"/>
                                        <p:tgtEl>
                                          <p:spTgt spid="81"/>
                                        </p:tgtEl>
                                        <p:attrNameLst>
                                          <p:attrName>ppt_y</p:attrName>
                                        </p:attrNameLst>
                                      </p:cBhvr>
                                      <p:tavLst>
                                        <p:tav tm="0">
                                          <p:val>
                                            <p:strVal val="#ppt_y"/>
                                          </p:val>
                                        </p:tav>
                                        <p:tav tm="100000">
                                          <p:val>
                                            <p:strVal val="#ppt_y"/>
                                          </p:val>
                                        </p:tav>
                                      </p:tavLst>
                                    </p:anim>
                                    <p:animEffect transition="in" filter="wipe(right)" prLst="gradientSize: 0.1">
                                      <p:cBhvr>
                                        <p:cTn id="203" dur="2000"/>
                                        <p:tgtEl>
                                          <p:spTgt spid="81"/>
                                        </p:tgtEl>
                                      </p:cBhvr>
                                    </p:animEffect>
                                  </p:childTnLst>
                                </p:cTn>
                              </p:par>
                              <p:par>
                                <p:cTn id="204" presetID="29" presetClass="entr" presetSubtype="0" fill="hold" nodeType="withEffect">
                                  <p:stCondLst>
                                    <p:cond delay="0"/>
                                  </p:stCondLst>
                                  <p:childTnLst>
                                    <p:set>
                                      <p:cBhvr>
                                        <p:cTn id="205" dur="1" fill="hold">
                                          <p:stCondLst>
                                            <p:cond delay="0"/>
                                          </p:stCondLst>
                                        </p:cTn>
                                        <p:tgtEl>
                                          <p:spTgt spid="84"/>
                                        </p:tgtEl>
                                        <p:attrNameLst>
                                          <p:attrName>style.visibility</p:attrName>
                                        </p:attrNameLst>
                                      </p:cBhvr>
                                      <p:to>
                                        <p:strVal val="visible"/>
                                      </p:to>
                                    </p:set>
                                    <p:anim calcmode="lin" valueType="num">
                                      <p:cBhvr>
                                        <p:cTn id="206" dur="2000" fill="hold"/>
                                        <p:tgtEl>
                                          <p:spTgt spid="84"/>
                                        </p:tgtEl>
                                        <p:attrNameLst>
                                          <p:attrName>ppt_x</p:attrName>
                                        </p:attrNameLst>
                                      </p:cBhvr>
                                      <p:tavLst>
                                        <p:tav tm="0">
                                          <p:val>
                                            <p:strVal val="#ppt_x-.2"/>
                                          </p:val>
                                        </p:tav>
                                        <p:tav tm="100000">
                                          <p:val>
                                            <p:strVal val="#ppt_x"/>
                                          </p:val>
                                        </p:tav>
                                      </p:tavLst>
                                    </p:anim>
                                    <p:anim calcmode="lin" valueType="num">
                                      <p:cBhvr>
                                        <p:cTn id="207" dur="2000" fill="hold"/>
                                        <p:tgtEl>
                                          <p:spTgt spid="84"/>
                                        </p:tgtEl>
                                        <p:attrNameLst>
                                          <p:attrName>ppt_y</p:attrName>
                                        </p:attrNameLst>
                                      </p:cBhvr>
                                      <p:tavLst>
                                        <p:tav tm="0">
                                          <p:val>
                                            <p:strVal val="#ppt_y"/>
                                          </p:val>
                                        </p:tav>
                                        <p:tav tm="100000">
                                          <p:val>
                                            <p:strVal val="#ppt_y"/>
                                          </p:val>
                                        </p:tav>
                                      </p:tavLst>
                                    </p:anim>
                                    <p:animEffect transition="in" filter="wipe(right)" prLst="gradientSize: 0.1">
                                      <p:cBhvr>
                                        <p:cTn id="208" dur="2000"/>
                                        <p:tgtEl>
                                          <p:spTgt spid="84"/>
                                        </p:tgtEl>
                                      </p:cBhvr>
                                    </p:animEffect>
                                  </p:childTnLst>
                                </p:cTn>
                              </p:par>
                              <p:par>
                                <p:cTn id="209" presetID="29" presetClass="entr" presetSubtype="0" fill="hold" grpId="0" nodeType="withEffect">
                                  <p:stCondLst>
                                    <p:cond delay="0"/>
                                  </p:stCondLst>
                                  <p:childTnLst>
                                    <p:set>
                                      <p:cBhvr>
                                        <p:cTn id="210" dur="1" fill="hold">
                                          <p:stCondLst>
                                            <p:cond delay="0"/>
                                          </p:stCondLst>
                                        </p:cTn>
                                        <p:tgtEl>
                                          <p:spTgt spid="85"/>
                                        </p:tgtEl>
                                        <p:attrNameLst>
                                          <p:attrName>style.visibility</p:attrName>
                                        </p:attrNameLst>
                                      </p:cBhvr>
                                      <p:to>
                                        <p:strVal val="visible"/>
                                      </p:to>
                                    </p:set>
                                    <p:anim calcmode="lin" valueType="num">
                                      <p:cBhvr>
                                        <p:cTn id="211" dur="2000" fill="hold"/>
                                        <p:tgtEl>
                                          <p:spTgt spid="85"/>
                                        </p:tgtEl>
                                        <p:attrNameLst>
                                          <p:attrName>ppt_x</p:attrName>
                                        </p:attrNameLst>
                                      </p:cBhvr>
                                      <p:tavLst>
                                        <p:tav tm="0">
                                          <p:val>
                                            <p:strVal val="#ppt_x-.2"/>
                                          </p:val>
                                        </p:tav>
                                        <p:tav tm="100000">
                                          <p:val>
                                            <p:strVal val="#ppt_x"/>
                                          </p:val>
                                        </p:tav>
                                      </p:tavLst>
                                    </p:anim>
                                    <p:anim calcmode="lin" valueType="num">
                                      <p:cBhvr>
                                        <p:cTn id="212" dur="2000" fill="hold"/>
                                        <p:tgtEl>
                                          <p:spTgt spid="85"/>
                                        </p:tgtEl>
                                        <p:attrNameLst>
                                          <p:attrName>ppt_y</p:attrName>
                                        </p:attrNameLst>
                                      </p:cBhvr>
                                      <p:tavLst>
                                        <p:tav tm="0">
                                          <p:val>
                                            <p:strVal val="#ppt_y"/>
                                          </p:val>
                                        </p:tav>
                                        <p:tav tm="100000">
                                          <p:val>
                                            <p:strVal val="#ppt_y"/>
                                          </p:val>
                                        </p:tav>
                                      </p:tavLst>
                                    </p:anim>
                                    <p:animEffect transition="in" filter="wipe(right)" prLst="gradientSize: 0.1">
                                      <p:cBhvr>
                                        <p:cTn id="213" dur="2000"/>
                                        <p:tgtEl>
                                          <p:spTgt spid="85"/>
                                        </p:tgtEl>
                                      </p:cBhvr>
                                    </p:animEffect>
                                  </p:childTnLst>
                                </p:cTn>
                              </p:par>
                              <p:par>
                                <p:cTn id="214" presetID="29" presetClass="entr" presetSubtype="0" fill="hold" grpId="0" nodeType="withEffect">
                                  <p:stCondLst>
                                    <p:cond delay="0"/>
                                  </p:stCondLst>
                                  <p:childTnLst>
                                    <p:set>
                                      <p:cBhvr>
                                        <p:cTn id="215" dur="1" fill="hold">
                                          <p:stCondLst>
                                            <p:cond delay="0"/>
                                          </p:stCondLst>
                                        </p:cTn>
                                        <p:tgtEl>
                                          <p:spTgt spid="86"/>
                                        </p:tgtEl>
                                        <p:attrNameLst>
                                          <p:attrName>style.visibility</p:attrName>
                                        </p:attrNameLst>
                                      </p:cBhvr>
                                      <p:to>
                                        <p:strVal val="visible"/>
                                      </p:to>
                                    </p:set>
                                    <p:anim calcmode="lin" valueType="num">
                                      <p:cBhvr>
                                        <p:cTn id="216" dur="2000" fill="hold"/>
                                        <p:tgtEl>
                                          <p:spTgt spid="86"/>
                                        </p:tgtEl>
                                        <p:attrNameLst>
                                          <p:attrName>ppt_x</p:attrName>
                                        </p:attrNameLst>
                                      </p:cBhvr>
                                      <p:tavLst>
                                        <p:tav tm="0">
                                          <p:val>
                                            <p:strVal val="#ppt_x-.2"/>
                                          </p:val>
                                        </p:tav>
                                        <p:tav tm="100000">
                                          <p:val>
                                            <p:strVal val="#ppt_x"/>
                                          </p:val>
                                        </p:tav>
                                      </p:tavLst>
                                    </p:anim>
                                    <p:anim calcmode="lin" valueType="num">
                                      <p:cBhvr>
                                        <p:cTn id="217" dur="2000" fill="hold"/>
                                        <p:tgtEl>
                                          <p:spTgt spid="86"/>
                                        </p:tgtEl>
                                        <p:attrNameLst>
                                          <p:attrName>ppt_y</p:attrName>
                                        </p:attrNameLst>
                                      </p:cBhvr>
                                      <p:tavLst>
                                        <p:tav tm="0">
                                          <p:val>
                                            <p:strVal val="#ppt_y"/>
                                          </p:val>
                                        </p:tav>
                                        <p:tav tm="100000">
                                          <p:val>
                                            <p:strVal val="#ppt_y"/>
                                          </p:val>
                                        </p:tav>
                                      </p:tavLst>
                                    </p:anim>
                                    <p:animEffect transition="in" filter="wipe(right)" prLst="gradientSize: 0.1">
                                      <p:cBhvr>
                                        <p:cTn id="218" dur="2000"/>
                                        <p:tgtEl>
                                          <p:spTgt spid="86"/>
                                        </p:tgtEl>
                                      </p:cBhvr>
                                    </p:animEffect>
                                  </p:childTnLst>
                                </p:cTn>
                              </p:par>
                              <p:par>
                                <p:cTn id="219" presetID="29" presetClass="entr" presetSubtype="0" fill="hold" nodeType="withEffect">
                                  <p:stCondLst>
                                    <p:cond delay="0"/>
                                  </p:stCondLst>
                                  <p:childTnLst>
                                    <p:set>
                                      <p:cBhvr>
                                        <p:cTn id="220" dur="1" fill="hold">
                                          <p:stCondLst>
                                            <p:cond delay="0"/>
                                          </p:stCondLst>
                                        </p:cTn>
                                        <p:tgtEl>
                                          <p:spTgt spid="83"/>
                                        </p:tgtEl>
                                        <p:attrNameLst>
                                          <p:attrName>style.visibility</p:attrName>
                                        </p:attrNameLst>
                                      </p:cBhvr>
                                      <p:to>
                                        <p:strVal val="visible"/>
                                      </p:to>
                                    </p:set>
                                    <p:anim calcmode="lin" valueType="num">
                                      <p:cBhvr>
                                        <p:cTn id="221" dur="2000" fill="hold"/>
                                        <p:tgtEl>
                                          <p:spTgt spid="83"/>
                                        </p:tgtEl>
                                        <p:attrNameLst>
                                          <p:attrName>ppt_x</p:attrName>
                                        </p:attrNameLst>
                                      </p:cBhvr>
                                      <p:tavLst>
                                        <p:tav tm="0">
                                          <p:val>
                                            <p:strVal val="#ppt_x-.2"/>
                                          </p:val>
                                        </p:tav>
                                        <p:tav tm="100000">
                                          <p:val>
                                            <p:strVal val="#ppt_x"/>
                                          </p:val>
                                        </p:tav>
                                      </p:tavLst>
                                    </p:anim>
                                    <p:anim calcmode="lin" valueType="num">
                                      <p:cBhvr>
                                        <p:cTn id="222" dur="2000" fill="hold"/>
                                        <p:tgtEl>
                                          <p:spTgt spid="83"/>
                                        </p:tgtEl>
                                        <p:attrNameLst>
                                          <p:attrName>ppt_y</p:attrName>
                                        </p:attrNameLst>
                                      </p:cBhvr>
                                      <p:tavLst>
                                        <p:tav tm="0">
                                          <p:val>
                                            <p:strVal val="#ppt_y"/>
                                          </p:val>
                                        </p:tav>
                                        <p:tav tm="100000">
                                          <p:val>
                                            <p:strVal val="#ppt_y"/>
                                          </p:val>
                                        </p:tav>
                                      </p:tavLst>
                                    </p:anim>
                                    <p:animEffect transition="in" filter="wipe(right)" prLst="gradientSize: 0.1">
                                      <p:cBhvr>
                                        <p:cTn id="223" dur="2000"/>
                                        <p:tgtEl>
                                          <p:spTgt spid="83"/>
                                        </p:tgtEl>
                                      </p:cBhvr>
                                    </p:animEffect>
                                  </p:childTnLst>
                                </p:cTn>
                              </p:par>
                            </p:childTnLst>
                          </p:cTn>
                        </p:par>
                      </p:childTnLst>
                    </p:cTn>
                  </p:par>
                  <p:par>
                    <p:cTn id="224" fill="hold">
                      <p:stCondLst>
                        <p:cond delay="indefinite"/>
                      </p:stCondLst>
                      <p:childTnLst>
                        <p:par>
                          <p:cTn id="225" fill="hold">
                            <p:stCondLst>
                              <p:cond delay="0"/>
                            </p:stCondLst>
                            <p:childTnLst>
                              <p:par>
                                <p:cTn id="226" presetID="29" presetClass="entr" presetSubtype="0" fill="hold" nodeType="clickEffect">
                                  <p:stCondLst>
                                    <p:cond delay="0"/>
                                  </p:stCondLst>
                                  <p:childTnLst>
                                    <p:set>
                                      <p:cBhvr>
                                        <p:cTn id="227" dur="1" fill="hold">
                                          <p:stCondLst>
                                            <p:cond delay="0"/>
                                          </p:stCondLst>
                                        </p:cTn>
                                        <p:tgtEl>
                                          <p:spTgt spid="71"/>
                                        </p:tgtEl>
                                        <p:attrNameLst>
                                          <p:attrName>style.visibility</p:attrName>
                                        </p:attrNameLst>
                                      </p:cBhvr>
                                      <p:to>
                                        <p:strVal val="visible"/>
                                      </p:to>
                                    </p:set>
                                    <p:anim calcmode="lin" valueType="num">
                                      <p:cBhvr>
                                        <p:cTn id="228" dur="2000" fill="hold"/>
                                        <p:tgtEl>
                                          <p:spTgt spid="71"/>
                                        </p:tgtEl>
                                        <p:attrNameLst>
                                          <p:attrName>ppt_x</p:attrName>
                                        </p:attrNameLst>
                                      </p:cBhvr>
                                      <p:tavLst>
                                        <p:tav tm="0">
                                          <p:val>
                                            <p:strVal val="#ppt_x-.2"/>
                                          </p:val>
                                        </p:tav>
                                        <p:tav tm="100000">
                                          <p:val>
                                            <p:strVal val="#ppt_x"/>
                                          </p:val>
                                        </p:tav>
                                      </p:tavLst>
                                    </p:anim>
                                    <p:anim calcmode="lin" valueType="num">
                                      <p:cBhvr>
                                        <p:cTn id="229" dur="2000" fill="hold"/>
                                        <p:tgtEl>
                                          <p:spTgt spid="71"/>
                                        </p:tgtEl>
                                        <p:attrNameLst>
                                          <p:attrName>ppt_y</p:attrName>
                                        </p:attrNameLst>
                                      </p:cBhvr>
                                      <p:tavLst>
                                        <p:tav tm="0">
                                          <p:val>
                                            <p:strVal val="#ppt_y"/>
                                          </p:val>
                                        </p:tav>
                                        <p:tav tm="100000">
                                          <p:val>
                                            <p:strVal val="#ppt_y"/>
                                          </p:val>
                                        </p:tav>
                                      </p:tavLst>
                                    </p:anim>
                                    <p:animEffect transition="in" filter="wipe(right)" prLst="gradientSize: 0.1">
                                      <p:cBhvr>
                                        <p:cTn id="230" dur="2000"/>
                                        <p:tgtEl>
                                          <p:spTgt spid="71"/>
                                        </p:tgtEl>
                                      </p:cBhvr>
                                    </p:animEffect>
                                  </p:childTnLst>
                                </p:cTn>
                              </p:par>
                              <p:par>
                                <p:cTn id="231" presetID="29" presetClass="entr" presetSubtype="0" fill="hold" grpId="0" nodeType="withEffect">
                                  <p:stCondLst>
                                    <p:cond delay="0"/>
                                  </p:stCondLst>
                                  <p:childTnLst>
                                    <p:set>
                                      <p:cBhvr>
                                        <p:cTn id="232" dur="1" fill="hold">
                                          <p:stCondLst>
                                            <p:cond delay="0"/>
                                          </p:stCondLst>
                                        </p:cTn>
                                        <p:tgtEl>
                                          <p:spTgt spid="72"/>
                                        </p:tgtEl>
                                        <p:attrNameLst>
                                          <p:attrName>style.visibility</p:attrName>
                                        </p:attrNameLst>
                                      </p:cBhvr>
                                      <p:to>
                                        <p:strVal val="visible"/>
                                      </p:to>
                                    </p:set>
                                    <p:anim calcmode="lin" valueType="num">
                                      <p:cBhvr>
                                        <p:cTn id="233" dur="2000" fill="hold"/>
                                        <p:tgtEl>
                                          <p:spTgt spid="72"/>
                                        </p:tgtEl>
                                        <p:attrNameLst>
                                          <p:attrName>ppt_x</p:attrName>
                                        </p:attrNameLst>
                                      </p:cBhvr>
                                      <p:tavLst>
                                        <p:tav tm="0">
                                          <p:val>
                                            <p:strVal val="#ppt_x-.2"/>
                                          </p:val>
                                        </p:tav>
                                        <p:tav tm="100000">
                                          <p:val>
                                            <p:strVal val="#ppt_x"/>
                                          </p:val>
                                        </p:tav>
                                      </p:tavLst>
                                    </p:anim>
                                    <p:anim calcmode="lin" valueType="num">
                                      <p:cBhvr>
                                        <p:cTn id="234" dur="2000" fill="hold"/>
                                        <p:tgtEl>
                                          <p:spTgt spid="72"/>
                                        </p:tgtEl>
                                        <p:attrNameLst>
                                          <p:attrName>ppt_y</p:attrName>
                                        </p:attrNameLst>
                                      </p:cBhvr>
                                      <p:tavLst>
                                        <p:tav tm="0">
                                          <p:val>
                                            <p:strVal val="#ppt_y"/>
                                          </p:val>
                                        </p:tav>
                                        <p:tav tm="100000">
                                          <p:val>
                                            <p:strVal val="#ppt_y"/>
                                          </p:val>
                                        </p:tav>
                                      </p:tavLst>
                                    </p:anim>
                                    <p:animEffect transition="in" filter="wipe(right)" prLst="gradientSize: 0.1">
                                      <p:cBhvr>
                                        <p:cTn id="235" dur="2000"/>
                                        <p:tgtEl>
                                          <p:spTgt spid="72"/>
                                        </p:tgtEl>
                                      </p:cBhvr>
                                    </p:animEffect>
                                  </p:childTnLst>
                                </p:cTn>
                              </p:par>
                            </p:childTnLst>
                          </p:cTn>
                        </p:par>
                      </p:childTnLst>
                    </p:cTn>
                  </p:par>
                  <p:par>
                    <p:cTn id="236" fill="hold">
                      <p:stCondLst>
                        <p:cond delay="indefinite"/>
                      </p:stCondLst>
                      <p:childTnLst>
                        <p:par>
                          <p:cTn id="237" fill="hold">
                            <p:stCondLst>
                              <p:cond delay="0"/>
                            </p:stCondLst>
                            <p:childTnLst>
                              <p:par>
                                <p:cTn id="238" presetID="29" presetClass="entr" presetSubtype="0" fill="hold" nodeType="clickEffect">
                                  <p:stCondLst>
                                    <p:cond delay="0"/>
                                  </p:stCondLst>
                                  <p:childTnLst>
                                    <p:set>
                                      <p:cBhvr>
                                        <p:cTn id="239" dur="1" fill="hold">
                                          <p:stCondLst>
                                            <p:cond delay="0"/>
                                          </p:stCondLst>
                                        </p:cTn>
                                        <p:tgtEl>
                                          <p:spTgt spid="73"/>
                                        </p:tgtEl>
                                        <p:attrNameLst>
                                          <p:attrName>style.visibility</p:attrName>
                                        </p:attrNameLst>
                                      </p:cBhvr>
                                      <p:to>
                                        <p:strVal val="visible"/>
                                      </p:to>
                                    </p:set>
                                    <p:anim calcmode="lin" valueType="num">
                                      <p:cBhvr>
                                        <p:cTn id="240" dur="2000" fill="hold"/>
                                        <p:tgtEl>
                                          <p:spTgt spid="73"/>
                                        </p:tgtEl>
                                        <p:attrNameLst>
                                          <p:attrName>ppt_x</p:attrName>
                                        </p:attrNameLst>
                                      </p:cBhvr>
                                      <p:tavLst>
                                        <p:tav tm="0">
                                          <p:val>
                                            <p:strVal val="#ppt_x-.2"/>
                                          </p:val>
                                        </p:tav>
                                        <p:tav tm="100000">
                                          <p:val>
                                            <p:strVal val="#ppt_x"/>
                                          </p:val>
                                        </p:tav>
                                      </p:tavLst>
                                    </p:anim>
                                    <p:anim calcmode="lin" valueType="num">
                                      <p:cBhvr>
                                        <p:cTn id="241" dur="2000" fill="hold"/>
                                        <p:tgtEl>
                                          <p:spTgt spid="73"/>
                                        </p:tgtEl>
                                        <p:attrNameLst>
                                          <p:attrName>ppt_y</p:attrName>
                                        </p:attrNameLst>
                                      </p:cBhvr>
                                      <p:tavLst>
                                        <p:tav tm="0">
                                          <p:val>
                                            <p:strVal val="#ppt_y"/>
                                          </p:val>
                                        </p:tav>
                                        <p:tav tm="100000">
                                          <p:val>
                                            <p:strVal val="#ppt_y"/>
                                          </p:val>
                                        </p:tav>
                                      </p:tavLst>
                                    </p:anim>
                                    <p:animEffect transition="in" filter="wipe(right)" prLst="gradientSize: 0.1">
                                      <p:cBhvr>
                                        <p:cTn id="242" dur="2000"/>
                                        <p:tgtEl>
                                          <p:spTgt spid="73"/>
                                        </p:tgtEl>
                                      </p:cBhvr>
                                    </p:animEffect>
                                  </p:childTnLst>
                                </p:cTn>
                              </p:par>
                              <p:par>
                                <p:cTn id="243" presetID="29" presetClass="entr" presetSubtype="0" fill="hold" grpId="0" nodeType="withEffect">
                                  <p:stCondLst>
                                    <p:cond delay="0"/>
                                  </p:stCondLst>
                                  <p:childTnLst>
                                    <p:set>
                                      <p:cBhvr>
                                        <p:cTn id="244" dur="1" fill="hold">
                                          <p:stCondLst>
                                            <p:cond delay="0"/>
                                          </p:stCondLst>
                                        </p:cTn>
                                        <p:tgtEl>
                                          <p:spTgt spid="80"/>
                                        </p:tgtEl>
                                        <p:attrNameLst>
                                          <p:attrName>style.visibility</p:attrName>
                                        </p:attrNameLst>
                                      </p:cBhvr>
                                      <p:to>
                                        <p:strVal val="visible"/>
                                      </p:to>
                                    </p:set>
                                    <p:anim calcmode="lin" valueType="num">
                                      <p:cBhvr>
                                        <p:cTn id="245" dur="2000" fill="hold"/>
                                        <p:tgtEl>
                                          <p:spTgt spid="80"/>
                                        </p:tgtEl>
                                        <p:attrNameLst>
                                          <p:attrName>ppt_x</p:attrName>
                                        </p:attrNameLst>
                                      </p:cBhvr>
                                      <p:tavLst>
                                        <p:tav tm="0">
                                          <p:val>
                                            <p:strVal val="#ppt_x-.2"/>
                                          </p:val>
                                        </p:tav>
                                        <p:tav tm="100000">
                                          <p:val>
                                            <p:strVal val="#ppt_x"/>
                                          </p:val>
                                        </p:tav>
                                      </p:tavLst>
                                    </p:anim>
                                    <p:anim calcmode="lin" valueType="num">
                                      <p:cBhvr>
                                        <p:cTn id="246" dur="2000" fill="hold"/>
                                        <p:tgtEl>
                                          <p:spTgt spid="80"/>
                                        </p:tgtEl>
                                        <p:attrNameLst>
                                          <p:attrName>ppt_y</p:attrName>
                                        </p:attrNameLst>
                                      </p:cBhvr>
                                      <p:tavLst>
                                        <p:tav tm="0">
                                          <p:val>
                                            <p:strVal val="#ppt_y"/>
                                          </p:val>
                                        </p:tav>
                                        <p:tav tm="100000">
                                          <p:val>
                                            <p:strVal val="#ppt_y"/>
                                          </p:val>
                                        </p:tav>
                                      </p:tavLst>
                                    </p:anim>
                                    <p:animEffect transition="in" filter="wipe(right)" prLst="gradientSize: 0.1">
                                      <p:cBhvr>
                                        <p:cTn id="247" dur="2000"/>
                                        <p:tgtEl>
                                          <p:spTgt spid="80"/>
                                        </p:tgtEl>
                                      </p:cBhvr>
                                    </p:animEffect>
                                  </p:childTnLst>
                                </p:cTn>
                              </p:par>
                            </p:childTnLst>
                          </p:cTn>
                        </p:par>
                      </p:childTnLst>
                    </p:cTn>
                  </p:par>
                  <p:par>
                    <p:cTn id="248" fill="hold">
                      <p:stCondLst>
                        <p:cond delay="indefinite"/>
                      </p:stCondLst>
                      <p:childTnLst>
                        <p:par>
                          <p:cTn id="249" fill="hold">
                            <p:stCondLst>
                              <p:cond delay="0"/>
                            </p:stCondLst>
                            <p:childTnLst>
                              <p:par>
                                <p:cTn id="250" presetID="29" presetClass="entr" presetSubtype="0" fill="hold" grpId="0" nodeType="clickEffect">
                                  <p:stCondLst>
                                    <p:cond delay="0"/>
                                  </p:stCondLst>
                                  <p:childTnLst>
                                    <p:set>
                                      <p:cBhvr>
                                        <p:cTn id="251" dur="1" fill="hold">
                                          <p:stCondLst>
                                            <p:cond delay="0"/>
                                          </p:stCondLst>
                                        </p:cTn>
                                        <p:tgtEl>
                                          <p:spTgt spid="41"/>
                                        </p:tgtEl>
                                        <p:attrNameLst>
                                          <p:attrName>style.visibility</p:attrName>
                                        </p:attrNameLst>
                                      </p:cBhvr>
                                      <p:to>
                                        <p:strVal val="visible"/>
                                      </p:to>
                                    </p:set>
                                    <p:anim calcmode="lin" valueType="num">
                                      <p:cBhvr>
                                        <p:cTn id="252" dur="2000" fill="hold"/>
                                        <p:tgtEl>
                                          <p:spTgt spid="41"/>
                                        </p:tgtEl>
                                        <p:attrNameLst>
                                          <p:attrName>ppt_x</p:attrName>
                                        </p:attrNameLst>
                                      </p:cBhvr>
                                      <p:tavLst>
                                        <p:tav tm="0">
                                          <p:val>
                                            <p:strVal val="#ppt_x-.2"/>
                                          </p:val>
                                        </p:tav>
                                        <p:tav tm="100000">
                                          <p:val>
                                            <p:strVal val="#ppt_x"/>
                                          </p:val>
                                        </p:tav>
                                      </p:tavLst>
                                    </p:anim>
                                    <p:anim calcmode="lin" valueType="num">
                                      <p:cBhvr>
                                        <p:cTn id="253" dur="2000" fill="hold"/>
                                        <p:tgtEl>
                                          <p:spTgt spid="41"/>
                                        </p:tgtEl>
                                        <p:attrNameLst>
                                          <p:attrName>ppt_y</p:attrName>
                                        </p:attrNameLst>
                                      </p:cBhvr>
                                      <p:tavLst>
                                        <p:tav tm="0">
                                          <p:val>
                                            <p:strVal val="#ppt_y"/>
                                          </p:val>
                                        </p:tav>
                                        <p:tav tm="100000">
                                          <p:val>
                                            <p:strVal val="#ppt_y"/>
                                          </p:val>
                                        </p:tav>
                                      </p:tavLst>
                                    </p:anim>
                                    <p:animEffect transition="in" filter="wipe(right)" prLst="gradientSize: 0.1">
                                      <p:cBhvr>
                                        <p:cTn id="254" dur="2000"/>
                                        <p:tgtEl>
                                          <p:spTgt spid="41"/>
                                        </p:tgtEl>
                                      </p:cBhvr>
                                    </p:animEffect>
                                  </p:childTnLst>
                                </p:cTn>
                              </p:par>
                              <p:par>
                                <p:cTn id="255" presetID="29" presetClass="entr" presetSubtype="0" fill="hold" grpId="0" nodeType="withEffect">
                                  <p:stCondLst>
                                    <p:cond delay="0"/>
                                  </p:stCondLst>
                                  <p:childTnLst>
                                    <p:set>
                                      <p:cBhvr>
                                        <p:cTn id="256" dur="1" fill="hold">
                                          <p:stCondLst>
                                            <p:cond delay="0"/>
                                          </p:stCondLst>
                                        </p:cTn>
                                        <p:tgtEl>
                                          <p:spTgt spid="78"/>
                                        </p:tgtEl>
                                        <p:attrNameLst>
                                          <p:attrName>style.visibility</p:attrName>
                                        </p:attrNameLst>
                                      </p:cBhvr>
                                      <p:to>
                                        <p:strVal val="visible"/>
                                      </p:to>
                                    </p:set>
                                    <p:anim calcmode="lin" valueType="num">
                                      <p:cBhvr>
                                        <p:cTn id="257" dur="2000" fill="hold"/>
                                        <p:tgtEl>
                                          <p:spTgt spid="78"/>
                                        </p:tgtEl>
                                        <p:attrNameLst>
                                          <p:attrName>ppt_x</p:attrName>
                                        </p:attrNameLst>
                                      </p:cBhvr>
                                      <p:tavLst>
                                        <p:tav tm="0">
                                          <p:val>
                                            <p:strVal val="#ppt_x-.2"/>
                                          </p:val>
                                        </p:tav>
                                        <p:tav tm="100000">
                                          <p:val>
                                            <p:strVal val="#ppt_x"/>
                                          </p:val>
                                        </p:tav>
                                      </p:tavLst>
                                    </p:anim>
                                    <p:anim calcmode="lin" valueType="num">
                                      <p:cBhvr>
                                        <p:cTn id="258" dur="2000" fill="hold"/>
                                        <p:tgtEl>
                                          <p:spTgt spid="78"/>
                                        </p:tgtEl>
                                        <p:attrNameLst>
                                          <p:attrName>ppt_y</p:attrName>
                                        </p:attrNameLst>
                                      </p:cBhvr>
                                      <p:tavLst>
                                        <p:tav tm="0">
                                          <p:val>
                                            <p:strVal val="#ppt_y"/>
                                          </p:val>
                                        </p:tav>
                                        <p:tav tm="100000">
                                          <p:val>
                                            <p:strVal val="#ppt_y"/>
                                          </p:val>
                                        </p:tav>
                                      </p:tavLst>
                                    </p:anim>
                                    <p:animEffect transition="in" filter="wipe(right)" prLst="gradientSize: 0.1">
                                      <p:cBhvr>
                                        <p:cTn id="259" dur="2000"/>
                                        <p:tgtEl>
                                          <p:spTgt spid="78"/>
                                        </p:tgtEl>
                                      </p:cBhvr>
                                    </p:animEffect>
                                  </p:childTnLst>
                                </p:cTn>
                              </p:par>
                              <p:par>
                                <p:cTn id="260" presetID="29" presetClass="entr" presetSubtype="0" fill="hold" grpId="0" nodeType="withEffect">
                                  <p:stCondLst>
                                    <p:cond delay="0"/>
                                  </p:stCondLst>
                                  <p:childTnLst>
                                    <p:set>
                                      <p:cBhvr>
                                        <p:cTn id="261" dur="1" fill="hold">
                                          <p:stCondLst>
                                            <p:cond delay="0"/>
                                          </p:stCondLst>
                                        </p:cTn>
                                        <p:tgtEl>
                                          <p:spTgt spid="65"/>
                                        </p:tgtEl>
                                        <p:attrNameLst>
                                          <p:attrName>style.visibility</p:attrName>
                                        </p:attrNameLst>
                                      </p:cBhvr>
                                      <p:to>
                                        <p:strVal val="visible"/>
                                      </p:to>
                                    </p:set>
                                    <p:anim calcmode="lin" valueType="num">
                                      <p:cBhvr>
                                        <p:cTn id="262" dur="2000" fill="hold"/>
                                        <p:tgtEl>
                                          <p:spTgt spid="65"/>
                                        </p:tgtEl>
                                        <p:attrNameLst>
                                          <p:attrName>ppt_x</p:attrName>
                                        </p:attrNameLst>
                                      </p:cBhvr>
                                      <p:tavLst>
                                        <p:tav tm="0">
                                          <p:val>
                                            <p:strVal val="#ppt_x-.2"/>
                                          </p:val>
                                        </p:tav>
                                        <p:tav tm="100000">
                                          <p:val>
                                            <p:strVal val="#ppt_x"/>
                                          </p:val>
                                        </p:tav>
                                      </p:tavLst>
                                    </p:anim>
                                    <p:anim calcmode="lin" valueType="num">
                                      <p:cBhvr>
                                        <p:cTn id="263" dur="2000" fill="hold"/>
                                        <p:tgtEl>
                                          <p:spTgt spid="65"/>
                                        </p:tgtEl>
                                        <p:attrNameLst>
                                          <p:attrName>ppt_y</p:attrName>
                                        </p:attrNameLst>
                                      </p:cBhvr>
                                      <p:tavLst>
                                        <p:tav tm="0">
                                          <p:val>
                                            <p:strVal val="#ppt_y"/>
                                          </p:val>
                                        </p:tav>
                                        <p:tav tm="100000">
                                          <p:val>
                                            <p:strVal val="#ppt_y"/>
                                          </p:val>
                                        </p:tav>
                                      </p:tavLst>
                                    </p:anim>
                                    <p:animEffect transition="in" filter="wipe(right)" prLst="gradientSize: 0.1">
                                      <p:cBhvr>
                                        <p:cTn id="264" dur="2000"/>
                                        <p:tgtEl>
                                          <p:spTgt spid="65"/>
                                        </p:tgtEl>
                                      </p:cBhvr>
                                    </p:animEffect>
                                  </p:childTnLst>
                                </p:cTn>
                              </p:par>
                              <p:par>
                                <p:cTn id="265" presetID="29" presetClass="entr" presetSubtype="0" fill="hold" nodeType="withEffect">
                                  <p:stCondLst>
                                    <p:cond delay="0"/>
                                  </p:stCondLst>
                                  <p:childTnLst>
                                    <p:set>
                                      <p:cBhvr>
                                        <p:cTn id="266" dur="1" fill="hold">
                                          <p:stCondLst>
                                            <p:cond delay="0"/>
                                          </p:stCondLst>
                                        </p:cTn>
                                        <p:tgtEl>
                                          <p:spTgt spid="77"/>
                                        </p:tgtEl>
                                        <p:attrNameLst>
                                          <p:attrName>style.visibility</p:attrName>
                                        </p:attrNameLst>
                                      </p:cBhvr>
                                      <p:to>
                                        <p:strVal val="visible"/>
                                      </p:to>
                                    </p:set>
                                    <p:anim calcmode="lin" valueType="num">
                                      <p:cBhvr>
                                        <p:cTn id="267" dur="2000" fill="hold"/>
                                        <p:tgtEl>
                                          <p:spTgt spid="77"/>
                                        </p:tgtEl>
                                        <p:attrNameLst>
                                          <p:attrName>ppt_x</p:attrName>
                                        </p:attrNameLst>
                                      </p:cBhvr>
                                      <p:tavLst>
                                        <p:tav tm="0">
                                          <p:val>
                                            <p:strVal val="#ppt_x-.2"/>
                                          </p:val>
                                        </p:tav>
                                        <p:tav tm="100000">
                                          <p:val>
                                            <p:strVal val="#ppt_x"/>
                                          </p:val>
                                        </p:tav>
                                      </p:tavLst>
                                    </p:anim>
                                    <p:anim calcmode="lin" valueType="num">
                                      <p:cBhvr>
                                        <p:cTn id="268" dur="2000" fill="hold"/>
                                        <p:tgtEl>
                                          <p:spTgt spid="77"/>
                                        </p:tgtEl>
                                        <p:attrNameLst>
                                          <p:attrName>ppt_y</p:attrName>
                                        </p:attrNameLst>
                                      </p:cBhvr>
                                      <p:tavLst>
                                        <p:tav tm="0">
                                          <p:val>
                                            <p:strVal val="#ppt_y"/>
                                          </p:val>
                                        </p:tav>
                                        <p:tav tm="100000">
                                          <p:val>
                                            <p:strVal val="#ppt_y"/>
                                          </p:val>
                                        </p:tav>
                                      </p:tavLst>
                                    </p:anim>
                                    <p:animEffect transition="in" filter="wipe(right)" prLst="gradientSize: 0.1">
                                      <p:cBhvr>
                                        <p:cTn id="269" dur="2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9" grpId="0">
        <p:bldAsOne/>
      </p:bldGraphic>
      <p:bldGraphic spid="41" grpId="0">
        <p:bldAsOne/>
      </p:bldGraphic>
      <p:bldP spid="42" grpId="0" animBg="1"/>
      <p:bldP spid="43" grpId="0" animBg="1"/>
      <p:bldP spid="44" grpId="0"/>
      <p:bldP spid="45" grpId="0"/>
      <p:bldP spid="46" grpId="0"/>
      <p:bldP spid="47" grpId="0"/>
      <p:bldP spid="49" grpId="0"/>
      <p:bldP spid="51" grpId="0"/>
      <p:bldP spid="52" grpId="0"/>
      <p:bldP spid="54" grpId="0"/>
      <p:bldP spid="55" grpId="0" animBg="1"/>
      <p:bldP spid="56" grpId="0"/>
      <p:bldP spid="58" grpId="0"/>
      <p:bldP spid="59" grpId="0" animBg="1"/>
      <p:bldP spid="61" grpId="0"/>
      <p:bldP spid="63" grpId="0"/>
      <p:bldP spid="65" grpId="0"/>
      <p:bldP spid="67" grpId="0"/>
      <p:bldP spid="68" grpId="0"/>
      <p:bldP spid="70" grpId="0"/>
      <p:bldP spid="72" grpId="0"/>
      <p:bldP spid="74" grpId="0"/>
      <p:bldP spid="75" grpId="0"/>
      <p:bldP spid="76" grpId="0"/>
      <p:bldP spid="78" grpId="0"/>
      <p:bldP spid="80" grpId="0"/>
      <p:bldP spid="82" grpId="0"/>
      <p:bldP spid="85" grpId="0"/>
      <p:bldP spid="86"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Pre-Registered Customers (Calling Card) Life Cycle</a:t>
            </a:r>
            <a:endParaRPr lang="en-IN" sz="3000" dirty="0"/>
          </a:p>
        </p:txBody>
      </p:sp>
      <p:sp>
        <p:nvSpPr>
          <p:cNvPr id="19" name="Rounded Rectangle 18"/>
          <p:cNvSpPr/>
          <p:nvPr/>
        </p:nvSpPr>
        <p:spPr>
          <a:xfrm>
            <a:off x="5094514" y="973281"/>
            <a:ext cx="4572000"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smtClean="0">
                <a:solidFill>
                  <a:schemeClr val="bg1"/>
                </a:solidFill>
              </a:rPr>
              <a:t>New</a:t>
            </a:r>
          </a:p>
          <a:p>
            <a:pPr algn="ctr"/>
            <a:r>
              <a:rPr lang="en-GB" sz="1400" dirty="0" smtClean="0"/>
              <a:t>Pre-Register Voucher Batch request is created first time in the system when marked for Preregister; available for processing by Provision Customer Service.</a:t>
            </a:r>
            <a:endParaRPr lang="en-IN" sz="1400" b="1" dirty="0">
              <a:solidFill>
                <a:schemeClr val="bg1"/>
              </a:solidFill>
            </a:endParaRPr>
          </a:p>
        </p:txBody>
      </p:sp>
      <p:sp>
        <p:nvSpPr>
          <p:cNvPr id="20" name="Rounded Rectangle 19"/>
          <p:cNvSpPr/>
          <p:nvPr/>
        </p:nvSpPr>
        <p:spPr>
          <a:xfrm>
            <a:off x="5094514" y="2192481"/>
            <a:ext cx="4572000" cy="68580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dirty="0" smtClean="0">
                <a:solidFill>
                  <a:schemeClr val="bg1"/>
                </a:solidFill>
              </a:rPr>
              <a:t>In-Process</a:t>
            </a:r>
          </a:p>
          <a:p>
            <a:pPr algn="ctr"/>
            <a:r>
              <a:rPr lang="en-GB" sz="1400" dirty="0" smtClean="0"/>
              <a:t>Status of the request which has been initiated by the by Provision Customer Service.</a:t>
            </a:r>
            <a:endParaRPr lang="en-IN" sz="1400" b="1" dirty="0">
              <a:solidFill>
                <a:schemeClr val="bg1"/>
              </a:solidFill>
            </a:endParaRPr>
          </a:p>
        </p:txBody>
      </p:sp>
      <p:sp>
        <p:nvSpPr>
          <p:cNvPr id="21" name="Rounded Rectangle 20"/>
          <p:cNvSpPr/>
          <p:nvPr/>
        </p:nvSpPr>
        <p:spPr>
          <a:xfrm>
            <a:off x="5094514" y="3259281"/>
            <a:ext cx="4495800" cy="685800"/>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smtClean="0">
                <a:solidFill>
                  <a:schemeClr val="bg1"/>
                </a:solidFill>
              </a:rPr>
              <a:t>Failed</a:t>
            </a:r>
          </a:p>
          <a:p>
            <a:pPr algn="ctr"/>
            <a:r>
              <a:rPr lang="en-GB" sz="1400" dirty="0" smtClean="0"/>
              <a:t>This defines the failure while execution of operation of by Provision Customer Service.</a:t>
            </a:r>
            <a:endParaRPr lang="en-IN" sz="1400" b="1" dirty="0">
              <a:solidFill>
                <a:schemeClr val="bg1"/>
              </a:solidFill>
            </a:endParaRPr>
          </a:p>
        </p:txBody>
      </p:sp>
      <p:sp>
        <p:nvSpPr>
          <p:cNvPr id="22" name="Rounded Rectangle 21"/>
          <p:cNvSpPr/>
          <p:nvPr/>
        </p:nvSpPr>
        <p:spPr>
          <a:xfrm>
            <a:off x="5018314" y="4326081"/>
            <a:ext cx="4648200" cy="914400"/>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smtClean="0">
                <a:solidFill>
                  <a:schemeClr val="bg1"/>
                </a:solidFill>
              </a:rPr>
              <a:t>Marked-for-Reprocess</a:t>
            </a:r>
          </a:p>
          <a:p>
            <a:pPr algn="ctr"/>
            <a:r>
              <a:rPr lang="en-GB" sz="1400" dirty="0" smtClean="0"/>
              <a:t>Status of the Request which has been marked for re-processing considering configuration issue or error faced while processing.</a:t>
            </a:r>
            <a:endParaRPr lang="en-IN" sz="1400" b="1" dirty="0">
              <a:solidFill>
                <a:schemeClr val="bg1"/>
              </a:solidFill>
            </a:endParaRPr>
          </a:p>
        </p:txBody>
      </p:sp>
      <p:sp>
        <p:nvSpPr>
          <p:cNvPr id="23" name="Rounded Rectangle 22"/>
          <p:cNvSpPr/>
          <p:nvPr/>
        </p:nvSpPr>
        <p:spPr>
          <a:xfrm>
            <a:off x="5094514" y="5545281"/>
            <a:ext cx="4572000" cy="99060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smtClean="0">
                <a:solidFill>
                  <a:schemeClr val="bg1"/>
                </a:solidFill>
              </a:rPr>
              <a:t>Completed</a:t>
            </a:r>
          </a:p>
          <a:p>
            <a:pPr algn="ctr"/>
            <a:r>
              <a:rPr lang="en-IN" sz="1400" dirty="0" smtClean="0"/>
              <a:t>This defines the end of life cycle of the Request once processing as per Service is successfully executed in the system.</a:t>
            </a:r>
            <a:endParaRPr lang="en-IN" sz="1400" dirty="0"/>
          </a:p>
        </p:txBody>
      </p:sp>
      <p:cxnSp>
        <p:nvCxnSpPr>
          <p:cNvPr id="24" name="Straight Arrow Connector 23"/>
          <p:cNvCxnSpPr>
            <a:stCxn id="19" idx="2"/>
            <a:endCxn id="20" idx="0"/>
          </p:cNvCxnSpPr>
          <p:nvPr/>
        </p:nvCxnSpPr>
        <p:spPr>
          <a:xfrm>
            <a:off x="7380514" y="1887681"/>
            <a:ext cx="0" cy="304800"/>
          </a:xfrm>
          <a:prstGeom prst="straightConnector1">
            <a:avLst/>
          </a:prstGeom>
          <a:ln>
            <a:tailEnd type="arrow"/>
          </a:ln>
          <a:effectLst>
            <a:outerShdw blurRad="63500" sx="102000" sy="102000" algn="ctr"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25" name="Straight Arrow Connector 24"/>
          <p:cNvCxnSpPr/>
          <p:nvPr/>
        </p:nvCxnSpPr>
        <p:spPr>
          <a:xfrm>
            <a:off x="7380514" y="2878281"/>
            <a:ext cx="0" cy="381000"/>
          </a:xfrm>
          <a:prstGeom prst="straightConnector1">
            <a:avLst/>
          </a:prstGeom>
          <a:ln>
            <a:tailEnd type="arrow"/>
          </a:ln>
          <a:effectLst>
            <a:outerShdw blurRad="50800" dist="38100" dir="16200000"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26" name="TextBox 25"/>
          <p:cNvSpPr txBox="1"/>
          <p:nvPr/>
        </p:nvSpPr>
        <p:spPr>
          <a:xfrm>
            <a:off x="1080655" y="1811481"/>
            <a:ext cx="3023259" cy="369332"/>
          </a:xfrm>
          <a:prstGeom prst="rect">
            <a:avLst/>
          </a:prstGeom>
          <a:noFill/>
        </p:spPr>
        <p:txBody>
          <a:bodyPr wrap="square" rtlCol="0">
            <a:spAutoFit/>
          </a:bodyPr>
          <a:lstStyle/>
          <a:p>
            <a:r>
              <a:rPr lang="en-US" sz="1800" b="1" dirty="0" smtClean="0"/>
              <a:t>Pre-Registration Request</a:t>
            </a:r>
            <a:endParaRPr lang="en-IN" sz="1800" b="1" dirty="0"/>
          </a:p>
        </p:txBody>
      </p:sp>
      <p:cxnSp>
        <p:nvCxnSpPr>
          <p:cNvPr id="27" name="Straight Arrow Connector 26"/>
          <p:cNvCxnSpPr/>
          <p:nvPr/>
        </p:nvCxnSpPr>
        <p:spPr>
          <a:xfrm>
            <a:off x="3265714" y="1406029"/>
            <a:ext cx="144780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3341914" y="6078681"/>
            <a:ext cx="137160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265714" y="1025029"/>
            <a:ext cx="14478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IN" dirty="0">
              <a:solidFill>
                <a:schemeClr val="tx1"/>
              </a:solidFill>
            </a:endParaRPr>
          </a:p>
        </p:txBody>
      </p:sp>
      <p:cxnSp>
        <p:nvCxnSpPr>
          <p:cNvPr id="30" name="Straight Arrow Connector 29"/>
          <p:cNvCxnSpPr>
            <a:stCxn id="21" idx="2"/>
            <a:endCxn id="22" idx="0"/>
          </p:cNvCxnSpPr>
          <p:nvPr/>
        </p:nvCxnSpPr>
        <p:spPr>
          <a:xfrm>
            <a:off x="7342414" y="3945081"/>
            <a:ext cx="0" cy="381000"/>
          </a:xfrm>
          <a:prstGeom prst="straightConnector1">
            <a:avLst/>
          </a:prstGeom>
          <a:ln>
            <a:tailEnd type="arrow"/>
          </a:ln>
          <a:effectLst>
            <a:outerShdw blurRad="50800" dist="38100" dir="16200000"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pic>
        <p:nvPicPr>
          <p:cNvPr id="31" name="Picture 30" descr="1.jpg"/>
          <p:cNvPicPr>
            <a:picLocks noChangeAspect="1"/>
          </p:cNvPicPr>
          <p:nvPr/>
        </p:nvPicPr>
        <p:blipFill>
          <a:blip r:embed="rId2" cstate="print"/>
          <a:stretch>
            <a:fillRect/>
          </a:stretch>
        </p:blipFill>
        <p:spPr>
          <a:xfrm>
            <a:off x="2157260" y="973281"/>
            <a:ext cx="877894" cy="877894"/>
          </a:xfrm>
          <a:prstGeom prst="rect">
            <a:avLst/>
          </a:prstGeom>
        </p:spPr>
      </p:pic>
      <p:pic>
        <p:nvPicPr>
          <p:cNvPr id="32" name="Picture 31" descr="1.jpg"/>
          <p:cNvPicPr>
            <a:picLocks noChangeAspect="1"/>
          </p:cNvPicPr>
          <p:nvPr/>
        </p:nvPicPr>
        <p:blipFill>
          <a:blip r:embed="rId2" cstate="print"/>
          <a:stretch>
            <a:fillRect/>
          </a:stretch>
        </p:blipFill>
        <p:spPr>
          <a:xfrm>
            <a:off x="2157260" y="5316681"/>
            <a:ext cx="877894" cy="877894"/>
          </a:xfrm>
          <a:prstGeom prst="rect">
            <a:avLst/>
          </a:prstGeom>
        </p:spPr>
      </p:pic>
      <p:sp>
        <p:nvSpPr>
          <p:cNvPr id="33" name="TextBox 32"/>
          <p:cNvSpPr txBox="1"/>
          <p:nvPr/>
        </p:nvSpPr>
        <p:spPr>
          <a:xfrm>
            <a:off x="1080655" y="6231081"/>
            <a:ext cx="3023259" cy="369332"/>
          </a:xfrm>
          <a:prstGeom prst="rect">
            <a:avLst/>
          </a:prstGeom>
          <a:noFill/>
        </p:spPr>
        <p:txBody>
          <a:bodyPr wrap="square" rtlCol="0">
            <a:spAutoFit/>
          </a:bodyPr>
          <a:lstStyle/>
          <a:p>
            <a:r>
              <a:rPr lang="en-US" b="1" dirty="0" smtClean="0"/>
              <a:t>Pre-Registration Request</a:t>
            </a:r>
            <a:endParaRPr lang="en-IN" b="1" dirty="0"/>
          </a:p>
        </p:txBody>
      </p:sp>
      <p:sp>
        <p:nvSpPr>
          <p:cNvPr id="34" name="Rectangle 33"/>
          <p:cNvSpPr/>
          <p:nvPr/>
        </p:nvSpPr>
        <p:spPr>
          <a:xfrm>
            <a:off x="3646714" y="5697681"/>
            <a:ext cx="14478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Exit</a:t>
            </a:r>
            <a:endParaRPr lang="en-IN" dirty="0">
              <a:solidFill>
                <a:schemeClr val="tx1"/>
              </a:solidFill>
            </a:endParaRPr>
          </a:p>
        </p:txBody>
      </p:sp>
      <p:cxnSp>
        <p:nvCxnSpPr>
          <p:cNvPr id="35" name="Straight Connector 34"/>
          <p:cNvCxnSpPr/>
          <p:nvPr/>
        </p:nvCxnSpPr>
        <p:spPr>
          <a:xfrm>
            <a:off x="9666514" y="2497281"/>
            <a:ext cx="457200" cy="0"/>
          </a:xfrm>
          <a:prstGeom prst="line">
            <a:avLst/>
          </a:prstGeom>
          <a:ln w="38100">
            <a:solidFill>
              <a:schemeClr val="accent2"/>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rot="5400000">
            <a:off x="8066314" y="4097481"/>
            <a:ext cx="3657600" cy="457200"/>
          </a:xfrm>
          <a:prstGeom prst="bentConnector3">
            <a:avLst>
              <a:gd name="adj1" fmla="val 100000"/>
            </a:avLst>
          </a:prstGeom>
          <a:ln w="38100">
            <a:solidFill>
              <a:schemeClr val="accent2"/>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hape 38"/>
          <p:cNvCxnSpPr/>
          <p:nvPr/>
        </p:nvCxnSpPr>
        <p:spPr>
          <a:xfrm rot="10800000" flipH="1">
            <a:off x="5018314" y="2573481"/>
            <a:ext cx="76200" cy="2209800"/>
          </a:xfrm>
          <a:prstGeom prst="bentConnector4">
            <a:avLst>
              <a:gd name="adj1" fmla="val -300000"/>
              <a:gd name="adj2" fmla="val 100390"/>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22615013"/>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Voucher Operations</a:t>
            </a:r>
            <a:endParaRPr lang="en-IN" sz="3000" dirty="0"/>
          </a:p>
        </p:txBody>
      </p:sp>
      <p:sp>
        <p:nvSpPr>
          <p:cNvPr id="19" name="Rectangle 18"/>
          <p:cNvSpPr/>
          <p:nvPr/>
        </p:nvSpPr>
        <p:spPr>
          <a:xfrm>
            <a:off x="348336" y="957632"/>
            <a:ext cx="10894628" cy="4939814"/>
          </a:xfrm>
          <a:prstGeom prst="rect">
            <a:avLst/>
          </a:prstGeom>
        </p:spPr>
        <p:txBody>
          <a:bodyPr wrap="square">
            <a:spAutoFit/>
          </a:bodyPr>
          <a:lstStyle/>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Lock/ Unlock Vouchers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Scrap/ </a:t>
            </a:r>
            <a:r>
              <a:rPr lang="en-US" dirty="0" err="1" smtClean="0"/>
              <a:t>Unscrap</a:t>
            </a:r>
            <a:endParaRPr lang="en-US" dirty="0" smtClean="0"/>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Order E-Vouchers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Reseller Association</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Change Voucher Sub Status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Terminating expired/ used Voucher</a:t>
            </a:r>
          </a:p>
          <a:p>
            <a:pPr marL="1141413" lvl="2"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a:t>Voucher Status must be “Billed”</a:t>
            </a:r>
          </a:p>
          <a:p>
            <a:pPr marL="1141413" lvl="2"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Voucher </a:t>
            </a:r>
            <a:r>
              <a:rPr lang="en-US" dirty="0"/>
              <a:t>must be “Un-scrapped”</a:t>
            </a:r>
          </a:p>
          <a:p>
            <a:pPr marL="1141413" lvl="2"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Vouchers’ shelf validity must have crossed</a:t>
            </a:r>
            <a:endParaRPr lang="en-US" dirty="0"/>
          </a:p>
          <a:p>
            <a:pPr marL="1141413" lvl="2"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US" dirty="0" smtClean="0"/>
          </a:p>
        </p:txBody>
      </p:sp>
    </p:spTree>
    <p:extLst>
      <p:ext uri="{BB962C8B-B14F-4D97-AF65-F5344CB8AC3E}">
        <p14:creationId xmlns:p14="http://schemas.microsoft.com/office/powerpoint/2010/main" val="73491052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Voucher Lock/ Unlock</a:t>
            </a:r>
            <a:endParaRPr lang="en-IN" sz="3000" dirty="0"/>
          </a:p>
        </p:txBody>
      </p:sp>
      <p:sp>
        <p:nvSpPr>
          <p:cNvPr id="3" name="TextBox 2"/>
          <p:cNvSpPr txBox="1"/>
          <p:nvPr/>
        </p:nvSpPr>
        <p:spPr>
          <a:xfrm>
            <a:off x="3557155" y="1989571"/>
            <a:ext cx="4953000" cy="461665"/>
          </a:xfrm>
          <a:prstGeom prst="rect">
            <a:avLst/>
          </a:prstGeom>
          <a:noFill/>
        </p:spPr>
        <p:txBody>
          <a:bodyPr wrap="square" rtlCol="0">
            <a:spAutoFit/>
          </a:bodyPr>
          <a:lstStyle/>
          <a:p>
            <a:pPr marL="228600" indent="-228600" algn="ctr">
              <a:buAutoNum type="arabicPeriod"/>
            </a:pPr>
            <a:r>
              <a:rPr lang="en-US" sz="1200" b="1" dirty="0" smtClean="0">
                <a:solidFill>
                  <a:srgbClr val="C00000"/>
                </a:solidFill>
                <a:latin typeface="+mn-lt"/>
              </a:rPr>
              <a:t>Sends Voucher Batch in ‘Lock’ status and  </a:t>
            </a:r>
          </a:p>
          <a:p>
            <a:pPr marL="228600" indent="-228600" algn="ctr"/>
            <a:r>
              <a:rPr lang="en-US" sz="1200" b="1" dirty="0" smtClean="0">
                <a:solidFill>
                  <a:srgbClr val="C00000"/>
                </a:solidFill>
                <a:latin typeface="+mn-lt"/>
              </a:rPr>
              <a:t>awaits for acknowledgment</a:t>
            </a:r>
            <a:endParaRPr lang="en-IN" sz="1200" b="1" dirty="0">
              <a:solidFill>
                <a:srgbClr val="C00000"/>
              </a:solidFill>
              <a:latin typeface="+mn-lt"/>
            </a:endParaRPr>
          </a:p>
        </p:txBody>
      </p:sp>
      <p:pic>
        <p:nvPicPr>
          <p:cNvPr id="4" name="Picture 3" descr="type.gif"/>
          <p:cNvPicPr>
            <a:picLocks noChangeAspect="1"/>
          </p:cNvPicPr>
          <p:nvPr/>
        </p:nvPicPr>
        <p:blipFill>
          <a:blip r:embed="rId2" cstate="print"/>
          <a:stretch>
            <a:fillRect/>
          </a:stretch>
        </p:blipFill>
        <p:spPr>
          <a:xfrm flipH="1">
            <a:off x="2996249" y="1864972"/>
            <a:ext cx="1018106" cy="1588274"/>
          </a:xfrm>
          <a:prstGeom prst="rect">
            <a:avLst/>
          </a:prstGeom>
        </p:spPr>
      </p:pic>
      <p:sp>
        <p:nvSpPr>
          <p:cNvPr id="5" name="TextBox 4"/>
          <p:cNvSpPr txBox="1"/>
          <p:nvPr/>
        </p:nvSpPr>
        <p:spPr>
          <a:xfrm>
            <a:off x="3023755" y="3453246"/>
            <a:ext cx="607859" cy="276999"/>
          </a:xfrm>
          <a:prstGeom prst="rect">
            <a:avLst/>
          </a:prstGeom>
          <a:noFill/>
        </p:spPr>
        <p:txBody>
          <a:bodyPr wrap="none" rtlCol="0">
            <a:spAutoFit/>
          </a:bodyPr>
          <a:lstStyle/>
          <a:p>
            <a:r>
              <a:rPr lang="en-IN" sz="1200" b="1" dirty="0" smtClean="0">
                <a:solidFill>
                  <a:schemeClr val="accent3">
                    <a:lumMod val="50000"/>
                  </a:schemeClr>
                </a:solidFill>
                <a:latin typeface="+mn-lt"/>
              </a:rPr>
              <a:t>Admin</a:t>
            </a:r>
            <a:endParaRPr lang="en-IN" sz="1200" b="1" dirty="0">
              <a:solidFill>
                <a:schemeClr val="accent3">
                  <a:lumMod val="50000"/>
                </a:schemeClr>
              </a:solidFill>
              <a:latin typeface="+mn-lt"/>
            </a:endParaRPr>
          </a:p>
        </p:txBody>
      </p:sp>
      <p:pic>
        <p:nvPicPr>
          <p:cNvPr id="6" name="Picture 5" descr="4.png"/>
          <p:cNvPicPr>
            <a:picLocks noChangeAspect="1"/>
          </p:cNvPicPr>
          <p:nvPr/>
        </p:nvPicPr>
        <p:blipFill>
          <a:blip r:embed="rId3" cstate="print"/>
          <a:stretch>
            <a:fillRect/>
          </a:stretch>
        </p:blipFill>
        <p:spPr>
          <a:xfrm>
            <a:off x="8459567" y="2072646"/>
            <a:ext cx="736388" cy="1152000"/>
          </a:xfrm>
          <a:prstGeom prst="rect">
            <a:avLst/>
          </a:prstGeom>
        </p:spPr>
      </p:pic>
      <p:cxnSp>
        <p:nvCxnSpPr>
          <p:cNvPr id="7" name="Straight Arrow Connector 6"/>
          <p:cNvCxnSpPr/>
          <p:nvPr/>
        </p:nvCxnSpPr>
        <p:spPr>
          <a:xfrm>
            <a:off x="3938155" y="2218171"/>
            <a:ext cx="4343400"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8" name="Curved Left Arrow 7"/>
          <p:cNvSpPr/>
          <p:nvPr/>
        </p:nvSpPr>
        <p:spPr>
          <a:xfrm>
            <a:off x="9195955" y="2157846"/>
            <a:ext cx="762000" cy="930275"/>
          </a:xfrm>
          <a:prstGeom prst="curvedLeftArrow">
            <a:avLst>
              <a:gd name="adj1" fmla="val 25000"/>
              <a:gd name="adj2" fmla="val 50000"/>
              <a:gd name="adj3" fmla="val 25000"/>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TextBox 8"/>
          <p:cNvSpPr txBox="1"/>
          <p:nvPr/>
        </p:nvSpPr>
        <p:spPr>
          <a:xfrm>
            <a:off x="9957955" y="2141971"/>
            <a:ext cx="990600" cy="830997"/>
          </a:xfrm>
          <a:prstGeom prst="rect">
            <a:avLst/>
          </a:prstGeom>
          <a:noFill/>
        </p:spPr>
        <p:txBody>
          <a:bodyPr wrap="square" rtlCol="0">
            <a:spAutoFit/>
          </a:bodyPr>
          <a:lstStyle/>
          <a:p>
            <a:r>
              <a:rPr lang="en-US" sz="1200" b="1" dirty="0" smtClean="0">
                <a:solidFill>
                  <a:srgbClr val="C00000"/>
                </a:solidFill>
              </a:rPr>
              <a:t>2. Validates Vouchers and sends Payment</a:t>
            </a:r>
            <a:endParaRPr lang="en-IN" sz="1200" b="1" dirty="0">
              <a:solidFill>
                <a:srgbClr val="C00000"/>
              </a:solidFill>
            </a:endParaRPr>
          </a:p>
        </p:txBody>
      </p:sp>
      <p:cxnSp>
        <p:nvCxnSpPr>
          <p:cNvPr id="11" name="Straight Arrow Connector 10"/>
          <p:cNvCxnSpPr/>
          <p:nvPr/>
        </p:nvCxnSpPr>
        <p:spPr>
          <a:xfrm>
            <a:off x="3861955" y="2767446"/>
            <a:ext cx="4419600" cy="0"/>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319155" y="2490447"/>
            <a:ext cx="3886200" cy="276999"/>
          </a:xfrm>
          <a:prstGeom prst="rect">
            <a:avLst/>
          </a:prstGeom>
          <a:noFill/>
        </p:spPr>
        <p:txBody>
          <a:bodyPr wrap="square" rtlCol="0">
            <a:spAutoFit/>
          </a:bodyPr>
          <a:lstStyle/>
          <a:p>
            <a:r>
              <a:rPr lang="en-US" sz="1200" b="1" dirty="0" smtClean="0">
                <a:solidFill>
                  <a:srgbClr val="C00000"/>
                </a:solidFill>
                <a:latin typeface="+mn-lt"/>
              </a:rPr>
              <a:t>3. Sends Payment and acknowledges voucher delivery   </a:t>
            </a:r>
            <a:endParaRPr lang="en-IN" sz="1200" b="1" dirty="0">
              <a:solidFill>
                <a:srgbClr val="C00000"/>
              </a:solidFill>
              <a:latin typeface="+mn-lt"/>
            </a:endParaRPr>
          </a:p>
        </p:txBody>
      </p:sp>
      <p:sp>
        <p:nvSpPr>
          <p:cNvPr id="13" name="Curved Right Arrow 12"/>
          <p:cNvSpPr/>
          <p:nvPr/>
        </p:nvSpPr>
        <p:spPr>
          <a:xfrm>
            <a:off x="2414155" y="2294371"/>
            <a:ext cx="609600" cy="7620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TextBox 13"/>
          <p:cNvSpPr txBox="1"/>
          <p:nvPr/>
        </p:nvSpPr>
        <p:spPr>
          <a:xfrm>
            <a:off x="1652155" y="2141971"/>
            <a:ext cx="990600" cy="830997"/>
          </a:xfrm>
          <a:prstGeom prst="rect">
            <a:avLst/>
          </a:prstGeom>
          <a:noFill/>
        </p:spPr>
        <p:txBody>
          <a:bodyPr wrap="square" rtlCol="0">
            <a:spAutoFit/>
          </a:bodyPr>
          <a:lstStyle/>
          <a:p>
            <a:r>
              <a:rPr lang="en-US" sz="1200" b="1" dirty="0" smtClean="0">
                <a:solidFill>
                  <a:srgbClr val="C00000"/>
                </a:solidFill>
                <a:latin typeface="+mn-lt"/>
              </a:rPr>
              <a:t>4. Validates and Processes Payment</a:t>
            </a:r>
            <a:endParaRPr lang="en-IN" sz="1200" b="1" dirty="0">
              <a:solidFill>
                <a:srgbClr val="C00000"/>
              </a:solidFill>
              <a:latin typeface="+mn-lt"/>
            </a:endParaRPr>
          </a:p>
        </p:txBody>
      </p:sp>
      <p:sp>
        <p:nvSpPr>
          <p:cNvPr id="15" name="TextBox 14"/>
          <p:cNvSpPr txBox="1"/>
          <p:nvPr/>
        </p:nvSpPr>
        <p:spPr>
          <a:xfrm>
            <a:off x="4166755" y="3023847"/>
            <a:ext cx="4953000" cy="276999"/>
          </a:xfrm>
          <a:prstGeom prst="rect">
            <a:avLst/>
          </a:prstGeom>
          <a:noFill/>
        </p:spPr>
        <p:txBody>
          <a:bodyPr wrap="square" rtlCol="0">
            <a:spAutoFit/>
          </a:bodyPr>
          <a:lstStyle/>
          <a:p>
            <a:r>
              <a:rPr lang="en-US" sz="1200" b="1" dirty="0" smtClean="0">
                <a:solidFill>
                  <a:srgbClr val="C00000"/>
                </a:solidFill>
              </a:rPr>
              <a:t>5</a:t>
            </a:r>
            <a:r>
              <a:rPr lang="en-US" sz="1200" b="1" dirty="0" smtClean="0">
                <a:solidFill>
                  <a:srgbClr val="C00000"/>
                </a:solidFill>
                <a:latin typeface="+mn-lt"/>
              </a:rPr>
              <a:t>. Acknowledges Payment and changes status to ‘Un-Lock’</a:t>
            </a:r>
            <a:endParaRPr lang="en-IN" sz="1200" b="1" dirty="0">
              <a:solidFill>
                <a:srgbClr val="C00000"/>
              </a:solidFill>
              <a:latin typeface="+mn-lt"/>
            </a:endParaRPr>
          </a:p>
        </p:txBody>
      </p:sp>
      <p:cxnSp>
        <p:nvCxnSpPr>
          <p:cNvPr id="16" name="Straight Arrow Connector 15"/>
          <p:cNvCxnSpPr/>
          <p:nvPr/>
        </p:nvCxnSpPr>
        <p:spPr>
          <a:xfrm>
            <a:off x="4014355" y="3252447"/>
            <a:ext cx="4267200"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503778" y="3377046"/>
            <a:ext cx="692177" cy="276999"/>
          </a:xfrm>
          <a:prstGeom prst="rect">
            <a:avLst/>
          </a:prstGeom>
          <a:noFill/>
        </p:spPr>
        <p:txBody>
          <a:bodyPr wrap="none" rtlCol="0">
            <a:spAutoFit/>
          </a:bodyPr>
          <a:lstStyle/>
          <a:p>
            <a:r>
              <a:rPr lang="en-IN" sz="1200" b="1" dirty="0" smtClean="0">
                <a:solidFill>
                  <a:schemeClr val="accent3">
                    <a:lumMod val="50000"/>
                  </a:schemeClr>
                </a:solidFill>
                <a:latin typeface="+mn-lt"/>
              </a:rPr>
              <a:t>Reseller</a:t>
            </a:r>
            <a:endParaRPr lang="en-IN" sz="1200" b="1" dirty="0">
              <a:solidFill>
                <a:schemeClr val="accent3">
                  <a:lumMod val="50000"/>
                </a:schemeClr>
              </a:solidFill>
              <a:latin typeface="+mn-lt"/>
            </a:endParaRPr>
          </a:p>
        </p:txBody>
      </p:sp>
      <p:pic>
        <p:nvPicPr>
          <p:cNvPr id="18" name="Picture 17" descr="19.png"/>
          <p:cNvPicPr>
            <a:picLocks noChangeAspect="1"/>
          </p:cNvPicPr>
          <p:nvPr/>
        </p:nvPicPr>
        <p:blipFill>
          <a:blip r:embed="rId4" cstate="print"/>
          <a:stretch>
            <a:fillRect/>
          </a:stretch>
        </p:blipFill>
        <p:spPr>
          <a:xfrm>
            <a:off x="9805555" y="2919846"/>
            <a:ext cx="762000" cy="762000"/>
          </a:xfrm>
          <a:prstGeom prst="rect">
            <a:avLst/>
          </a:prstGeom>
        </p:spPr>
      </p:pic>
    </p:spTree>
    <p:extLst>
      <p:ext uri="{BB962C8B-B14F-4D97-AF65-F5344CB8AC3E}">
        <p14:creationId xmlns:p14="http://schemas.microsoft.com/office/powerpoint/2010/main" val="96582132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Voucher Scrap/ </a:t>
            </a:r>
            <a:r>
              <a:rPr lang="en-IN" sz="3000" dirty="0" err="1" smtClean="0"/>
              <a:t>Unscrap</a:t>
            </a:r>
            <a:endParaRPr lang="en-IN" sz="3000" dirty="0"/>
          </a:p>
        </p:txBody>
      </p:sp>
      <p:pic>
        <p:nvPicPr>
          <p:cNvPr id="4" name="Picture 3" descr="type.gif"/>
          <p:cNvPicPr>
            <a:picLocks noChangeAspect="1"/>
          </p:cNvPicPr>
          <p:nvPr/>
        </p:nvPicPr>
        <p:blipFill>
          <a:blip r:embed="rId2" cstate="print"/>
          <a:stretch>
            <a:fillRect/>
          </a:stretch>
        </p:blipFill>
        <p:spPr>
          <a:xfrm flipH="1">
            <a:off x="2975467" y="1998610"/>
            <a:ext cx="1018106" cy="1295772"/>
          </a:xfrm>
          <a:prstGeom prst="rect">
            <a:avLst/>
          </a:prstGeom>
        </p:spPr>
      </p:pic>
      <p:sp>
        <p:nvSpPr>
          <p:cNvPr id="5" name="TextBox 4"/>
          <p:cNvSpPr txBox="1"/>
          <p:nvPr/>
        </p:nvSpPr>
        <p:spPr>
          <a:xfrm>
            <a:off x="3157114" y="3294010"/>
            <a:ext cx="607859" cy="276999"/>
          </a:xfrm>
          <a:prstGeom prst="rect">
            <a:avLst/>
          </a:prstGeom>
          <a:noFill/>
        </p:spPr>
        <p:txBody>
          <a:bodyPr wrap="none" rtlCol="0">
            <a:spAutoFit/>
          </a:bodyPr>
          <a:lstStyle/>
          <a:p>
            <a:r>
              <a:rPr lang="en-IN" sz="1200" b="1" dirty="0" smtClean="0">
                <a:solidFill>
                  <a:schemeClr val="accent3">
                    <a:lumMod val="50000"/>
                  </a:schemeClr>
                </a:solidFill>
                <a:latin typeface="+mn-lt"/>
              </a:rPr>
              <a:t>Admin</a:t>
            </a:r>
            <a:endParaRPr lang="en-IN" sz="1200" b="1" dirty="0">
              <a:solidFill>
                <a:schemeClr val="accent3">
                  <a:lumMod val="50000"/>
                </a:schemeClr>
              </a:solidFill>
              <a:latin typeface="+mn-lt"/>
            </a:endParaRPr>
          </a:p>
        </p:txBody>
      </p:sp>
      <p:pic>
        <p:nvPicPr>
          <p:cNvPr id="7" name="Picture 6" descr="13.jpg"/>
          <p:cNvPicPr>
            <a:picLocks noChangeAspect="1"/>
          </p:cNvPicPr>
          <p:nvPr/>
        </p:nvPicPr>
        <p:blipFill>
          <a:blip r:embed="rId3" cstate="print"/>
          <a:stretch>
            <a:fillRect/>
          </a:stretch>
        </p:blipFill>
        <p:spPr>
          <a:xfrm>
            <a:off x="7727373" y="2047009"/>
            <a:ext cx="1304925" cy="1304925"/>
          </a:xfrm>
          <a:prstGeom prst="rect">
            <a:avLst/>
          </a:prstGeom>
        </p:spPr>
      </p:pic>
      <p:sp>
        <p:nvSpPr>
          <p:cNvPr id="8" name="TextBox 7"/>
          <p:cNvSpPr txBox="1"/>
          <p:nvPr/>
        </p:nvSpPr>
        <p:spPr>
          <a:xfrm>
            <a:off x="7955973" y="3294010"/>
            <a:ext cx="994503" cy="276999"/>
          </a:xfrm>
          <a:prstGeom prst="rect">
            <a:avLst/>
          </a:prstGeom>
          <a:noFill/>
        </p:spPr>
        <p:txBody>
          <a:bodyPr wrap="none" rtlCol="0">
            <a:spAutoFit/>
          </a:bodyPr>
          <a:lstStyle/>
          <a:p>
            <a:r>
              <a:rPr lang="en-IN" sz="1200" b="1" dirty="0" smtClean="0">
                <a:solidFill>
                  <a:schemeClr val="accent3">
                    <a:lumMod val="50000"/>
                  </a:schemeClr>
                </a:solidFill>
                <a:latin typeface="+mn-lt"/>
              </a:rPr>
              <a:t>Print Vendor</a:t>
            </a:r>
            <a:endParaRPr lang="en-IN" sz="1200" b="1" dirty="0">
              <a:solidFill>
                <a:schemeClr val="accent3">
                  <a:lumMod val="50000"/>
                </a:schemeClr>
              </a:solidFill>
              <a:latin typeface="+mn-lt"/>
            </a:endParaRPr>
          </a:p>
        </p:txBody>
      </p:sp>
      <p:cxnSp>
        <p:nvCxnSpPr>
          <p:cNvPr id="9" name="Straight Arrow Connector 8"/>
          <p:cNvCxnSpPr/>
          <p:nvPr/>
        </p:nvCxnSpPr>
        <p:spPr>
          <a:xfrm>
            <a:off x="3841173" y="2504209"/>
            <a:ext cx="3886200"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841173" y="2259734"/>
            <a:ext cx="3581400" cy="276999"/>
          </a:xfrm>
          <a:prstGeom prst="rect">
            <a:avLst/>
          </a:prstGeom>
          <a:noFill/>
        </p:spPr>
        <p:txBody>
          <a:bodyPr wrap="square" rtlCol="0">
            <a:spAutoFit/>
          </a:bodyPr>
          <a:lstStyle/>
          <a:p>
            <a:pPr marL="228600" indent="-228600" algn="ctr">
              <a:buAutoNum type="arabicPeriod"/>
            </a:pPr>
            <a:r>
              <a:rPr lang="en-US" sz="1200" b="1" dirty="0" smtClean="0">
                <a:solidFill>
                  <a:srgbClr val="C00000"/>
                </a:solidFill>
                <a:latin typeface="+mn-lt"/>
              </a:rPr>
              <a:t>Sends for printing</a:t>
            </a:r>
            <a:endParaRPr lang="en-IN" sz="1200" b="1" dirty="0">
              <a:solidFill>
                <a:srgbClr val="C00000"/>
              </a:solidFill>
              <a:latin typeface="+mn-lt"/>
            </a:endParaRPr>
          </a:p>
        </p:txBody>
      </p:sp>
      <p:sp>
        <p:nvSpPr>
          <p:cNvPr id="12" name="Curved Left Arrow 11"/>
          <p:cNvSpPr/>
          <p:nvPr/>
        </p:nvSpPr>
        <p:spPr>
          <a:xfrm>
            <a:off x="9022773" y="2428009"/>
            <a:ext cx="533400" cy="914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TextBox 12"/>
          <p:cNvSpPr txBox="1"/>
          <p:nvPr/>
        </p:nvSpPr>
        <p:spPr>
          <a:xfrm>
            <a:off x="9327573" y="2575944"/>
            <a:ext cx="1676400" cy="461665"/>
          </a:xfrm>
          <a:prstGeom prst="rect">
            <a:avLst/>
          </a:prstGeom>
          <a:noFill/>
        </p:spPr>
        <p:txBody>
          <a:bodyPr wrap="square" rtlCol="0">
            <a:spAutoFit/>
          </a:bodyPr>
          <a:lstStyle/>
          <a:p>
            <a:pPr marL="228600" indent="-228600" algn="ctr">
              <a:buAutoNum type="arabicPeriod" startAt="2"/>
            </a:pPr>
            <a:r>
              <a:rPr lang="en-US" sz="1200" b="1" dirty="0" smtClean="0">
                <a:solidFill>
                  <a:srgbClr val="C00000"/>
                </a:solidFill>
                <a:latin typeface="+mn-lt"/>
              </a:rPr>
              <a:t>Prints in </a:t>
            </a:r>
          </a:p>
          <a:p>
            <a:pPr marL="228600" indent="-228600" algn="ctr"/>
            <a:r>
              <a:rPr lang="en-US" sz="1200" b="1" dirty="0" smtClean="0">
                <a:solidFill>
                  <a:srgbClr val="C00000"/>
                </a:solidFill>
                <a:latin typeface="+mn-lt"/>
              </a:rPr>
              <a:t>required format</a:t>
            </a:r>
            <a:endParaRPr lang="en-IN" sz="1200" b="1" dirty="0">
              <a:solidFill>
                <a:srgbClr val="C00000"/>
              </a:solidFill>
              <a:latin typeface="+mn-lt"/>
            </a:endParaRPr>
          </a:p>
        </p:txBody>
      </p:sp>
      <p:cxnSp>
        <p:nvCxnSpPr>
          <p:cNvPr id="14" name="Straight Arrow Connector 13"/>
          <p:cNvCxnSpPr/>
          <p:nvPr/>
        </p:nvCxnSpPr>
        <p:spPr>
          <a:xfrm>
            <a:off x="3841173" y="2928885"/>
            <a:ext cx="3886200" cy="0"/>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841173" y="2684410"/>
            <a:ext cx="3581400" cy="276999"/>
          </a:xfrm>
          <a:prstGeom prst="rect">
            <a:avLst/>
          </a:prstGeom>
          <a:noFill/>
        </p:spPr>
        <p:txBody>
          <a:bodyPr wrap="square" rtlCol="0">
            <a:spAutoFit/>
          </a:bodyPr>
          <a:lstStyle/>
          <a:p>
            <a:pPr marL="228600" indent="-228600" algn="ctr"/>
            <a:r>
              <a:rPr lang="en-US" sz="1200" b="1" dirty="0" smtClean="0">
                <a:solidFill>
                  <a:srgbClr val="C00000"/>
                </a:solidFill>
                <a:latin typeface="+mn-lt"/>
              </a:rPr>
              <a:t>3. Sends the printed Vouchers</a:t>
            </a:r>
            <a:endParaRPr lang="en-IN" sz="1200" b="1" dirty="0">
              <a:solidFill>
                <a:srgbClr val="C00000"/>
              </a:solidFill>
              <a:latin typeface="+mn-lt"/>
            </a:endParaRPr>
          </a:p>
        </p:txBody>
      </p:sp>
      <p:sp>
        <p:nvSpPr>
          <p:cNvPr id="16" name="Curved Right Arrow 15"/>
          <p:cNvSpPr/>
          <p:nvPr/>
        </p:nvSpPr>
        <p:spPr>
          <a:xfrm>
            <a:off x="2621973" y="2351809"/>
            <a:ext cx="381000" cy="12192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TextBox 16"/>
          <p:cNvSpPr txBox="1"/>
          <p:nvPr/>
        </p:nvSpPr>
        <p:spPr>
          <a:xfrm>
            <a:off x="1707573" y="1957414"/>
            <a:ext cx="1371600" cy="1384995"/>
          </a:xfrm>
          <a:prstGeom prst="rect">
            <a:avLst/>
          </a:prstGeom>
          <a:noFill/>
        </p:spPr>
        <p:txBody>
          <a:bodyPr wrap="square" rtlCol="0">
            <a:spAutoFit/>
          </a:bodyPr>
          <a:lstStyle/>
          <a:p>
            <a:r>
              <a:rPr lang="en-US" sz="1200" b="1" dirty="0" smtClean="0">
                <a:solidFill>
                  <a:srgbClr val="C00000"/>
                </a:solidFill>
                <a:latin typeface="+mn-lt"/>
              </a:rPr>
              <a:t>4. Validates the Printed Vouchers and for </a:t>
            </a:r>
            <a:r>
              <a:rPr lang="en-US" sz="1200" b="1" dirty="0" smtClean="0">
                <a:solidFill>
                  <a:srgbClr val="C00000"/>
                </a:solidFill>
              </a:rPr>
              <a:t>un-rectifiable Vouchers, </a:t>
            </a:r>
          </a:p>
          <a:p>
            <a:r>
              <a:rPr lang="en-US" sz="1200" b="1" dirty="0" smtClean="0">
                <a:solidFill>
                  <a:srgbClr val="C00000"/>
                </a:solidFill>
              </a:rPr>
              <a:t>marks as </a:t>
            </a:r>
          </a:p>
          <a:p>
            <a:r>
              <a:rPr lang="en-US" sz="1200" b="1" dirty="0" smtClean="0">
                <a:solidFill>
                  <a:srgbClr val="C00000"/>
                </a:solidFill>
              </a:rPr>
              <a:t>‘Scrap’</a:t>
            </a:r>
            <a:endParaRPr lang="en-IN" sz="1200" b="1" dirty="0">
              <a:solidFill>
                <a:srgbClr val="C00000"/>
              </a:solidFill>
              <a:latin typeface="+mn-lt"/>
            </a:endParaRPr>
          </a:p>
        </p:txBody>
      </p:sp>
      <p:sp>
        <p:nvSpPr>
          <p:cNvPr id="18" name="TextBox 17"/>
          <p:cNvSpPr txBox="1"/>
          <p:nvPr/>
        </p:nvSpPr>
        <p:spPr>
          <a:xfrm>
            <a:off x="3841173" y="3979810"/>
            <a:ext cx="3581400" cy="276999"/>
          </a:xfrm>
          <a:prstGeom prst="rect">
            <a:avLst/>
          </a:prstGeom>
          <a:noFill/>
        </p:spPr>
        <p:txBody>
          <a:bodyPr wrap="square" rtlCol="0">
            <a:spAutoFit/>
          </a:bodyPr>
          <a:lstStyle/>
          <a:p>
            <a:pPr marL="228600" indent="-228600" algn="ctr"/>
            <a:r>
              <a:rPr lang="en-US" sz="1200" b="1" dirty="0" smtClean="0">
                <a:solidFill>
                  <a:srgbClr val="C00000"/>
                </a:solidFill>
                <a:latin typeface="+mn-lt"/>
              </a:rPr>
              <a:t>5. Sends for warehouse storage</a:t>
            </a:r>
            <a:endParaRPr lang="en-IN" sz="1200" b="1" dirty="0">
              <a:solidFill>
                <a:srgbClr val="C00000"/>
              </a:solidFill>
              <a:latin typeface="+mn-lt"/>
            </a:endParaRPr>
          </a:p>
        </p:txBody>
      </p:sp>
      <p:pic>
        <p:nvPicPr>
          <p:cNvPr id="19" name="Picture 18" descr="14.jpg"/>
          <p:cNvPicPr>
            <a:picLocks noChangeAspect="1"/>
          </p:cNvPicPr>
          <p:nvPr/>
        </p:nvPicPr>
        <p:blipFill>
          <a:blip r:embed="rId4" cstate="print"/>
          <a:stretch>
            <a:fillRect/>
          </a:stretch>
        </p:blipFill>
        <p:spPr>
          <a:xfrm>
            <a:off x="7955973" y="3723409"/>
            <a:ext cx="971550" cy="971550"/>
          </a:xfrm>
          <a:prstGeom prst="rect">
            <a:avLst/>
          </a:prstGeom>
        </p:spPr>
      </p:pic>
      <p:sp>
        <p:nvSpPr>
          <p:cNvPr id="20" name="TextBox 19"/>
          <p:cNvSpPr txBox="1"/>
          <p:nvPr/>
        </p:nvSpPr>
        <p:spPr>
          <a:xfrm>
            <a:off x="9327573" y="4028209"/>
            <a:ext cx="1676400" cy="276999"/>
          </a:xfrm>
          <a:prstGeom prst="rect">
            <a:avLst/>
          </a:prstGeom>
          <a:noFill/>
        </p:spPr>
        <p:txBody>
          <a:bodyPr wrap="square" rtlCol="0">
            <a:spAutoFit/>
          </a:bodyPr>
          <a:lstStyle/>
          <a:p>
            <a:pPr marL="228600" indent="-228600" algn="ctr"/>
            <a:r>
              <a:rPr lang="en-US" sz="1200" b="1" dirty="0" smtClean="0">
                <a:solidFill>
                  <a:srgbClr val="C00000"/>
                </a:solidFill>
                <a:latin typeface="+mn-lt"/>
              </a:rPr>
              <a:t>6. Mishap happens</a:t>
            </a:r>
            <a:endParaRPr lang="en-IN" sz="1200" b="1" dirty="0">
              <a:solidFill>
                <a:srgbClr val="C00000"/>
              </a:solidFill>
              <a:latin typeface="+mn-lt"/>
            </a:endParaRPr>
          </a:p>
        </p:txBody>
      </p:sp>
      <p:sp>
        <p:nvSpPr>
          <p:cNvPr id="21" name="Curved Left Arrow 20"/>
          <p:cNvSpPr/>
          <p:nvPr/>
        </p:nvSpPr>
        <p:spPr>
          <a:xfrm>
            <a:off x="9022773" y="3875809"/>
            <a:ext cx="533400" cy="914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2" name="TextBox 21"/>
          <p:cNvSpPr txBox="1"/>
          <p:nvPr/>
        </p:nvSpPr>
        <p:spPr>
          <a:xfrm>
            <a:off x="3841173" y="4360810"/>
            <a:ext cx="3581400" cy="276999"/>
          </a:xfrm>
          <a:prstGeom prst="rect">
            <a:avLst/>
          </a:prstGeom>
          <a:noFill/>
        </p:spPr>
        <p:txBody>
          <a:bodyPr wrap="square" rtlCol="0">
            <a:spAutoFit/>
          </a:bodyPr>
          <a:lstStyle/>
          <a:p>
            <a:pPr marL="228600" indent="-228600" algn="ctr"/>
            <a:r>
              <a:rPr lang="en-US" sz="1200" b="1" dirty="0" smtClean="0">
                <a:solidFill>
                  <a:srgbClr val="C00000"/>
                </a:solidFill>
                <a:latin typeface="+mn-lt"/>
              </a:rPr>
              <a:t>7. Intimates for damaged/wasted Vouchers</a:t>
            </a:r>
            <a:endParaRPr lang="en-IN" sz="1200" b="1" dirty="0">
              <a:solidFill>
                <a:srgbClr val="C00000"/>
              </a:solidFill>
              <a:latin typeface="+mn-lt"/>
            </a:endParaRPr>
          </a:p>
        </p:txBody>
      </p:sp>
      <p:sp>
        <p:nvSpPr>
          <p:cNvPr id="23" name="TextBox 22"/>
          <p:cNvSpPr txBox="1"/>
          <p:nvPr/>
        </p:nvSpPr>
        <p:spPr>
          <a:xfrm>
            <a:off x="1707573" y="3494809"/>
            <a:ext cx="990600" cy="830997"/>
          </a:xfrm>
          <a:prstGeom prst="rect">
            <a:avLst/>
          </a:prstGeom>
          <a:noFill/>
        </p:spPr>
        <p:txBody>
          <a:bodyPr wrap="square" rtlCol="0">
            <a:spAutoFit/>
          </a:bodyPr>
          <a:lstStyle/>
          <a:p>
            <a:r>
              <a:rPr lang="en-US" sz="1200" b="1" dirty="0" smtClean="0">
                <a:solidFill>
                  <a:srgbClr val="C00000"/>
                </a:solidFill>
                <a:latin typeface="+mn-lt"/>
              </a:rPr>
              <a:t>8. M</a:t>
            </a:r>
            <a:r>
              <a:rPr lang="en-US" sz="1200" b="1" dirty="0" smtClean="0">
                <a:solidFill>
                  <a:srgbClr val="C00000"/>
                </a:solidFill>
              </a:rPr>
              <a:t>arks  damaged Vouchers as “Scrap’</a:t>
            </a:r>
            <a:endParaRPr lang="en-IN" sz="1200" b="1" dirty="0">
              <a:solidFill>
                <a:srgbClr val="C00000"/>
              </a:solidFill>
              <a:latin typeface="+mn-lt"/>
            </a:endParaRPr>
          </a:p>
        </p:txBody>
      </p:sp>
      <p:sp>
        <p:nvSpPr>
          <p:cNvPr id="24" name="TextBox 23"/>
          <p:cNvSpPr txBox="1"/>
          <p:nvPr/>
        </p:nvSpPr>
        <p:spPr>
          <a:xfrm>
            <a:off x="7955973" y="4790209"/>
            <a:ext cx="911532" cy="276999"/>
          </a:xfrm>
          <a:prstGeom prst="rect">
            <a:avLst/>
          </a:prstGeom>
          <a:noFill/>
        </p:spPr>
        <p:txBody>
          <a:bodyPr wrap="none" rtlCol="0">
            <a:spAutoFit/>
          </a:bodyPr>
          <a:lstStyle/>
          <a:p>
            <a:r>
              <a:rPr lang="en-IN" sz="1200" b="1" dirty="0" smtClean="0">
                <a:solidFill>
                  <a:schemeClr val="accent3">
                    <a:lumMod val="50000"/>
                  </a:schemeClr>
                </a:solidFill>
                <a:latin typeface="+mn-lt"/>
              </a:rPr>
              <a:t>Warehouse</a:t>
            </a:r>
            <a:endParaRPr lang="en-IN" sz="1200" b="1" dirty="0">
              <a:solidFill>
                <a:schemeClr val="accent3">
                  <a:lumMod val="50000"/>
                </a:schemeClr>
              </a:solidFill>
              <a:latin typeface="+mn-lt"/>
            </a:endParaRPr>
          </a:p>
        </p:txBody>
      </p:sp>
      <p:cxnSp>
        <p:nvCxnSpPr>
          <p:cNvPr id="25" name="Elbow Connector 24"/>
          <p:cNvCxnSpPr/>
          <p:nvPr/>
        </p:nvCxnSpPr>
        <p:spPr>
          <a:xfrm>
            <a:off x="3688773" y="3571009"/>
            <a:ext cx="4038600" cy="685800"/>
          </a:xfrm>
          <a:prstGeom prst="bentConnector3">
            <a:avLst>
              <a:gd name="adj1" fmla="val -358"/>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5" idx="2"/>
          </p:cNvCxnSpPr>
          <p:nvPr/>
        </p:nvCxnSpPr>
        <p:spPr>
          <a:xfrm rot="16200000" flipH="1">
            <a:off x="5060808" y="1971244"/>
            <a:ext cx="1066802" cy="4266331"/>
          </a:xfrm>
          <a:prstGeom prst="bentConnector2">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12966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Master Data Configuration</a:t>
            </a:r>
          </a:p>
        </p:txBody>
      </p:sp>
      <p:sp>
        <p:nvSpPr>
          <p:cNvPr id="3" name="Content Placeholder 2"/>
          <p:cNvSpPr>
            <a:spLocks noGrp="1"/>
          </p:cNvSpPr>
          <p:nvPr>
            <p:ph idx="4294967295"/>
          </p:nvPr>
        </p:nvSpPr>
        <p:spPr>
          <a:xfrm>
            <a:off x="348336" y="909119"/>
            <a:ext cx="10515600" cy="4932275"/>
          </a:xfrm>
        </p:spPr>
        <p:txBody>
          <a:bodyPr/>
          <a:lstStyle/>
          <a:p>
            <a:pPr marL="342900" indent="-342900" algn="just">
              <a:lnSpc>
                <a:spcPct val="150000"/>
              </a:lnSpc>
              <a:spcBef>
                <a:spcPct val="20000"/>
              </a:spcBef>
              <a:buFont typeface="Arial" panose="020B0604020202020204" pitchFamily="34" charset="0"/>
              <a:buChar char="•"/>
            </a:pPr>
            <a:r>
              <a:rPr lang="en-US" sz="1800" dirty="0">
                <a:solidFill>
                  <a:schemeClr val="tx1"/>
                </a:solidFill>
              </a:rPr>
              <a:t>Financial Period</a:t>
            </a:r>
          </a:p>
          <a:p>
            <a:pPr lvl="1" algn="just">
              <a:lnSpc>
                <a:spcPct val="150000"/>
              </a:lnSpc>
              <a:spcBef>
                <a:spcPct val="20000"/>
              </a:spcBef>
            </a:pPr>
            <a:r>
              <a:rPr lang="en-US" sz="1800" dirty="0">
                <a:solidFill>
                  <a:schemeClr val="tx1"/>
                </a:solidFill>
                <a:sym typeface="Wingdings" pitchFamily="2" charset="2"/>
              </a:rPr>
              <a:t>Applicable towards Financial Transactions</a:t>
            </a:r>
          </a:p>
          <a:p>
            <a:pPr lvl="1" algn="just">
              <a:lnSpc>
                <a:spcPct val="150000"/>
              </a:lnSpc>
              <a:spcBef>
                <a:spcPct val="20000"/>
              </a:spcBef>
            </a:pPr>
            <a:r>
              <a:rPr lang="en-US" sz="1800" dirty="0">
                <a:solidFill>
                  <a:schemeClr val="tx1"/>
                </a:solidFill>
                <a:sym typeface="Wingdings" pitchFamily="2" charset="2"/>
              </a:rPr>
              <a:t>Needs to be integrated with Payments</a:t>
            </a:r>
          </a:p>
          <a:p>
            <a:pPr lvl="1" algn="just">
              <a:lnSpc>
                <a:spcPct val="150000"/>
              </a:lnSpc>
              <a:spcBef>
                <a:spcPct val="20000"/>
              </a:spcBef>
            </a:pPr>
            <a:r>
              <a:rPr lang="en-US" sz="1800" dirty="0">
                <a:solidFill>
                  <a:schemeClr val="tx1"/>
                </a:solidFill>
                <a:sym typeface="Wingdings" pitchFamily="2" charset="2"/>
              </a:rPr>
              <a:t>Has </a:t>
            </a:r>
            <a:r>
              <a:rPr lang="en-US" sz="1800" dirty="0" smtClean="0">
                <a:solidFill>
                  <a:schemeClr val="tx1"/>
                </a:solidFill>
                <a:sym typeface="Wingdings" pitchFamily="2" charset="2"/>
              </a:rPr>
              <a:t>following </a:t>
            </a:r>
            <a:r>
              <a:rPr lang="en-US" sz="1800" dirty="0">
                <a:solidFill>
                  <a:schemeClr val="tx1"/>
                </a:solidFill>
                <a:sym typeface="Wingdings" pitchFamily="2" charset="2"/>
              </a:rPr>
              <a:t>states</a:t>
            </a:r>
          </a:p>
          <a:p>
            <a:pPr lvl="2" algn="just">
              <a:lnSpc>
                <a:spcPct val="150000"/>
              </a:lnSpc>
              <a:spcBef>
                <a:spcPct val="20000"/>
              </a:spcBef>
            </a:pPr>
            <a:r>
              <a:rPr lang="en-US" sz="1800" dirty="0">
                <a:solidFill>
                  <a:schemeClr val="tx1"/>
                </a:solidFill>
                <a:sym typeface="Wingdings" pitchFamily="2" charset="2"/>
              </a:rPr>
              <a:t>Open: Allows financial transactions during the defined </a:t>
            </a:r>
            <a:r>
              <a:rPr lang="en-US" sz="1800" dirty="0" smtClean="0">
                <a:solidFill>
                  <a:schemeClr val="tx1"/>
                </a:solidFill>
                <a:sym typeface="Wingdings" pitchFamily="2" charset="2"/>
              </a:rPr>
              <a:t>period</a:t>
            </a:r>
          </a:p>
          <a:p>
            <a:pPr lvl="2" algn="just">
              <a:lnSpc>
                <a:spcPct val="150000"/>
              </a:lnSpc>
              <a:spcBef>
                <a:spcPct val="20000"/>
              </a:spcBef>
            </a:pPr>
            <a:r>
              <a:rPr lang="en-US" sz="1800" dirty="0" smtClean="0">
                <a:solidFill>
                  <a:schemeClr val="tx1"/>
                </a:solidFill>
                <a:sym typeface="Wingdings" pitchFamily="2" charset="2"/>
              </a:rPr>
              <a:t>Yet To Open : Period is defined but not opened yet</a:t>
            </a:r>
            <a:endParaRPr lang="en-US" sz="1800" dirty="0">
              <a:solidFill>
                <a:schemeClr val="tx1"/>
              </a:solidFill>
              <a:sym typeface="Wingdings" pitchFamily="2" charset="2"/>
            </a:endParaRPr>
          </a:p>
          <a:p>
            <a:pPr lvl="2" algn="just">
              <a:lnSpc>
                <a:spcPct val="150000"/>
              </a:lnSpc>
              <a:spcBef>
                <a:spcPct val="20000"/>
              </a:spcBef>
            </a:pPr>
            <a:r>
              <a:rPr lang="en-US" sz="1800" dirty="0">
                <a:solidFill>
                  <a:schemeClr val="tx1"/>
                </a:solidFill>
                <a:sym typeface="Wingdings" pitchFamily="2" charset="2"/>
              </a:rPr>
              <a:t>Closed: Disallows financial transactions during the defined period</a:t>
            </a:r>
          </a:p>
          <a:p>
            <a:pPr lvl="3" algn="just">
              <a:lnSpc>
                <a:spcPct val="150000"/>
              </a:lnSpc>
              <a:spcBef>
                <a:spcPct val="20000"/>
              </a:spcBef>
            </a:pPr>
            <a:r>
              <a:rPr lang="en-US" sz="1800" dirty="0">
                <a:solidFill>
                  <a:schemeClr val="tx1"/>
                </a:solidFill>
                <a:sym typeface="Wingdings" pitchFamily="2" charset="2"/>
              </a:rPr>
              <a:t>Grace Close Days: Number of days post the “Closed Date”, the posting of financial transactions will be </a:t>
            </a:r>
            <a:r>
              <a:rPr lang="en-US" sz="1800" dirty="0" smtClean="0">
                <a:solidFill>
                  <a:schemeClr val="tx1"/>
                </a:solidFill>
                <a:sym typeface="Wingdings" pitchFamily="2" charset="2"/>
              </a:rPr>
              <a:t>allowed</a:t>
            </a:r>
          </a:p>
          <a:p>
            <a:pPr lvl="2" algn="just">
              <a:lnSpc>
                <a:spcPct val="150000"/>
              </a:lnSpc>
              <a:spcBef>
                <a:spcPct val="20000"/>
              </a:spcBef>
            </a:pPr>
            <a:r>
              <a:rPr lang="en-US" sz="1800" dirty="0" smtClean="0">
                <a:solidFill>
                  <a:schemeClr val="tx1"/>
                </a:solidFill>
                <a:sym typeface="Wingdings" pitchFamily="2" charset="2"/>
              </a:rPr>
              <a:t>Permanently Closed : Financial Periods having this status can not be reopened.</a:t>
            </a:r>
            <a:endParaRPr lang="en-US" sz="1800" dirty="0">
              <a:solidFill>
                <a:schemeClr val="tx1"/>
              </a:solidFill>
              <a:sym typeface="Wingdings" pitchFamily="2" charset="2"/>
            </a:endParaRPr>
          </a:p>
          <a:p>
            <a:pPr lvl="1" algn="just">
              <a:lnSpc>
                <a:spcPct val="150000"/>
              </a:lnSpc>
              <a:spcBef>
                <a:spcPct val="20000"/>
              </a:spcBef>
            </a:pPr>
            <a:r>
              <a:rPr lang="en-US" sz="1800" dirty="0">
                <a:solidFill>
                  <a:schemeClr val="tx1"/>
                </a:solidFill>
                <a:sym typeface="Wingdings" pitchFamily="2" charset="2"/>
              </a:rPr>
              <a:t>Ideally the defined period is either of the </a:t>
            </a:r>
            <a:r>
              <a:rPr lang="en-US" sz="1800" dirty="0" smtClean="0">
                <a:solidFill>
                  <a:schemeClr val="tx1"/>
                </a:solidFill>
                <a:sym typeface="Wingdings" pitchFamily="2" charset="2"/>
              </a:rPr>
              <a:t>following</a:t>
            </a:r>
          </a:p>
          <a:p>
            <a:pPr lvl="2" algn="just">
              <a:lnSpc>
                <a:spcPct val="150000"/>
              </a:lnSpc>
              <a:spcBef>
                <a:spcPct val="20000"/>
              </a:spcBef>
            </a:pPr>
            <a:r>
              <a:rPr lang="en-US" sz="1800" dirty="0" smtClean="0">
                <a:solidFill>
                  <a:schemeClr val="tx1"/>
                </a:solidFill>
                <a:sym typeface="Wingdings" pitchFamily="2" charset="2"/>
              </a:rPr>
              <a:t>Monthly</a:t>
            </a:r>
            <a:r>
              <a:rPr lang="en-US" sz="1800" dirty="0">
                <a:solidFill>
                  <a:schemeClr val="tx1"/>
                </a:solidFill>
                <a:sym typeface="Wingdings" pitchFamily="2" charset="2"/>
              </a:rPr>
              <a:t>, Quarterly, Half-Yearly, Yearly</a:t>
            </a:r>
          </a:p>
        </p:txBody>
      </p:sp>
      <p:sp>
        <p:nvSpPr>
          <p:cNvPr id="4" name="Slide Number Placeholder 3"/>
          <p:cNvSpPr>
            <a:spLocks noGrp="1"/>
          </p:cNvSpPr>
          <p:nvPr>
            <p:ph type="sldNum" sz="quarter" idx="4"/>
          </p:nvPr>
        </p:nvSpPr>
        <p:spPr/>
        <p:txBody>
          <a:bodyPr/>
          <a:lstStyle/>
          <a:p>
            <a:fld id="{DB290E97-9747-4422-823B-B7ED9D75BA90}" type="slidenum">
              <a:rPr lang="en-US" smtClean="0"/>
              <a:pPr/>
              <a:t>18</a:t>
            </a:fld>
            <a:endParaRPr lang="en-US" dirty="0"/>
          </a:p>
        </p:txBody>
      </p:sp>
    </p:spTree>
    <p:extLst>
      <p:ext uri="{BB962C8B-B14F-4D97-AF65-F5344CB8AC3E}">
        <p14:creationId xmlns:p14="http://schemas.microsoft.com/office/powerpoint/2010/main" val="3257524321"/>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Voucher System Configurations</a:t>
            </a:r>
            <a:endParaRPr lang="en-IN" sz="3000" dirty="0">
              <a:solidFill>
                <a:schemeClr val="bg1"/>
              </a:solidFill>
            </a:endParaRPr>
          </a:p>
        </p:txBody>
      </p:sp>
      <p:sp>
        <p:nvSpPr>
          <p:cNvPr id="3" name="Rectangle 2"/>
          <p:cNvSpPr/>
          <p:nvPr/>
        </p:nvSpPr>
        <p:spPr>
          <a:xfrm>
            <a:off x="348336" y="957632"/>
            <a:ext cx="10894628" cy="2970044"/>
          </a:xfrm>
          <a:prstGeom prst="rect">
            <a:avLst/>
          </a:prstGeom>
        </p:spPr>
        <p:txBody>
          <a:bodyPr wrap="square">
            <a:spAutoFit/>
          </a:bodyPr>
          <a:lstStyle/>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Services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Voucher Generation</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Provision customers</a:t>
            </a:r>
          </a:p>
          <a:p>
            <a:pPr lvl="2"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US" dirty="0" smtClean="0"/>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System Parameters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t>Generate Voucher Batch with default lock status</a:t>
            </a:r>
          </a:p>
        </p:txBody>
      </p:sp>
    </p:spTree>
    <p:extLst>
      <p:ext uri="{BB962C8B-B14F-4D97-AF65-F5344CB8AC3E}">
        <p14:creationId xmlns:p14="http://schemas.microsoft.com/office/powerpoint/2010/main" val="8696234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Recharge Concepts</a:t>
            </a:r>
            <a:endParaRPr lang="en-IN" sz="3000" dirty="0">
              <a:solidFill>
                <a:schemeClr val="bg1"/>
              </a:solidFill>
            </a:endParaRPr>
          </a:p>
        </p:txBody>
      </p:sp>
      <p:sp>
        <p:nvSpPr>
          <p:cNvPr id="3" name="Rectangle 2"/>
          <p:cNvSpPr/>
          <p:nvPr/>
        </p:nvSpPr>
        <p:spPr>
          <a:xfrm>
            <a:off x="348336" y="957632"/>
            <a:ext cx="10894628" cy="4981235"/>
          </a:xfrm>
          <a:prstGeom prst="rect">
            <a:avLst/>
          </a:prstGeom>
        </p:spPr>
        <p:txBody>
          <a:bodyPr wrap="square">
            <a:spAutoFit/>
          </a:bodyPr>
          <a:lstStyle/>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t>Recharge is functionality where an entity can recharge its balance or top-up its balance. Based on the Recharge Package defined in the request, </a:t>
            </a:r>
            <a:r>
              <a:rPr lang="en-US" dirty="0"/>
              <a:t>balance is added which could be monetary like Usage Balance and/or non-monetary like extending Validity Period or Usage Quota (Data, Time, and other)</a:t>
            </a:r>
            <a:r>
              <a:rPr lang="en-IN" dirty="0"/>
              <a:t>. Request for recharge can be made from varied sources like Customer Self Care, Reseller Self Care, Mobile Device or others.</a:t>
            </a:r>
          </a:p>
          <a:p>
            <a:pPr marL="342900" indent="-342900" algn="just">
              <a:lnSpc>
                <a:spcPct val="150000"/>
              </a:lnSpc>
              <a:spcBef>
                <a:spcPct val="20000"/>
              </a:spcBef>
            </a:pPr>
            <a:endParaRPr lang="en-IN" dirty="0">
              <a:latin typeface="Candara" pitchFamily="34" charset="0"/>
            </a:endParaRPr>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t>Recharge operation when performed holds impact on the </a:t>
            </a:r>
            <a:r>
              <a:rPr lang="en-IN" dirty="0" smtClean="0"/>
              <a:t>prepaid </a:t>
            </a:r>
            <a:r>
              <a:rPr lang="en-IN" dirty="0"/>
              <a:t>balance and is displayed for the following components of the Service </a:t>
            </a:r>
            <a:r>
              <a:rPr lang="en-IN" dirty="0" smtClean="0"/>
              <a:t>Instance Account</a:t>
            </a:r>
            <a:r>
              <a:rPr lang="en-IN" dirty="0"/>
              <a:t>:</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Service </a:t>
            </a:r>
            <a:r>
              <a:rPr lang="en-IN" dirty="0"/>
              <a:t>Balance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Balance </a:t>
            </a:r>
            <a:r>
              <a:rPr lang="en-IN" dirty="0"/>
              <a:t>History</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Recharge </a:t>
            </a:r>
            <a:r>
              <a:rPr lang="en-IN" dirty="0"/>
              <a:t>History</a:t>
            </a:r>
            <a:endParaRPr lang="en-US" dirty="0"/>
          </a:p>
        </p:txBody>
      </p:sp>
    </p:spTree>
    <p:extLst>
      <p:ext uri="{BB962C8B-B14F-4D97-AF65-F5344CB8AC3E}">
        <p14:creationId xmlns:p14="http://schemas.microsoft.com/office/powerpoint/2010/main" val="293214301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Recharge Call Flows</a:t>
            </a:r>
            <a:endParaRPr lang="en-IN" sz="3000" dirty="0">
              <a:solidFill>
                <a:schemeClr val="bg1"/>
              </a:solidFill>
            </a:endParaRPr>
          </a:p>
        </p:txBody>
      </p:sp>
      <p:sp>
        <p:nvSpPr>
          <p:cNvPr id="3" name="Rectangle 2"/>
          <p:cNvSpPr/>
          <p:nvPr/>
        </p:nvSpPr>
        <p:spPr>
          <a:xfrm>
            <a:off x="348336" y="957632"/>
            <a:ext cx="10894628" cy="456535"/>
          </a:xfrm>
          <a:prstGeom prst="rect">
            <a:avLst/>
          </a:prstGeom>
        </p:spPr>
        <p:txBody>
          <a:bodyPr wrap="square">
            <a:spAutoFit/>
          </a:bodyPr>
          <a:lstStyle/>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Recharge by Portal</a:t>
            </a:r>
          </a:p>
        </p:txBody>
      </p:sp>
      <p:pic>
        <p:nvPicPr>
          <p:cNvPr id="4" name="Picture 3" descr="RechargeByPin_USSD.png"/>
          <p:cNvPicPr>
            <a:picLocks noChangeAspect="1"/>
          </p:cNvPicPr>
          <p:nvPr/>
        </p:nvPicPr>
        <p:blipFill>
          <a:blip r:embed="rId3" cstate="print"/>
          <a:srcRect t="40039"/>
          <a:stretch>
            <a:fillRect/>
          </a:stretch>
        </p:blipFill>
        <p:spPr>
          <a:xfrm>
            <a:off x="1870365" y="1414167"/>
            <a:ext cx="8686799" cy="5181600"/>
          </a:xfrm>
          <a:prstGeom prst="rect">
            <a:avLst/>
          </a:prstGeom>
        </p:spPr>
      </p:pic>
    </p:spTree>
    <p:extLst>
      <p:ext uri="{BB962C8B-B14F-4D97-AF65-F5344CB8AC3E}">
        <p14:creationId xmlns:p14="http://schemas.microsoft.com/office/powerpoint/2010/main" val="143296691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t>Recharge Call Flows</a:t>
            </a:r>
            <a:endParaRPr lang="en-IN" sz="3000" dirty="0"/>
          </a:p>
        </p:txBody>
      </p:sp>
      <p:sp>
        <p:nvSpPr>
          <p:cNvPr id="3" name="Rectangle 2"/>
          <p:cNvSpPr/>
          <p:nvPr/>
        </p:nvSpPr>
        <p:spPr>
          <a:xfrm>
            <a:off x="348336" y="957632"/>
            <a:ext cx="10894628" cy="456535"/>
          </a:xfrm>
          <a:prstGeom prst="rect">
            <a:avLst/>
          </a:prstGeom>
        </p:spPr>
        <p:txBody>
          <a:bodyPr wrap="square">
            <a:spAutoFit/>
          </a:bodyPr>
          <a:lstStyle/>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Recharge through USSD (Physical Vouchers)</a:t>
            </a:r>
          </a:p>
        </p:txBody>
      </p:sp>
      <p:pic>
        <p:nvPicPr>
          <p:cNvPr id="6" name="Picture 5" descr="RechargeByPin_USSD.png"/>
          <p:cNvPicPr>
            <a:picLocks noChangeAspect="1"/>
          </p:cNvPicPr>
          <p:nvPr/>
        </p:nvPicPr>
        <p:blipFill>
          <a:blip r:embed="rId3" cstate="print"/>
          <a:srcRect t="35320"/>
          <a:stretch>
            <a:fillRect/>
          </a:stretch>
        </p:blipFill>
        <p:spPr>
          <a:xfrm>
            <a:off x="1756063" y="1414167"/>
            <a:ext cx="9144000" cy="5257800"/>
          </a:xfrm>
          <a:prstGeom prst="rect">
            <a:avLst/>
          </a:prstGeom>
        </p:spPr>
      </p:pic>
    </p:spTree>
    <p:extLst>
      <p:ext uri="{BB962C8B-B14F-4D97-AF65-F5344CB8AC3E}">
        <p14:creationId xmlns:p14="http://schemas.microsoft.com/office/powerpoint/2010/main" val="243949541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t>Recharge Request Management</a:t>
            </a:r>
            <a:endParaRPr lang="en-IN" sz="3000" dirty="0"/>
          </a:p>
        </p:txBody>
      </p:sp>
      <p:sp>
        <p:nvSpPr>
          <p:cNvPr id="3" name="Rectangle 2"/>
          <p:cNvSpPr/>
          <p:nvPr/>
        </p:nvSpPr>
        <p:spPr>
          <a:xfrm>
            <a:off x="348336" y="957632"/>
            <a:ext cx="10894628" cy="3724096"/>
          </a:xfrm>
          <a:prstGeom prst="rect">
            <a:avLst/>
          </a:prstGeom>
        </p:spPr>
        <p:txBody>
          <a:bodyPr wrap="square">
            <a:spAutoFit/>
          </a:bodyPr>
          <a:lstStyle/>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smtClean="0"/>
              <a:t>Recharge </a:t>
            </a:r>
            <a:r>
              <a:rPr lang="en-US" dirty="0"/>
              <a:t>Request Management tracks the status of Recharge Request(s) made by the various entities in the system to perform Recharge or Top-Up operation to upgrade the Service Balance of the Service Account which supports continuous service usage. </a:t>
            </a:r>
            <a:endParaRPr lang="en-IN" dirty="0"/>
          </a:p>
          <a:p>
            <a:pPr algn="just">
              <a:lnSpc>
                <a:spcPct val="150000"/>
              </a:lnSpc>
              <a:buBlip>
                <a:blip r:embed="rId3"/>
              </a:buBlip>
            </a:pPr>
            <a:endParaRPr lang="en-IN" dirty="0"/>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a:t>Request for Recharge can be made for Recharge Type as Voucher, Package, and </a:t>
            </a:r>
            <a:r>
              <a:rPr lang="en-US" dirty="0" smtClean="0"/>
              <a:t>Denomination</a:t>
            </a:r>
            <a:endParaRPr lang="en-IN" dirty="0"/>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a:t>Recharge by Voucher is made by using the Voucher Pin</a:t>
            </a:r>
            <a:endParaRPr lang="en-IN" dirty="0"/>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a:t>Recharge by Package is made when Recharge Package is selected</a:t>
            </a:r>
            <a:endParaRPr lang="en-IN" dirty="0"/>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US" dirty="0"/>
              <a:t>Recharge by Denomination is used when Recharge is made for defined Denomination </a:t>
            </a:r>
            <a:r>
              <a:rPr lang="en-US" dirty="0" smtClean="0"/>
              <a:t>value</a:t>
            </a:r>
            <a:endParaRPr lang="en-IN" dirty="0"/>
          </a:p>
        </p:txBody>
      </p:sp>
    </p:spTree>
    <p:extLst>
      <p:ext uri="{BB962C8B-B14F-4D97-AF65-F5344CB8AC3E}">
        <p14:creationId xmlns:p14="http://schemas.microsoft.com/office/powerpoint/2010/main" val="5906784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t>Recharge System Parameters</a:t>
            </a:r>
            <a:endParaRPr lang="en-IN" sz="3000" dirty="0"/>
          </a:p>
        </p:txBody>
      </p:sp>
      <p:sp>
        <p:nvSpPr>
          <p:cNvPr id="3" name="Rectangle 2"/>
          <p:cNvSpPr/>
          <p:nvPr/>
        </p:nvSpPr>
        <p:spPr>
          <a:xfrm>
            <a:off x="348336" y="957632"/>
            <a:ext cx="10894628" cy="1492716"/>
          </a:xfrm>
          <a:prstGeom prst="rect">
            <a:avLst/>
          </a:prstGeom>
        </p:spPr>
        <p:txBody>
          <a:bodyPr wrap="square">
            <a:spAutoFit/>
          </a:bodyPr>
          <a:lstStyle/>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Recharge </a:t>
            </a:r>
            <a:r>
              <a:rPr lang="en-IN" dirty="0"/>
              <a:t>Tax Calculation</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Denomination Suggestion </a:t>
            </a:r>
            <a:r>
              <a:rPr lang="en-IN" dirty="0"/>
              <a:t>Policy</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Activate Customer </a:t>
            </a:r>
            <a:r>
              <a:rPr lang="en-IN" dirty="0"/>
              <a:t>on Recharge</a:t>
            </a:r>
          </a:p>
        </p:txBody>
      </p:sp>
    </p:spTree>
    <p:extLst>
      <p:ext uri="{BB962C8B-B14F-4D97-AF65-F5344CB8AC3E}">
        <p14:creationId xmlns:p14="http://schemas.microsoft.com/office/powerpoint/2010/main" val="268379587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4068"/>
            <a:ext cx="12192000" cy="6858000"/>
            <a:chOff x="0" y="0"/>
            <a:chExt cx="12192000" cy="6858000"/>
          </a:xfrm>
        </p:grpSpPr>
        <p:sp>
          <p:nvSpPr>
            <p:cNvPr id="6" name="Rectangle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2" descr="C:\Users\jayesh.chauhan\Desktop\PPT_Template\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998" y="5805744"/>
              <a:ext cx="11947498" cy="9772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018207" y="330303"/>
              <a:ext cx="1684118" cy="30875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1"/>
          <p:cNvSpPr txBox="1">
            <a:spLocks/>
          </p:cNvSpPr>
          <p:nvPr/>
        </p:nvSpPr>
        <p:spPr bwMode="auto">
          <a:xfrm>
            <a:off x="4855028" y="3039268"/>
            <a:ext cx="6672943" cy="7794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2813" rtl="0" eaLnBrk="1" fontAlgn="base" hangingPunct="1">
              <a:lnSpc>
                <a:spcPct val="90000"/>
              </a:lnSpc>
              <a:spcBef>
                <a:spcPct val="0"/>
              </a:spcBef>
              <a:spcAft>
                <a:spcPct val="0"/>
              </a:spcAft>
              <a:defRPr sz="3200" b="1" kern="1200">
                <a:solidFill>
                  <a:schemeClr val="bg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altLang="en-US" smtClean="0"/>
              <a:t>Click to edit Master title style</a:t>
            </a:r>
            <a:endParaRPr lang="en-US" altLang="en-US" dirty="0" smtClean="0"/>
          </a:p>
        </p:txBody>
      </p:sp>
      <p:pic>
        <p:nvPicPr>
          <p:cNvPr id="10" name="Picture 3" descr="C:\Users\jayesh.chauhan\Desktop\PPT_Templat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8474" y="2642465"/>
            <a:ext cx="7883526" cy="165714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4855027" y="3094113"/>
            <a:ext cx="5442363" cy="779463"/>
          </a:xfrm>
          <a:prstGeom prst="rect">
            <a:avLst/>
          </a:prstGeom>
        </p:spPr>
        <p:txBody>
          <a:bodyPr/>
          <a:lstStyle>
            <a:lvl1pPr>
              <a:defRPr>
                <a:solidFill>
                  <a:schemeClr val="bg1"/>
                </a:solidFill>
              </a:defRPr>
            </a:lvl1pPr>
          </a:lstStyle>
          <a:p>
            <a:r>
              <a:rPr lang="en-US" altLang="en-US" dirty="0" smtClean="0"/>
              <a:t>Common Business Framework</a:t>
            </a:r>
          </a:p>
        </p:txBody>
      </p:sp>
    </p:spTree>
    <p:extLst>
      <p:ext uri="{BB962C8B-B14F-4D97-AF65-F5344CB8AC3E}">
        <p14:creationId xmlns:p14="http://schemas.microsoft.com/office/powerpoint/2010/main" val="265267925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Agenda</a:t>
            </a:r>
            <a:endParaRPr lang="en-IN" sz="3000" dirty="0"/>
          </a:p>
        </p:txBody>
      </p:sp>
      <p:sp>
        <p:nvSpPr>
          <p:cNvPr id="20" name="Content Placeholder 2"/>
          <p:cNvSpPr>
            <a:spLocks noGrp="1"/>
          </p:cNvSpPr>
          <p:nvPr>
            <p:ph idx="4294967295"/>
          </p:nvPr>
        </p:nvSpPr>
        <p:spPr>
          <a:xfrm>
            <a:off x="0" y="1814513"/>
            <a:ext cx="4827588" cy="3536950"/>
          </a:xfrm>
        </p:spPr>
        <p:txBody>
          <a:bodyPr/>
          <a:lstStyle>
            <a:lvl1pPr marL="0" indent="0">
              <a:buNone/>
              <a:defRPr/>
            </a:lvl1pPr>
          </a:lstStyle>
          <a:p>
            <a:pPr marL="342900" lvl="0" indent="-342900">
              <a:buFont typeface="Arial" panose="020B0604020202020204" pitchFamily="34" charset="0"/>
              <a:buChar char="•"/>
            </a:pPr>
            <a:r>
              <a:rPr lang="en-IN" dirty="0" smtClean="0">
                <a:solidFill>
                  <a:schemeClr val="tx1"/>
                </a:solidFill>
              </a:rPr>
              <a:t>Audit Framework</a:t>
            </a:r>
          </a:p>
          <a:p>
            <a:pPr marL="342900" lvl="0" indent="-342900">
              <a:buFont typeface="Arial" panose="020B0604020202020204" pitchFamily="34" charset="0"/>
              <a:buChar char="•"/>
            </a:pPr>
            <a:r>
              <a:rPr lang="en-IN" dirty="0" smtClean="0">
                <a:solidFill>
                  <a:schemeClr val="tx1"/>
                </a:solidFill>
              </a:rPr>
              <a:t>Bulk Operations</a:t>
            </a:r>
          </a:p>
          <a:p>
            <a:pPr marL="342900" lvl="0" indent="-342900">
              <a:buFont typeface="Arial" panose="020B0604020202020204" pitchFamily="34" charset="0"/>
              <a:buChar char="•"/>
            </a:pPr>
            <a:r>
              <a:rPr lang="en-IN" dirty="0" smtClean="0">
                <a:solidFill>
                  <a:schemeClr val="tx1"/>
                </a:solidFill>
              </a:rPr>
              <a:t>Notification and Alerts</a:t>
            </a:r>
          </a:p>
          <a:p>
            <a:pPr marL="342900" lvl="0" indent="-342900">
              <a:buFont typeface="Arial" panose="020B0604020202020204" pitchFamily="34" charset="0"/>
              <a:buChar char="•"/>
            </a:pPr>
            <a:r>
              <a:rPr lang="en-IN" dirty="0" smtClean="0">
                <a:solidFill>
                  <a:schemeClr val="tx1"/>
                </a:solidFill>
              </a:rPr>
              <a:t>Multi Currency Support</a:t>
            </a:r>
          </a:p>
          <a:p>
            <a:pPr marL="342900" lvl="0" indent="-342900">
              <a:buFont typeface="Arial" panose="020B0604020202020204" pitchFamily="34" charset="0"/>
              <a:buChar char="•"/>
            </a:pPr>
            <a:r>
              <a:rPr lang="en-IN" dirty="0" smtClean="0">
                <a:solidFill>
                  <a:schemeClr val="tx1"/>
                </a:solidFill>
              </a:rPr>
              <a:t>Customer Preferred Language</a:t>
            </a:r>
          </a:p>
        </p:txBody>
      </p:sp>
      <p:sp>
        <p:nvSpPr>
          <p:cNvPr id="21" name="Content Placeholder 3"/>
          <p:cNvSpPr>
            <a:spLocks noGrp="1"/>
          </p:cNvSpPr>
          <p:nvPr>
            <p:ph idx="4294967295"/>
          </p:nvPr>
        </p:nvSpPr>
        <p:spPr>
          <a:xfrm>
            <a:off x="6853238" y="1814513"/>
            <a:ext cx="5338762" cy="3368675"/>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marL="342900" indent="-342900">
              <a:buFont typeface="Arial" panose="020B0604020202020204" pitchFamily="34" charset="0"/>
              <a:buChar char="•"/>
            </a:pPr>
            <a:r>
              <a:rPr lang="en-IN" dirty="0">
                <a:solidFill>
                  <a:schemeClr val="tx1"/>
                </a:solidFill>
              </a:rPr>
              <a:t>Business Rule Management</a:t>
            </a:r>
          </a:p>
          <a:p>
            <a:pPr marL="342900" lvl="0" indent="-342900">
              <a:buFont typeface="Arial" panose="020B0604020202020204" pitchFamily="34" charset="0"/>
              <a:buChar char="•"/>
            </a:pPr>
            <a:r>
              <a:rPr lang="en-IN" dirty="0" smtClean="0">
                <a:solidFill>
                  <a:schemeClr val="tx1"/>
                </a:solidFill>
              </a:rPr>
              <a:t>KPI Groups</a:t>
            </a:r>
          </a:p>
          <a:p>
            <a:pPr marL="342900" lvl="0" indent="-342900">
              <a:buFont typeface="Arial" panose="020B0604020202020204" pitchFamily="34" charset="0"/>
              <a:buChar char="•"/>
            </a:pPr>
            <a:r>
              <a:rPr lang="en-IN" dirty="0" smtClean="0">
                <a:solidFill>
                  <a:schemeClr val="tx1"/>
                </a:solidFill>
              </a:rPr>
              <a:t>Operation </a:t>
            </a:r>
            <a:r>
              <a:rPr lang="en-IN" dirty="0" err="1" smtClean="0">
                <a:solidFill>
                  <a:schemeClr val="tx1"/>
                </a:solidFill>
              </a:rPr>
              <a:t>Datasource</a:t>
            </a:r>
            <a:r>
              <a:rPr lang="en-IN" dirty="0" smtClean="0">
                <a:solidFill>
                  <a:schemeClr val="tx1"/>
                </a:solidFill>
              </a:rPr>
              <a:t> System (ODS)</a:t>
            </a:r>
          </a:p>
          <a:p>
            <a:pPr marL="342900" lvl="0" indent="-342900">
              <a:buFont typeface="Arial" panose="020B0604020202020204" pitchFamily="34" charset="0"/>
              <a:buChar char="•"/>
            </a:pPr>
            <a:r>
              <a:rPr lang="en-IN" dirty="0" smtClean="0">
                <a:solidFill>
                  <a:schemeClr val="tx1"/>
                </a:solidFill>
              </a:rPr>
              <a:t>Partner Commissioning and its configurations</a:t>
            </a:r>
          </a:p>
        </p:txBody>
      </p:sp>
      <p:cxnSp>
        <p:nvCxnSpPr>
          <p:cNvPr id="9" name="Straight Connector 8"/>
          <p:cNvCxnSpPr/>
          <p:nvPr/>
        </p:nvCxnSpPr>
        <p:spPr>
          <a:xfrm flipH="1">
            <a:off x="5704609" y="1815234"/>
            <a:ext cx="2121" cy="3367477"/>
          </a:xfrm>
          <a:prstGeom prst="line">
            <a:avLst/>
          </a:prstGeom>
          <a:ln w="19050">
            <a:solidFill>
              <a:srgbClr val="0066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9500966"/>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7427" y="129656"/>
            <a:ext cx="9611591" cy="779463"/>
          </a:xfrm>
        </p:spPr>
        <p:txBody>
          <a:bodyPr/>
          <a:lstStyle/>
          <a:p>
            <a:r>
              <a:rPr lang="en-IN" dirty="0"/>
              <a:t>End User/ Staff Notifications</a:t>
            </a:r>
            <a:endParaRPr lang="en-US" dirty="0"/>
          </a:p>
        </p:txBody>
      </p:sp>
      <p:sp>
        <p:nvSpPr>
          <p:cNvPr id="11" name="Content Placeholder 3"/>
          <p:cNvSpPr>
            <a:spLocks noGrp="1"/>
          </p:cNvSpPr>
          <p:nvPr>
            <p:ph idx="4294967295"/>
          </p:nvPr>
        </p:nvSpPr>
        <p:spPr>
          <a:xfrm>
            <a:off x="0" y="1166813"/>
            <a:ext cx="2774950" cy="2046287"/>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indent="-227013" algn="just"/>
            <a:r>
              <a:rPr lang="en-IN" dirty="0">
                <a:solidFill>
                  <a:schemeClr val="tx1"/>
                </a:solidFill>
              </a:rPr>
              <a:t>End User Notifications</a:t>
            </a:r>
          </a:p>
          <a:p>
            <a:pPr lvl="1" algn="just"/>
            <a:r>
              <a:rPr lang="en-IN" dirty="0" smtClean="0">
                <a:solidFill>
                  <a:schemeClr val="tx1"/>
                </a:solidFill>
              </a:rPr>
              <a:t>Account</a:t>
            </a:r>
          </a:p>
          <a:p>
            <a:pPr lvl="1" algn="just"/>
            <a:r>
              <a:rPr lang="en-IN" dirty="0" smtClean="0">
                <a:solidFill>
                  <a:schemeClr val="tx1"/>
                </a:solidFill>
              </a:rPr>
              <a:t>Usage</a:t>
            </a:r>
          </a:p>
          <a:p>
            <a:pPr lvl="1" algn="just"/>
            <a:r>
              <a:rPr lang="en-IN" dirty="0" smtClean="0">
                <a:solidFill>
                  <a:schemeClr val="tx1"/>
                </a:solidFill>
              </a:rPr>
              <a:t>Recharge</a:t>
            </a:r>
          </a:p>
          <a:p>
            <a:pPr lvl="1" algn="just"/>
            <a:r>
              <a:rPr lang="en-IN" dirty="0" smtClean="0">
                <a:solidFill>
                  <a:schemeClr val="tx1"/>
                </a:solidFill>
              </a:rPr>
              <a:t>Bill</a:t>
            </a:r>
          </a:p>
          <a:p>
            <a:pPr lvl="1" algn="just"/>
            <a:r>
              <a:rPr lang="en-IN" dirty="0" smtClean="0">
                <a:solidFill>
                  <a:schemeClr val="tx1"/>
                </a:solidFill>
              </a:rPr>
              <a:t>Payment</a:t>
            </a:r>
          </a:p>
          <a:p>
            <a:pPr lvl="1" algn="just"/>
            <a:r>
              <a:rPr lang="en-IN" dirty="0" smtClean="0">
                <a:solidFill>
                  <a:schemeClr val="tx1"/>
                </a:solidFill>
              </a:rPr>
              <a:t>Dunning</a:t>
            </a:r>
            <a:endParaRPr lang="en-IN" dirty="0">
              <a:solidFill>
                <a:schemeClr val="tx1"/>
              </a:solidFill>
            </a:endParaRPr>
          </a:p>
        </p:txBody>
      </p:sp>
      <p:sp>
        <p:nvSpPr>
          <p:cNvPr id="7" name="Content Placeholder 2"/>
          <p:cNvSpPr>
            <a:spLocks noGrp="1"/>
          </p:cNvSpPr>
          <p:nvPr>
            <p:ph idx="4294967295"/>
          </p:nvPr>
        </p:nvSpPr>
        <p:spPr>
          <a:xfrm>
            <a:off x="0" y="3470275"/>
            <a:ext cx="11742738" cy="3097213"/>
          </a:xfrm>
        </p:spPr>
        <p:txBody>
          <a:bodyPr/>
          <a:lstStyle>
            <a:lvl1pPr marL="0" indent="0">
              <a:buNone/>
              <a:defRPr/>
            </a:lvl1pPr>
          </a:lstStyle>
          <a:p>
            <a:pPr indent="-227013" algn="just"/>
            <a:endParaRPr lang="en-IN" dirty="0" smtClean="0">
              <a:solidFill>
                <a:schemeClr val="tx1"/>
              </a:solidFill>
            </a:endParaRPr>
          </a:p>
          <a:p>
            <a:pPr indent="-227013" algn="just"/>
            <a:r>
              <a:rPr lang="en-IN" dirty="0" smtClean="0">
                <a:solidFill>
                  <a:schemeClr val="tx1"/>
                </a:solidFill>
              </a:rPr>
              <a:t>Configuration Flow</a:t>
            </a:r>
          </a:p>
          <a:p>
            <a:pPr lvl="1" algn="just"/>
            <a:r>
              <a:rPr lang="en-IN" dirty="0">
                <a:solidFill>
                  <a:schemeClr val="tx1"/>
                </a:solidFill>
              </a:rPr>
              <a:t>Notification Channel Configuration </a:t>
            </a:r>
            <a:r>
              <a:rPr lang="en-IN" dirty="0">
                <a:solidFill>
                  <a:schemeClr val="tx1"/>
                </a:solidFill>
                <a:sym typeface="Wingdings" panose="05000000000000000000" pitchFamily="2" charset="2"/>
              </a:rPr>
              <a:t> </a:t>
            </a:r>
            <a:r>
              <a:rPr lang="en-IN" dirty="0" smtClean="0">
                <a:solidFill>
                  <a:schemeClr val="tx1"/>
                </a:solidFill>
              </a:rPr>
              <a:t>Notification Policy Configuration </a:t>
            </a:r>
            <a:r>
              <a:rPr lang="en-IN" dirty="0" smtClean="0">
                <a:solidFill>
                  <a:schemeClr val="tx1"/>
                </a:solidFill>
                <a:sym typeface="Wingdings" panose="05000000000000000000" pitchFamily="2" charset="2"/>
              </a:rPr>
              <a:t> Activity Channel Configuration</a:t>
            </a:r>
            <a:endParaRPr lang="en-IN" dirty="0">
              <a:solidFill>
                <a:schemeClr val="tx1"/>
              </a:solidFill>
              <a:sym typeface="Wingdings" panose="05000000000000000000" pitchFamily="2" charset="2"/>
            </a:endParaRPr>
          </a:p>
          <a:p>
            <a:pPr lvl="1" algn="just"/>
            <a:r>
              <a:rPr lang="en-IN" dirty="0">
                <a:solidFill>
                  <a:schemeClr val="tx1"/>
                </a:solidFill>
              </a:rPr>
              <a:t>Notification </a:t>
            </a:r>
            <a:r>
              <a:rPr lang="en-IN" dirty="0" smtClean="0">
                <a:solidFill>
                  <a:schemeClr val="tx1"/>
                </a:solidFill>
              </a:rPr>
              <a:t>Template </a:t>
            </a:r>
            <a:r>
              <a:rPr lang="en-IN" dirty="0" smtClean="0">
                <a:solidFill>
                  <a:schemeClr val="tx1"/>
                </a:solidFill>
                <a:sym typeface="Wingdings" panose="05000000000000000000" pitchFamily="2" charset="2"/>
              </a:rPr>
              <a:t> Event Notification Configuration</a:t>
            </a:r>
            <a:endParaRPr lang="en-IN" dirty="0" smtClean="0">
              <a:solidFill>
                <a:schemeClr val="tx1"/>
              </a:solidFill>
            </a:endParaRPr>
          </a:p>
          <a:p>
            <a:pPr marL="457200" lvl="1" indent="0" algn="just">
              <a:buNone/>
            </a:pPr>
            <a:endParaRPr lang="en-IN" dirty="0">
              <a:solidFill>
                <a:schemeClr val="tx1"/>
              </a:solidFill>
              <a:sym typeface="Wingdings" panose="05000000000000000000" pitchFamily="2" charset="2"/>
            </a:endParaRPr>
          </a:p>
          <a:p>
            <a:pPr indent="-227013" algn="just"/>
            <a:r>
              <a:rPr lang="en-IN" dirty="0" smtClean="0">
                <a:solidFill>
                  <a:schemeClr val="tx1"/>
                </a:solidFill>
                <a:sym typeface="Wingdings" panose="05000000000000000000" pitchFamily="2" charset="2"/>
              </a:rPr>
              <a:t>Notification History</a:t>
            </a:r>
          </a:p>
          <a:p>
            <a:pPr lvl="1" algn="just"/>
            <a:r>
              <a:rPr lang="en-IN" dirty="0" smtClean="0">
                <a:solidFill>
                  <a:schemeClr val="tx1"/>
                </a:solidFill>
                <a:sym typeface="Wingdings" panose="05000000000000000000" pitchFamily="2" charset="2"/>
              </a:rPr>
              <a:t>Notification message content and other details</a:t>
            </a:r>
            <a:endParaRPr lang="en-IN" dirty="0">
              <a:solidFill>
                <a:schemeClr val="tx1"/>
              </a:solidFill>
              <a:sym typeface="Wingdings" panose="05000000000000000000" pitchFamily="2" charset="2"/>
            </a:endParaRPr>
          </a:p>
          <a:p>
            <a:pPr lvl="1" algn="just"/>
            <a:r>
              <a:rPr lang="en-IN" dirty="0" smtClean="0">
                <a:solidFill>
                  <a:schemeClr val="tx1"/>
                </a:solidFill>
                <a:sym typeface="Wingdings" panose="05000000000000000000" pitchFamily="2" charset="2"/>
              </a:rPr>
              <a:t>Status</a:t>
            </a:r>
            <a:endParaRPr lang="en-IN" dirty="0">
              <a:solidFill>
                <a:schemeClr val="tx1"/>
              </a:solidFill>
              <a:sym typeface="Wingdings" panose="05000000000000000000" pitchFamily="2" charset="2"/>
            </a:endParaRPr>
          </a:p>
          <a:p>
            <a:pPr lvl="1" algn="just"/>
            <a:r>
              <a:rPr lang="en-IN" dirty="0">
                <a:solidFill>
                  <a:schemeClr val="tx1"/>
                </a:solidFill>
                <a:sym typeface="Wingdings" panose="05000000000000000000" pitchFamily="2" charset="2"/>
              </a:rPr>
              <a:t>Resend </a:t>
            </a:r>
            <a:r>
              <a:rPr lang="en-IN" dirty="0" smtClean="0">
                <a:solidFill>
                  <a:schemeClr val="tx1"/>
                </a:solidFill>
                <a:sym typeface="Wingdings" panose="05000000000000000000" pitchFamily="2" charset="2"/>
              </a:rPr>
              <a:t>failed notifications</a:t>
            </a:r>
            <a:endParaRPr lang="en-IN" dirty="0">
              <a:solidFill>
                <a:schemeClr val="tx1"/>
              </a:solidFill>
              <a:sym typeface="Wingdings" panose="05000000000000000000" pitchFamily="2" charset="2"/>
            </a:endParaRPr>
          </a:p>
        </p:txBody>
      </p:sp>
      <p:sp>
        <p:nvSpPr>
          <p:cNvPr id="15" name="Content Placeholder 3"/>
          <p:cNvSpPr>
            <a:spLocks noGrp="1"/>
          </p:cNvSpPr>
          <p:nvPr>
            <p:ph idx="4294967295"/>
          </p:nvPr>
        </p:nvSpPr>
        <p:spPr>
          <a:xfrm>
            <a:off x="0" y="1187450"/>
            <a:ext cx="2395538" cy="2025650"/>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indent="-227013" algn="just"/>
            <a:r>
              <a:rPr lang="en-IN" dirty="0">
                <a:solidFill>
                  <a:schemeClr val="tx1"/>
                </a:solidFill>
              </a:rPr>
              <a:t>Staff Notifications</a:t>
            </a:r>
          </a:p>
          <a:p>
            <a:pPr lvl="1" algn="just"/>
            <a:r>
              <a:rPr lang="en-IN" dirty="0">
                <a:solidFill>
                  <a:schemeClr val="tx1"/>
                </a:solidFill>
              </a:rPr>
              <a:t>Staff Profile</a:t>
            </a:r>
          </a:p>
          <a:p>
            <a:pPr lvl="1" algn="just"/>
            <a:r>
              <a:rPr lang="en-IN" dirty="0">
                <a:solidFill>
                  <a:schemeClr val="tx1"/>
                </a:solidFill>
              </a:rPr>
              <a:t>PLM Entities</a:t>
            </a:r>
          </a:p>
          <a:p>
            <a:pPr lvl="1" algn="just"/>
            <a:r>
              <a:rPr lang="en-IN" dirty="0" smtClean="0">
                <a:solidFill>
                  <a:schemeClr val="tx1"/>
                </a:solidFill>
              </a:rPr>
              <a:t>Voucher</a:t>
            </a:r>
          </a:p>
          <a:p>
            <a:pPr lvl="1" algn="just"/>
            <a:r>
              <a:rPr lang="en-IN" dirty="0" smtClean="0">
                <a:solidFill>
                  <a:schemeClr val="tx1"/>
                </a:solidFill>
              </a:rPr>
              <a:t>Ticket</a:t>
            </a:r>
            <a:endParaRPr lang="en-IN" dirty="0">
              <a:solidFill>
                <a:schemeClr val="tx1"/>
              </a:solidFill>
            </a:endParaRPr>
          </a:p>
          <a:p>
            <a:pPr lvl="1" algn="just"/>
            <a:r>
              <a:rPr lang="en-IN" dirty="0" smtClean="0">
                <a:solidFill>
                  <a:schemeClr val="tx1"/>
                </a:solidFill>
              </a:rPr>
              <a:t>Escalations</a:t>
            </a:r>
          </a:p>
          <a:p>
            <a:pPr lvl="1" algn="just"/>
            <a:r>
              <a:rPr lang="en-IN" dirty="0" smtClean="0">
                <a:solidFill>
                  <a:schemeClr val="tx1"/>
                </a:solidFill>
              </a:rPr>
              <a:t>Dunning</a:t>
            </a:r>
            <a:endParaRPr lang="en-IN" dirty="0">
              <a:solidFill>
                <a:schemeClr val="tx1"/>
              </a:solidFill>
            </a:endParaRPr>
          </a:p>
        </p:txBody>
      </p:sp>
      <p:sp>
        <p:nvSpPr>
          <p:cNvPr id="12" name="Content Placeholder 3"/>
          <p:cNvSpPr>
            <a:spLocks noGrp="1"/>
          </p:cNvSpPr>
          <p:nvPr>
            <p:ph idx="4294967295"/>
          </p:nvPr>
        </p:nvSpPr>
        <p:spPr>
          <a:xfrm>
            <a:off x="8159750" y="1111250"/>
            <a:ext cx="4032250" cy="2027238"/>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indent="-227013" algn="just"/>
            <a:r>
              <a:rPr lang="en-IN" dirty="0" smtClean="0">
                <a:solidFill>
                  <a:schemeClr val="tx1"/>
                </a:solidFill>
              </a:rPr>
              <a:t>Print Vendor/ Reseller Notifications</a:t>
            </a:r>
            <a:endParaRPr lang="en-IN" dirty="0">
              <a:solidFill>
                <a:schemeClr val="tx1"/>
              </a:solidFill>
            </a:endParaRPr>
          </a:p>
          <a:p>
            <a:pPr lvl="1" algn="just"/>
            <a:r>
              <a:rPr lang="en-IN" dirty="0" smtClean="0">
                <a:solidFill>
                  <a:schemeClr val="tx1"/>
                </a:solidFill>
              </a:rPr>
              <a:t>Voucher</a:t>
            </a:r>
          </a:p>
          <a:p>
            <a:pPr lvl="1" algn="just"/>
            <a:r>
              <a:rPr lang="en-IN" dirty="0" smtClean="0">
                <a:solidFill>
                  <a:schemeClr val="tx1"/>
                </a:solidFill>
              </a:rPr>
              <a:t>Inventory</a:t>
            </a:r>
            <a:endParaRPr lang="en-IN" dirty="0">
              <a:solidFill>
                <a:schemeClr val="tx1"/>
              </a:solidFill>
            </a:endParaRPr>
          </a:p>
          <a:p>
            <a:pPr lvl="1" algn="just"/>
            <a:r>
              <a:rPr lang="en-IN" dirty="0" smtClean="0">
                <a:solidFill>
                  <a:schemeClr val="tx1"/>
                </a:solidFill>
              </a:rPr>
              <a:t>Bill</a:t>
            </a:r>
            <a:endParaRPr lang="en-IN" dirty="0">
              <a:solidFill>
                <a:schemeClr val="tx1"/>
              </a:solidFill>
            </a:endParaRPr>
          </a:p>
        </p:txBody>
      </p:sp>
      <p:cxnSp>
        <p:nvCxnSpPr>
          <p:cNvPr id="13" name="Straight Connector 12"/>
          <p:cNvCxnSpPr/>
          <p:nvPr/>
        </p:nvCxnSpPr>
        <p:spPr>
          <a:xfrm>
            <a:off x="3566205" y="1101435"/>
            <a:ext cx="8268" cy="2254829"/>
          </a:xfrm>
          <a:prstGeom prst="line">
            <a:avLst/>
          </a:prstGeom>
          <a:ln w="19050">
            <a:solidFill>
              <a:srgbClr val="0066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667145" y="1075457"/>
            <a:ext cx="1346" cy="2280807"/>
          </a:xfrm>
          <a:prstGeom prst="line">
            <a:avLst/>
          </a:prstGeom>
          <a:ln w="19050">
            <a:solidFill>
              <a:srgbClr val="0066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31249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7427" y="129656"/>
            <a:ext cx="9611591" cy="779463"/>
          </a:xfrm>
        </p:spPr>
        <p:txBody>
          <a:bodyPr/>
          <a:lstStyle/>
          <a:p>
            <a:r>
              <a:rPr lang="en-IN" dirty="0" smtClean="0"/>
              <a:t>End User Alerts and Reminders</a:t>
            </a:r>
            <a:endParaRPr lang="en-US" dirty="0"/>
          </a:p>
        </p:txBody>
      </p:sp>
      <p:sp>
        <p:nvSpPr>
          <p:cNvPr id="7" name="Content Placeholder 2"/>
          <p:cNvSpPr>
            <a:spLocks noGrp="1"/>
          </p:cNvSpPr>
          <p:nvPr>
            <p:ph idx="4294967295"/>
          </p:nvPr>
        </p:nvSpPr>
        <p:spPr>
          <a:xfrm>
            <a:off x="197427" y="1087870"/>
            <a:ext cx="11741728" cy="5479435"/>
          </a:xfrm>
        </p:spPr>
        <p:txBody>
          <a:bodyPr/>
          <a:lstStyle>
            <a:lvl1pPr marL="0" indent="0">
              <a:buNone/>
              <a:defRPr/>
            </a:lvl1pPr>
          </a:lstStyle>
          <a:p>
            <a:pPr algn="just"/>
            <a:r>
              <a:rPr lang="en-IN" dirty="0" smtClean="0">
                <a:solidFill>
                  <a:schemeClr val="tx1"/>
                </a:solidFill>
              </a:rPr>
              <a:t>Alerts</a:t>
            </a:r>
            <a:r>
              <a:rPr lang="en-IN" dirty="0">
                <a:solidFill>
                  <a:schemeClr val="tx1"/>
                </a:solidFill>
              </a:rPr>
              <a:t>/ Reminders</a:t>
            </a:r>
          </a:p>
          <a:p>
            <a:pPr lvl="1" algn="just"/>
            <a:r>
              <a:rPr lang="en-IN" dirty="0">
                <a:solidFill>
                  <a:schemeClr val="tx1"/>
                </a:solidFill>
              </a:rPr>
              <a:t>Basic Plan Activation</a:t>
            </a:r>
          </a:p>
          <a:p>
            <a:pPr lvl="1" algn="just"/>
            <a:r>
              <a:rPr lang="en-IN" dirty="0">
                <a:solidFill>
                  <a:schemeClr val="tx1"/>
                </a:solidFill>
              </a:rPr>
              <a:t>Basic Plan Expiry Reminder</a:t>
            </a:r>
          </a:p>
          <a:p>
            <a:pPr lvl="1" algn="just"/>
            <a:r>
              <a:rPr lang="en-IN" dirty="0">
                <a:solidFill>
                  <a:schemeClr val="tx1"/>
                </a:solidFill>
              </a:rPr>
              <a:t>Addon Expiry Reminder</a:t>
            </a:r>
          </a:p>
          <a:p>
            <a:pPr lvl="1" algn="just"/>
            <a:r>
              <a:rPr lang="en-IN" dirty="0">
                <a:solidFill>
                  <a:schemeClr val="tx1"/>
                </a:solidFill>
              </a:rPr>
              <a:t>Direct Debit Reminder</a:t>
            </a:r>
          </a:p>
          <a:p>
            <a:pPr lvl="1" algn="just"/>
            <a:r>
              <a:rPr lang="en-IN" dirty="0">
                <a:solidFill>
                  <a:schemeClr val="tx1"/>
                </a:solidFill>
              </a:rPr>
              <a:t>Payment Due </a:t>
            </a:r>
            <a:r>
              <a:rPr lang="en-IN" dirty="0" smtClean="0">
                <a:solidFill>
                  <a:schemeClr val="tx1"/>
                </a:solidFill>
              </a:rPr>
              <a:t>Reminder</a:t>
            </a:r>
          </a:p>
          <a:p>
            <a:pPr lvl="1" algn="just"/>
            <a:endParaRPr lang="en-IN" dirty="0">
              <a:solidFill>
                <a:schemeClr val="tx1"/>
              </a:solidFill>
            </a:endParaRPr>
          </a:p>
          <a:p>
            <a:pPr indent="-227013" algn="just"/>
            <a:r>
              <a:rPr lang="en-IN" dirty="0" smtClean="0">
                <a:solidFill>
                  <a:schemeClr val="tx1"/>
                </a:solidFill>
              </a:rPr>
              <a:t>Configuration Flow: Alert/ Reminder Template </a:t>
            </a:r>
            <a:r>
              <a:rPr lang="en-IN" dirty="0" smtClean="0">
                <a:solidFill>
                  <a:schemeClr val="tx1"/>
                </a:solidFill>
                <a:sym typeface="Wingdings" panose="05000000000000000000" pitchFamily="2" charset="2"/>
              </a:rPr>
              <a:t> </a:t>
            </a:r>
            <a:r>
              <a:rPr lang="en-IN" dirty="0" smtClean="0">
                <a:solidFill>
                  <a:schemeClr val="tx1"/>
                </a:solidFill>
              </a:rPr>
              <a:t>Alert Attributes </a:t>
            </a:r>
            <a:r>
              <a:rPr lang="en-IN" dirty="0" smtClean="0">
                <a:solidFill>
                  <a:schemeClr val="tx1"/>
                </a:solidFill>
                <a:sym typeface="Wingdings" panose="05000000000000000000" pitchFamily="2" charset="2"/>
              </a:rPr>
              <a:t> Configure Alerts</a:t>
            </a:r>
          </a:p>
          <a:p>
            <a:pPr indent="-227013" algn="just"/>
            <a:endParaRPr lang="en-IN" dirty="0">
              <a:solidFill>
                <a:schemeClr val="tx1"/>
              </a:solidFill>
              <a:sym typeface="Wingdings" panose="05000000000000000000" pitchFamily="2" charset="2"/>
            </a:endParaRPr>
          </a:p>
          <a:p>
            <a:pPr indent="-227013" algn="just"/>
            <a:r>
              <a:rPr lang="en-IN" dirty="0" smtClean="0">
                <a:solidFill>
                  <a:schemeClr val="tx1"/>
                </a:solidFill>
                <a:sym typeface="Wingdings" panose="05000000000000000000" pitchFamily="2" charset="2"/>
              </a:rPr>
              <a:t>Alert History</a:t>
            </a:r>
          </a:p>
          <a:p>
            <a:pPr lvl="1" algn="just"/>
            <a:r>
              <a:rPr lang="en-IN" dirty="0">
                <a:solidFill>
                  <a:schemeClr val="tx1"/>
                </a:solidFill>
                <a:sym typeface="Wingdings" panose="05000000000000000000" pitchFamily="2" charset="2"/>
              </a:rPr>
              <a:t>Alert </a:t>
            </a:r>
            <a:r>
              <a:rPr lang="en-IN" dirty="0" smtClean="0">
                <a:solidFill>
                  <a:schemeClr val="tx1"/>
                </a:solidFill>
                <a:sym typeface="Wingdings" panose="05000000000000000000" pitchFamily="2" charset="2"/>
              </a:rPr>
              <a:t>message content and other details</a:t>
            </a:r>
            <a:endParaRPr lang="en-IN" dirty="0">
              <a:solidFill>
                <a:schemeClr val="tx1"/>
              </a:solidFill>
              <a:sym typeface="Wingdings" panose="05000000000000000000" pitchFamily="2" charset="2"/>
            </a:endParaRPr>
          </a:p>
          <a:p>
            <a:pPr lvl="1" algn="just"/>
            <a:r>
              <a:rPr lang="en-IN" dirty="0" smtClean="0">
                <a:solidFill>
                  <a:schemeClr val="tx1"/>
                </a:solidFill>
                <a:sym typeface="Wingdings" panose="05000000000000000000" pitchFamily="2" charset="2"/>
              </a:rPr>
              <a:t>Status</a:t>
            </a:r>
            <a:endParaRPr lang="en-IN" dirty="0">
              <a:solidFill>
                <a:schemeClr val="tx1"/>
              </a:solidFill>
              <a:sym typeface="Wingdings" panose="05000000000000000000" pitchFamily="2" charset="2"/>
            </a:endParaRPr>
          </a:p>
          <a:p>
            <a:pPr lvl="1" algn="just"/>
            <a:r>
              <a:rPr lang="en-IN" dirty="0">
                <a:solidFill>
                  <a:schemeClr val="tx1"/>
                </a:solidFill>
                <a:sym typeface="Wingdings" panose="05000000000000000000" pitchFamily="2" charset="2"/>
              </a:rPr>
              <a:t>Resend </a:t>
            </a:r>
            <a:r>
              <a:rPr lang="en-IN" dirty="0" smtClean="0">
                <a:solidFill>
                  <a:schemeClr val="tx1"/>
                </a:solidFill>
                <a:sym typeface="Wingdings" panose="05000000000000000000" pitchFamily="2" charset="2"/>
              </a:rPr>
              <a:t>failed alerts</a:t>
            </a:r>
            <a:endParaRPr lang="en-IN" dirty="0">
              <a:solidFill>
                <a:schemeClr val="tx1"/>
              </a:solidFill>
              <a:sym typeface="Wingdings" panose="05000000000000000000" pitchFamily="2" charset="2"/>
            </a:endParaRPr>
          </a:p>
        </p:txBody>
      </p:sp>
    </p:spTree>
    <p:extLst>
      <p:ext uri="{BB962C8B-B14F-4D97-AF65-F5344CB8AC3E}">
        <p14:creationId xmlns:p14="http://schemas.microsoft.com/office/powerpoint/2010/main" val="27043886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Currency and Exchange Rate</a:t>
            </a:r>
            <a:endParaRPr lang="en-US" dirty="0"/>
          </a:p>
        </p:txBody>
      </p:sp>
      <p:sp>
        <p:nvSpPr>
          <p:cNvPr id="3" name="Content Placeholder 2"/>
          <p:cNvSpPr>
            <a:spLocks noGrp="1"/>
          </p:cNvSpPr>
          <p:nvPr>
            <p:ph idx="4294967295"/>
          </p:nvPr>
        </p:nvSpPr>
        <p:spPr>
          <a:xfrm>
            <a:off x="348336" y="909119"/>
            <a:ext cx="10515600" cy="4932275"/>
          </a:xfrm>
        </p:spPr>
        <p:txBody>
          <a:bodyPr/>
          <a:lstStyle/>
          <a:p>
            <a:pPr algn="just">
              <a:lnSpc>
                <a:spcPct val="150000"/>
              </a:lnSpc>
              <a:spcBef>
                <a:spcPct val="20000"/>
              </a:spcBef>
            </a:pPr>
            <a:r>
              <a:rPr lang="en-US" dirty="0">
                <a:solidFill>
                  <a:schemeClr val="tx1"/>
                </a:solidFill>
                <a:sym typeface="Wingdings" pitchFamily="2" charset="2"/>
              </a:rPr>
              <a:t>Currency configuration</a:t>
            </a:r>
          </a:p>
          <a:p>
            <a:pPr lvl="1" algn="just">
              <a:lnSpc>
                <a:spcPct val="150000"/>
              </a:lnSpc>
              <a:spcBef>
                <a:spcPct val="20000"/>
              </a:spcBef>
            </a:pPr>
            <a:r>
              <a:rPr lang="en-US" dirty="0">
                <a:solidFill>
                  <a:schemeClr val="tx1"/>
                </a:solidFill>
                <a:sym typeface="Wingdings" pitchFamily="2" charset="2"/>
              </a:rPr>
              <a:t>Currencies that will be used in various </a:t>
            </a:r>
            <a:r>
              <a:rPr lang="en-US" dirty="0" smtClean="0">
                <a:solidFill>
                  <a:schemeClr val="tx1"/>
                </a:solidFill>
                <a:sym typeface="Wingdings" pitchFamily="2" charset="2"/>
              </a:rPr>
              <a:t>modules like Product Management, CAM, Billing, Payment etc.</a:t>
            </a:r>
            <a:endParaRPr lang="en-US" dirty="0">
              <a:solidFill>
                <a:schemeClr val="tx1"/>
              </a:solidFill>
              <a:sym typeface="Wingdings" pitchFamily="2" charset="2"/>
            </a:endParaRPr>
          </a:p>
          <a:p>
            <a:pPr lvl="1" algn="just">
              <a:lnSpc>
                <a:spcPct val="150000"/>
              </a:lnSpc>
              <a:spcBef>
                <a:spcPct val="20000"/>
              </a:spcBef>
            </a:pPr>
            <a:r>
              <a:rPr lang="en-US" dirty="0">
                <a:solidFill>
                  <a:schemeClr val="tx1"/>
                </a:solidFill>
                <a:sym typeface="Wingdings" pitchFamily="2" charset="2"/>
              </a:rPr>
              <a:t>Java supported currency character set is supported</a:t>
            </a:r>
          </a:p>
          <a:p>
            <a:pPr algn="just">
              <a:lnSpc>
                <a:spcPct val="150000"/>
              </a:lnSpc>
              <a:spcBef>
                <a:spcPct val="20000"/>
              </a:spcBef>
            </a:pPr>
            <a:r>
              <a:rPr lang="en-US" dirty="0">
                <a:solidFill>
                  <a:schemeClr val="tx1"/>
                </a:solidFill>
                <a:sym typeface="Wingdings" pitchFamily="2" charset="2"/>
              </a:rPr>
              <a:t>Currency exchange rates</a:t>
            </a:r>
          </a:p>
          <a:p>
            <a:pPr lvl="1" algn="just">
              <a:lnSpc>
                <a:spcPct val="150000"/>
              </a:lnSpc>
              <a:spcBef>
                <a:spcPct val="20000"/>
              </a:spcBef>
            </a:pPr>
            <a:r>
              <a:rPr lang="en-US" dirty="0">
                <a:solidFill>
                  <a:schemeClr val="tx1"/>
                </a:solidFill>
                <a:sym typeface="Wingdings" pitchFamily="2" charset="2"/>
              </a:rPr>
              <a:t>Manually managed Exchange Rates</a:t>
            </a:r>
          </a:p>
          <a:p>
            <a:pPr lvl="1" algn="just">
              <a:lnSpc>
                <a:spcPct val="150000"/>
              </a:lnSpc>
              <a:spcBef>
                <a:spcPct val="20000"/>
              </a:spcBef>
            </a:pPr>
            <a:r>
              <a:rPr lang="en-US" dirty="0">
                <a:solidFill>
                  <a:schemeClr val="tx1"/>
                </a:solidFill>
                <a:sym typeface="Wingdings" pitchFamily="2" charset="2"/>
              </a:rPr>
              <a:t>From and To Currencies are required</a:t>
            </a:r>
          </a:p>
          <a:p>
            <a:pPr lvl="1" algn="just">
              <a:lnSpc>
                <a:spcPct val="150000"/>
              </a:lnSpc>
              <a:spcBef>
                <a:spcPct val="20000"/>
              </a:spcBef>
            </a:pPr>
            <a:r>
              <a:rPr lang="en-US" dirty="0">
                <a:solidFill>
                  <a:schemeClr val="tx1"/>
                </a:solidFill>
                <a:sym typeface="Wingdings" pitchFamily="2" charset="2"/>
              </a:rPr>
              <a:t>Begin and End (optional) date &amp; time needs to be </a:t>
            </a:r>
            <a:r>
              <a:rPr lang="en-US" dirty="0" smtClean="0">
                <a:solidFill>
                  <a:schemeClr val="tx1"/>
                </a:solidFill>
                <a:sym typeface="Wingdings" pitchFamily="2" charset="2"/>
              </a:rPr>
              <a:t>provided</a:t>
            </a:r>
            <a:endParaRPr lang="en-US" dirty="0">
              <a:solidFill>
                <a:schemeClr val="tx1"/>
              </a:solidFill>
              <a:sym typeface="Wingdings" pitchFamily="2" charset="2"/>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19</a:t>
            </a:fld>
            <a:endParaRPr lang="en-US" dirty="0"/>
          </a:p>
        </p:txBody>
      </p:sp>
    </p:spTree>
    <p:extLst>
      <p:ext uri="{BB962C8B-B14F-4D97-AF65-F5344CB8AC3E}">
        <p14:creationId xmlns:p14="http://schemas.microsoft.com/office/powerpoint/2010/main" val="739428698"/>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427" y="129656"/>
            <a:ext cx="9611591" cy="779463"/>
          </a:xfrm>
        </p:spPr>
        <p:txBody>
          <a:bodyPr/>
          <a:lstStyle/>
          <a:p>
            <a:r>
              <a:rPr lang="en-IN" dirty="0" smtClean="0"/>
              <a:t>Multi Currency Support</a:t>
            </a:r>
            <a:endParaRPr lang="en-US" dirty="0"/>
          </a:p>
        </p:txBody>
      </p:sp>
      <p:sp>
        <p:nvSpPr>
          <p:cNvPr id="5" name="Content Placeholder 2"/>
          <p:cNvSpPr>
            <a:spLocks noGrp="1"/>
          </p:cNvSpPr>
          <p:nvPr>
            <p:ph idx="4294967295"/>
          </p:nvPr>
        </p:nvSpPr>
        <p:spPr>
          <a:xfrm>
            <a:off x="197427" y="1087871"/>
            <a:ext cx="11741728" cy="3920548"/>
          </a:xfrm>
        </p:spPr>
        <p:txBody>
          <a:bodyPr/>
          <a:lstStyle>
            <a:lvl1pPr marL="0" indent="0">
              <a:buNone/>
              <a:defRPr/>
            </a:lvl1pPr>
          </a:lstStyle>
          <a:p>
            <a:pPr algn="just"/>
            <a:r>
              <a:rPr lang="en-IN" dirty="0">
                <a:solidFill>
                  <a:schemeClr val="tx1"/>
                </a:solidFill>
              </a:rPr>
              <a:t>Billing Engine</a:t>
            </a:r>
          </a:p>
          <a:p>
            <a:pPr lvl="1" algn="just"/>
            <a:r>
              <a:rPr lang="en-IN" dirty="0">
                <a:solidFill>
                  <a:schemeClr val="tx1"/>
                </a:solidFill>
              </a:rPr>
              <a:t>Billing Account in a currency other than system currency</a:t>
            </a:r>
          </a:p>
          <a:p>
            <a:pPr lvl="1" algn="just"/>
            <a:r>
              <a:rPr lang="en-IN" dirty="0">
                <a:solidFill>
                  <a:schemeClr val="tx1"/>
                </a:solidFill>
              </a:rPr>
              <a:t>Billing engine to consider the </a:t>
            </a:r>
            <a:r>
              <a:rPr lang="en-IN" dirty="0" smtClean="0">
                <a:solidFill>
                  <a:schemeClr val="tx1"/>
                </a:solidFill>
              </a:rPr>
              <a:t>latest</a:t>
            </a:r>
            <a:r>
              <a:rPr lang="en-IN" dirty="0">
                <a:solidFill>
                  <a:schemeClr val="tx1"/>
                </a:solidFill>
              </a:rPr>
              <a:t>/ current exchange rate available to generate </a:t>
            </a:r>
            <a:r>
              <a:rPr lang="en-IN" dirty="0" smtClean="0">
                <a:solidFill>
                  <a:schemeClr val="tx1"/>
                </a:solidFill>
              </a:rPr>
              <a:t>invoices</a:t>
            </a:r>
          </a:p>
          <a:p>
            <a:pPr lvl="1" algn="just"/>
            <a:endParaRPr lang="en-IN" sz="1500" dirty="0">
              <a:solidFill>
                <a:schemeClr val="tx1"/>
              </a:solidFill>
            </a:endParaRPr>
          </a:p>
          <a:p>
            <a:pPr algn="just"/>
            <a:endParaRPr lang="en-IN" sz="1700" b="1" dirty="0" smtClean="0">
              <a:solidFill>
                <a:schemeClr val="tx1"/>
              </a:solidFill>
            </a:endParaRPr>
          </a:p>
          <a:p>
            <a:pPr algn="just"/>
            <a:r>
              <a:rPr lang="en-IN" dirty="0" smtClean="0">
                <a:solidFill>
                  <a:schemeClr val="tx1"/>
                </a:solidFill>
              </a:rPr>
              <a:t>Payment </a:t>
            </a:r>
            <a:r>
              <a:rPr lang="en-IN" dirty="0">
                <a:solidFill>
                  <a:schemeClr val="tx1"/>
                </a:solidFill>
              </a:rPr>
              <a:t>Management</a:t>
            </a:r>
          </a:p>
          <a:p>
            <a:pPr lvl="1" algn="just"/>
            <a:r>
              <a:rPr lang="en-IN" dirty="0">
                <a:solidFill>
                  <a:schemeClr val="tx1"/>
                </a:solidFill>
              </a:rPr>
              <a:t>Billing Account in a currency other than system currency</a:t>
            </a:r>
          </a:p>
          <a:p>
            <a:pPr lvl="1" algn="just"/>
            <a:r>
              <a:rPr lang="en-IN" dirty="0">
                <a:solidFill>
                  <a:schemeClr val="tx1"/>
                </a:solidFill>
              </a:rPr>
              <a:t>Payment currency can be different from bill currency as well as system currency</a:t>
            </a:r>
          </a:p>
          <a:p>
            <a:pPr lvl="1" algn="just"/>
            <a:r>
              <a:rPr lang="en-IN" dirty="0">
                <a:solidFill>
                  <a:schemeClr val="tx1"/>
                </a:solidFill>
              </a:rPr>
              <a:t>Payment module considers exchange rate valid based on payment date</a:t>
            </a:r>
          </a:p>
          <a:p>
            <a:pPr lvl="1" algn="just"/>
            <a:r>
              <a:rPr lang="en-IN" dirty="0">
                <a:solidFill>
                  <a:schemeClr val="tx1"/>
                </a:solidFill>
              </a:rPr>
              <a:t>Adjustment happens accordingly</a:t>
            </a:r>
          </a:p>
        </p:txBody>
      </p:sp>
    </p:spTree>
    <p:extLst>
      <p:ext uri="{BB962C8B-B14F-4D97-AF65-F5344CB8AC3E}">
        <p14:creationId xmlns:p14="http://schemas.microsoft.com/office/powerpoint/2010/main" val="221791904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427" y="129656"/>
            <a:ext cx="9611591" cy="779463"/>
          </a:xfrm>
        </p:spPr>
        <p:txBody>
          <a:bodyPr/>
          <a:lstStyle/>
          <a:p>
            <a:r>
              <a:rPr lang="en-IN" dirty="0" smtClean="0"/>
              <a:t>Preferred Language</a:t>
            </a:r>
            <a:endParaRPr lang="en-US" dirty="0"/>
          </a:p>
        </p:txBody>
      </p:sp>
      <p:sp>
        <p:nvSpPr>
          <p:cNvPr id="7" name="Text Placeholder 3"/>
          <p:cNvSpPr>
            <a:spLocks noGrp="1"/>
          </p:cNvSpPr>
          <p:nvPr>
            <p:ph idx="4294967295"/>
          </p:nvPr>
        </p:nvSpPr>
        <p:spPr>
          <a:xfrm>
            <a:off x="348336" y="1243970"/>
            <a:ext cx="10515600" cy="4932275"/>
          </a:xfrm>
        </p:spPr>
        <p:txBody>
          <a:bodyPr/>
          <a:lstStyle/>
          <a:p>
            <a:pPr marL="0" indent="0" algn="just">
              <a:buNone/>
            </a:pPr>
            <a:r>
              <a:rPr lang="en-IN" sz="1700" dirty="0">
                <a:solidFill>
                  <a:schemeClr val="tx1"/>
                </a:solidFill>
              </a:rPr>
              <a:t>Multi Language Support</a:t>
            </a:r>
          </a:p>
          <a:p>
            <a:pPr lvl="1" algn="just"/>
            <a:r>
              <a:rPr lang="en-IN" dirty="0">
                <a:solidFill>
                  <a:schemeClr val="tx1"/>
                </a:solidFill>
              </a:rPr>
              <a:t>BRM GUI Fields</a:t>
            </a:r>
          </a:p>
          <a:p>
            <a:pPr lvl="1" algn="just"/>
            <a:r>
              <a:rPr lang="en-IN" dirty="0">
                <a:solidFill>
                  <a:schemeClr val="tx1"/>
                </a:solidFill>
              </a:rPr>
              <a:t>Print Vendor Templates and Notifications</a:t>
            </a:r>
          </a:p>
          <a:p>
            <a:pPr lvl="1" algn="just"/>
            <a:r>
              <a:rPr lang="en-IN" dirty="0">
                <a:solidFill>
                  <a:schemeClr val="tx1"/>
                </a:solidFill>
              </a:rPr>
              <a:t>Staff Notifications</a:t>
            </a:r>
          </a:p>
          <a:p>
            <a:pPr marL="0" indent="0" algn="just">
              <a:buNone/>
            </a:pPr>
            <a:endParaRPr lang="en-IN" sz="1700" dirty="0" smtClean="0">
              <a:solidFill>
                <a:schemeClr val="tx1"/>
              </a:solidFill>
            </a:endParaRPr>
          </a:p>
          <a:p>
            <a:pPr marL="0" indent="0" algn="just">
              <a:buNone/>
            </a:pPr>
            <a:r>
              <a:rPr lang="en-IN" sz="1700" dirty="0" smtClean="0">
                <a:solidFill>
                  <a:schemeClr val="tx1"/>
                </a:solidFill>
              </a:rPr>
              <a:t>Customer Preferred Language</a:t>
            </a:r>
          </a:p>
          <a:p>
            <a:pPr lvl="1" algn="just"/>
            <a:r>
              <a:rPr lang="en-IN" dirty="0">
                <a:solidFill>
                  <a:schemeClr val="tx1"/>
                </a:solidFill>
              </a:rPr>
              <a:t>End User Notifications</a:t>
            </a:r>
          </a:p>
          <a:p>
            <a:pPr lvl="1" algn="just"/>
            <a:r>
              <a:rPr lang="en-IN" dirty="0">
                <a:solidFill>
                  <a:schemeClr val="tx1"/>
                </a:solidFill>
              </a:rPr>
              <a:t>Bills/ Invoices</a:t>
            </a:r>
          </a:p>
          <a:p>
            <a:pPr lvl="1" algn="just"/>
            <a:r>
              <a:rPr lang="en-IN" dirty="0">
                <a:solidFill>
                  <a:schemeClr val="tx1"/>
                </a:solidFill>
              </a:rPr>
              <a:t>Payment Slips</a:t>
            </a:r>
          </a:p>
        </p:txBody>
      </p:sp>
    </p:spTree>
    <p:extLst>
      <p:ext uri="{BB962C8B-B14F-4D97-AF65-F5344CB8AC3E}">
        <p14:creationId xmlns:p14="http://schemas.microsoft.com/office/powerpoint/2010/main" val="3216883812"/>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7427" y="129656"/>
            <a:ext cx="9611591" cy="779463"/>
          </a:xfrm>
        </p:spPr>
        <p:txBody>
          <a:bodyPr/>
          <a:lstStyle/>
          <a:p>
            <a:r>
              <a:rPr lang="en-IN" dirty="0" smtClean="0"/>
              <a:t>Business Rule Management</a:t>
            </a:r>
            <a:endParaRPr lang="en-US" dirty="0"/>
          </a:p>
        </p:txBody>
      </p:sp>
      <p:sp>
        <p:nvSpPr>
          <p:cNvPr id="5" name="Content Placeholder 2"/>
          <p:cNvSpPr>
            <a:spLocks noGrp="1"/>
          </p:cNvSpPr>
          <p:nvPr>
            <p:ph idx="4294967295"/>
          </p:nvPr>
        </p:nvSpPr>
        <p:spPr>
          <a:xfrm>
            <a:off x="0" y="1814513"/>
            <a:ext cx="4827588" cy="3921125"/>
          </a:xfrm>
        </p:spPr>
        <p:txBody>
          <a:bodyPr/>
          <a:lstStyle>
            <a:lvl1pPr marL="0" indent="0">
              <a:buNone/>
              <a:defRPr/>
            </a:lvl1pPr>
          </a:lstStyle>
          <a:p>
            <a:pPr algn="just"/>
            <a:r>
              <a:rPr lang="en-IN" sz="1700" b="1" dirty="0" smtClean="0">
                <a:solidFill>
                  <a:schemeClr val="tx1"/>
                </a:solidFill>
              </a:rPr>
              <a:t>Customer Management</a:t>
            </a:r>
          </a:p>
          <a:p>
            <a:pPr lvl="1" algn="just"/>
            <a:r>
              <a:rPr lang="en-IN" sz="1500" dirty="0" smtClean="0">
                <a:solidFill>
                  <a:schemeClr val="tx1"/>
                </a:solidFill>
              </a:rPr>
              <a:t>Prepaid Statement Format</a:t>
            </a:r>
          </a:p>
          <a:p>
            <a:pPr lvl="1" algn="just"/>
            <a:r>
              <a:rPr lang="en-IN" sz="1500" dirty="0" smtClean="0">
                <a:solidFill>
                  <a:schemeClr val="tx1"/>
                </a:solidFill>
              </a:rPr>
              <a:t>Bulk</a:t>
            </a:r>
          </a:p>
          <a:p>
            <a:pPr lvl="2" algn="just"/>
            <a:r>
              <a:rPr lang="en-IN" sz="1500" dirty="0" smtClean="0">
                <a:solidFill>
                  <a:schemeClr val="tx1"/>
                </a:solidFill>
              </a:rPr>
              <a:t>Change Plan</a:t>
            </a:r>
          </a:p>
          <a:p>
            <a:pPr lvl="2" algn="just"/>
            <a:r>
              <a:rPr lang="en-IN" sz="1500" dirty="0" smtClean="0">
                <a:solidFill>
                  <a:schemeClr val="tx1"/>
                </a:solidFill>
              </a:rPr>
              <a:t>Change Status</a:t>
            </a:r>
          </a:p>
          <a:p>
            <a:pPr lvl="2" algn="just"/>
            <a:r>
              <a:rPr lang="en-IN" sz="1500" dirty="0" smtClean="0">
                <a:solidFill>
                  <a:schemeClr val="tx1"/>
                </a:solidFill>
              </a:rPr>
              <a:t>Subscribe/ Unsubscribe Addon</a:t>
            </a:r>
            <a:endParaRPr lang="en-IN" sz="1500" dirty="0">
              <a:solidFill>
                <a:schemeClr val="tx1"/>
              </a:solidFill>
            </a:endParaRPr>
          </a:p>
          <a:p>
            <a:pPr algn="just"/>
            <a:r>
              <a:rPr lang="en-IN" sz="1700" b="1" dirty="0" smtClean="0">
                <a:solidFill>
                  <a:schemeClr val="tx1"/>
                </a:solidFill>
              </a:rPr>
              <a:t>Billing Engine</a:t>
            </a:r>
            <a:endParaRPr lang="en-IN" sz="1700" b="1" dirty="0">
              <a:solidFill>
                <a:schemeClr val="tx1"/>
              </a:solidFill>
            </a:endParaRPr>
          </a:p>
          <a:p>
            <a:pPr lvl="1" algn="just"/>
            <a:r>
              <a:rPr lang="en-IN" sz="1500" dirty="0" smtClean="0">
                <a:solidFill>
                  <a:schemeClr val="tx1"/>
                </a:solidFill>
              </a:rPr>
              <a:t>Bill Format</a:t>
            </a:r>
            <a:endParaRPr lang="en-IN" sz="1500" dirty="0">
              <a:solidFill>
                <a:schemeClr val="tx1"/>
              </a:solidFill>
            </a:endParaRPr>
          </a:p>
          <a:p>
            <a:pPr lvl="1" algn="just"/>
            <a:r>
              <a:rPr lang="en-IN" sz="1500" dirty="0" smtClean="0">
                <a:solidFill>
                  <a:schemeClr val="tx1"/>
                </a:solidFill>
              </a:rPr>
              <a:t>Bill Due Date</a:t>
            </a:r>
            <a:endParaRPr lang="en-IN" sz="1500" dirty="0">
              <a:solidFill>
                <a:schemeClr val="tx1"/>
              </a:solidFill>
            </a:endParaRPr>
          </a:p>
          <a:p>
            <a:pPr lvl="1" algn="just"/>
            <a:r>
              <a:rPr lang="en-IN" sz="1500" dirty="0" smtClean="0">
                <a:solidFill>
                  <a:schemeClr val="tx1"/>
                </a:solidFill>
              </a:rPr>
              <a:t>Surcharge Application and Calculation</a:t>
            </a:r>
            <a:endParaRPr lang="en-IN" sz="1500" dirty="0">
              <a:solidFill>
                <a:schemeClr val="tx1"/>
              </a:solidFill>
            </a:endParaRPr>
          </a:p>
          <a:p>
            <a:pPr lvl="1" algn="just"/>
            <a:r>
              <a:rPr lang="en-IN" sz="1500" dirty="0" smtClean="0">
                <a:solidFill>
                  <a:schemeClr val="tx1"/>
                </a:solidFill>
              </a:rPr>
              <a:t>Bill Format for Grouping</a:t>
            </a:r>
          </a:p>
          <a:p>
            <a:pPr lvl="1" algn="just"/>
            <a:r>
              <a:rPr lang="en-IN" sz="1500" dirty="0" smtClean="0">
                <a:solidFill>
                  <a:schemeClr val="tx1"/>
                </a:solidFill>
              </a:rPr>
              <a:t>Bill Message</a:t>
            </a:r>
          </a:p>
          <a:p>
            <a:pPr lvl="1" algn="just"/>
            <a:r>
              <a:rPr lang="en-IN" sz="1500" dirty="0" smtClean="0">
                <a:solidFill>
                  <a:schemeClr val="tx1"/>
                </a:solidFill>
              </a:rPr>
              <a:t>Itemized Bill Charge</a:t>
            </a:r>
            <a:endParaRPr lang="en-IN" sz="1500" dirty="0">
              <a:solidFill>
                <a:schemeClr val="tx1"/>
              </a:solidFill>
            </a:endParaRPr>
          </a:p>
        </p:txBody>
      </p:sp>
      <p:sp>
        <p:nvSpPr>
          <p:cNvPr id="6" name="Content Placeholder 3"/>
          <p:cNvSpPr>
            <a:spLocks noGrp="1"/>
          </p:cNvSpPr>
          <p:nvPr>
            <p:ph idx="4294967295"/>
          </p:nvPr>
        </p:nvSpPr>
        <p:spPr>
          <a:xfrm>
            <a:off x="6853238" y="1814513"/>
            <a:ext cx="5338762" cy="3368675"/>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algn="just"/>
            <a:r>
              <a:rPr lang="en-IN" sz="1700" b="1" dirty="0">
                <a:solidFill>
                  <a:schemeClr val="tx1"/>
                </a:solidFill>
              </a:rPr>
              <a:t>Payment Management</a:t>
            </a:r>
          </a:p>
          <a:p>
            <a:pPr lvl="1" algn="just"/>
            <a:r>
              <a:rPr lang="en-IN" sz="1500" dirty="0" smtClean="0">
                <a:solidFill>
                  <a:schemeClr val="tx1"/>
                </a:solidFill>
              </a:rPr>
              <a:t>Change Payment Status</a:t>
            </a:r>
          </a:p>
          <a:p>
            <a:pPr lvl="1" algn="just"/>
            <a:r>
              <a:rPr lang="en-IN" sz="1500" dirty="0">
                <a:solidFill>
                  <a:schemeClr val="tx1"/>
                </a:solidFill>
              </a:rPr>
              <a:t>Create Credit/ Debit Notes</a:t>
            </a:r>
          </a:p>
          <a:p>
            <a:pPr algn="just"/>
            <a:r>
              <a:rPr lang="en-IN" sz="1700" b="1" dirty="0" smtClean="0">
                <a:solidFill>
                  <a:schemeClr val="tx1"/>
                </a:solidFill>
              </a:rPr>
              <a:t>Dunning</a:t>
            </a:r>
            <a:endParaRPr lang="en-IN" sz="1700" b="1" dirty="0">
              <a:solidFill>
                <a:schemeClr val="tx1"/>
              </a:solidFill>
            </a:endParaRPr>
          </a:p>
          <a:p>
            <a:pPr lvl="1" algn="just"/>
            <a:r>
              <a:rPr lang="en-IN" sz="1500" dirty="0" smtClean="0">
                <a:solidFill>
                  <a:schemeClr val="tx1"/>
                </a:solidFill>
              </a:rPr>
              <a:t>Unit</a:t>
            </a:r>
          </a:p>
          <a:p>
            <a:pPr lvl="1" algn="just"/>
            <a:r>
              <a:rPr lang="en-IN" sz="1500" dirty="0" smtClean="0">
                <a:solidFill>
                  <a:schemeClr val="tx1"/>
                </a:solidFill>
              </a:rPr>
              <a:t>Action</a:t>
            </a:r>
          </a:p>
          <a:p>
            <a:pPr lvl="1" algn="just"/>
            <a:r>
              <a:rPr lang="en-IN" sz="1500" dirty="0" smtClean="0">
                <a:solidFill>
                  <a:schemeClr val="tx1"/>
                </a:solidFill>
              </a:rPr>
              <a:t>Exit Condition</a:t>
            </a:r>
            <a:endParaRPr lang="en-IN" sz="1500" dirty="0">
              <a:solidFill>
                <a:schemeClr val="tx1"/>
              </a:solidFill>
            </a:endParaRPr>
          </a:p>
          <a:p>
            <a:pPr algn="just"/>
            <a:r>
              <a:rPr lang="en-IN" sz="1700" b="1" dirty="0" err="1" smtClean="0">
                <a:solidFill>
                  <a:schemeClr val="tx1"/>
                </a:solidFill>
              </a:rPr>
              <a:t>Infratools</a:t>
            </a:r>
            <a:endParaRPr lang="en-IN" sz="1700" b="1" dirty="0">
              <a:solidFill>
                <a:schemeClr val="tx1"/>
              </a:solidFill>
            </a:endParaRPr>
          </a:p>
          <a:p>
            <a:pPr lvl="1" algn="just"/>
            <a:r>
              <a:rPr lang="en-IN" sz="1500" dirty="0" smtClean="0">
                <a:solidFill>
                  <a:schemeClr val="tx1"/>
                </a:solidFill>
              </a:rPr>
              <a:t>Service Configuration</a:t>
            </a:r>
          </a:p>
          <a:p>
            <a:pPr lvl="1" algn="just"/>
            <a:r>
              <a:rPr lang="en-IN" sz="1500" dirty="0" smtClean="0">
                <a:solidFill>
                  <a:schemeClr val="tx1"/>
                </a:solidFill>
              </a:rPr>
              <a:t>Bulk Operations</a:t>
            </a:r>
            <a:endParaRPr lang="en-IN" sz="1500" dirty="0">
              <a:solidFill>
                <a:schemeClr val="tx1"/>
              </a:solidFill>
            </a:endParaRPr>
          </a:p>
        </p:txBody>
      </p:sp>
      <p:cxnSp>
        <p:nvCxnSpPr>
          <p:cNvPr id="8" name="Straight Connector 7"/>
          <p:cNvCxnSpPr/>
          <p:nvPr/>
        </p:nvCxnSpPr>
        <p:spPr>
          <a:xfrm>
            <a:off x="5735782" y="1815234"/>
            <a:ext cx="31173" cy="3816639"/>
          </a:xfrm>
          <a:prstGeom prst="line">
            <a:avLst/>
          </a:prstGeom>
          <a:ln w="19050">
            <a:solidFill>
              <a:srgbClr val="0066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9864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427" y="129656"/>
            <a:ext cx="9611591" cy="779463"/>
          </a:xfrm>
        </p:spPr>
        <p:txBody>
          <a:bodyPr/>
          <a:lstStyle/>
          <a:p>
            <a:r>
              <a:rPr lang="en-IN" dirty="0" smtClean="0"/>
              <a:t>Business Rule Management</a:t>
            </a:r>
            <a:endParaRPr lang="en-US" dirty="0"/>
          </a:p>
        </p:txBody>
      </p:sp>
      <p:sp>
        <p:nvSpPr>
          <p:cNvPr id="7" name="Text Placeholder 3"/>
          <p:cNvSpPr>
            <a:spLocks noGrp="1"/>
          </p:cNvSpPr>
          <p:nvPr>
            <p:ph idx="4294967295"/>
          </p:nvPr>
        </p:nvSpPr>
        <p:spPr>
          <a:xfrm>
            <a:off x="197427" y="1018310"/>
            <a:ext cx="11814463" cy="5548996"/>
          </a:xfrm>
        </p:spPr>
        <p:txBody>
          <a:bodyPr/>
          <a:lstStyle/>
          <a:p>
            <a:pPr marL="0" indent="0" algn="just">
              <a:buNone/>
            </a:pPr>
            <a:r>
              <a:rPr lang="en-IN" sz="1700" dirty="0" smtClean="0">
                <a:solidFill>
                  <a:schemeClr val="tx1"/>
                </a:solidFill>
              </a:rPr>
              <a:t>Sample for Surcharge Calculation</a:t>
            </a:r>
          </a:p>
          <a:p>
            <a:pPr marL="0" indent="0" algn="just">
              <a:buNone/>
            </a:pPr>
            <a:endParaRPr lang="en-IN" sz="1700" dirty="0">
              <a:solidFill>
                <a:schemeClr val="tx1"/>
              </a:solidFill>
            </a:endParaRPr>
          </a:p>
          <a:p>
            <a:pPr marL="0" indent="0" algn="just">
              <a:buNone/>
            </a:pPr>
            <a:r>
              <a:rPr lang="en-IN" sz="1100" dirty="0">
                <a:solidFill>
                  <a:schemeClr val="tx1"/>
                </a:solidFill>
              </a:rPr>
              <a:t>rule "Rule-0"</a:t>
            </a:r>
          </a:p>
          <a:p>
            <a:pPr marL="0" indent="0" algn="just">
              <a:buNone/>
            </a:pPr>
            <a:r>
              <a:rPr lang="en-IN" sz="1100" dirty="0">
                <a:solidFill>
                  <a:schemeClr val="tx1"/>
                </a:solidFill>
              </a:rPr>
              <a:t>dialect "</a:t>
            </a:r>
            <a:r>
              <a:rPr lang="en-IN" sz="1100" dirty="0" err="1">
                <a:solidFill>
                  <a:schemeClr val="tx1"/>
                </a:solidFill>
              </a:rPr>
              <a:t>mvel</a:t>
            </a:r>
            <a:r>
              <a:rPr lang="en-IN" sz="1100" dirty="0">
                <a:solidFill>
                  <a:schemeClr val="tx1"/>
                </a:solidFill>
              </a:rPr>
              <a:t>"</a:t>
            </a:r>
          </a:p>
          <a:p>
            <a:pPr marL="0" indent="0" algn="just">
              <a:buNone/>
            </a:pPr>
            <a:r>
              <a:rPr lang="en-IN" sz="1100" dirty="0">
                <a:solidFill>
                  <a:schemeClr val="tx1"/>
                </a:solidFill>
              </a:rPr>
              <a:t>no-loop</a:t>
            </a:r>
          </a:p>
          <a:p>
            <a:pPr marL="0" indent="0" algn="just">
              <a:buNone/>
            </a:pPr>
            <a:r>
              <a:rPr lang="en-IN" sz="1100" dirty="0">
                <a:solidFill>
                  <a:schemeClr val="tx1"/>
                </a:solidFill>
              </a:rPr>
              <a:t>when</a:t>
            </a:r>
          </a:p>
          <a:p>
            <a:pPr marL="0" indent="0" algn="just">
              <a:buNone/>
            </a:pPr>
            <a:r>
              <a:rPr lang="en-IN" sz="1100" dirty="0">
                <a:solidFill>
                  <a:schemeClr val="tx1"/>
                </a:solidFill>
              </a:rPr>
              <a:t>a: </a:t>
            </a:r>
            <a:r>
              <a:rPr lang="en-IN" sz="1100" dirty="0" err="1">
                <a:solidFill>
                  <a:schemeClr val="tx1"/>
                </a:solidFill>
              </a:rPr>
              <a:t>CrestelRuleModel</a:t>
            </a:r>
            <a:r>
              <a:rPr lang="en-IN" sz="1100" dirty="0">
                <a:solidFill>
                  <a:schemeClr val="tx1"/>
                </a:solidFill>
              </a:rPr>
              <a:t>(</a:t>
            </a:r>
            <a:r>
              <a:rPr lang="en-IN" sz="1100" dirty="0" err="1">
                <a:solidFill>
                  <a:schemeClr val="tx1"/>
                </a:solidFill>
              </a:rPr>
              <a:t>qualifiedForNextRule</a:t>
            </a:r>
            <a:r>
              <a:rPr lang="en-IN" sz="1100" dirty="0">
                <a:solidFill>
                  <a:schemeClr val="tx1"/>
                </a:solidFill>
              </a:rPr>
              <a:t>==true, $</a:t>
            </a:r>
            <a:r>
              <a:rPr lang="en-IN" sz="1100" dirty="0" err="1">
                <a:solidFill>
                  <a:schemeClr val="tx1"/>
                </a:solidFill>
              </a:rPr>
              <a:t>ipHmap</a:t>
            </a:r>
            <a:r>
              <a:rPr lang="en-IN" sz="1100" dirty="0">
                <a:solidFill>
                  <a:schemeClr val="tx1"/>
                </a:solidFill>
              </a:rPr>
              <a:t> : </a:t>
            </a:r>
            <a:r>
              <a:rPr lang="en-IN" sz="1100" dirty="0" err="1">
                <a:solidFill>
                  <a:schemeClr val="tx1"/>
                </a:solidFill>
              </a:rPr>
              <a:t>inputMap</a:t>
            </a:r>
            <a:r>
              <a:rPr lang="en-IN" sz="1100" dirty="0">
                <a:solidFill>
                  <a:schemeClr val="tx1"/>
                </a:solidFill>
              </a:rPr>
              <a:t>!=null, $</a:t>
            </a:r>
            <a:r>
              <a:rPr lang="en-IN" sz="1100" dirty="0" err="1">
                <a:solidFill>
                  <a:schemeClr val="tx1"/>
                </a:solidFill>
              </a:rPr>
              <a:t>opHmap</a:t>
            </a:r>
            <a:r>
              <a:rPr lang="en-IN" sz="1100" dirty="0">
                <a:solidFill>
                  <a:schemeClr val="tx1"/>
                </a:solidFill>
              </a:rPr>
              <a:t> : </a:t>
            </a:r>
            <a:r>
              <a:rPr lang="en-IN" sz="1100" dirty="0" err="1">
                <a:solidFill>
                  <a:schemeClr val="tx1"/>
                </a:solidFill>
              </a:rPr>
              <a:t>outputMap</a:t>
            </a:r>
            <a:r>
              <a:rPr lang="en-IN" sz="1100" dirty="0">
                <a:solidFill>
                  <a:schemeClr val="tx1"/>
                </a:solidFill>
              </a:rPr>
              <a:t>!=null,(($</a:t>
            </a:r>
            <a:r>
              <a:rPr lang="en-IN" sz="1100" dirty="0" err="1">
                <a:solidFill>
                  <a:schemeClr val="tx1"/>
                </a:solidFill>
              </a:rPr>
              <a:t>ipHmap.get</a:t>
            </a:r>
            <a:r>
              <a:rPr lang="en-IN" sz="1100" dirty="0">
                <a:solidFill>
                  <a:schemeClr val="tx1"/>
                </a:solidFill>
              </a:rPr>
              <a:t>("</a:t>
            </a:r>
            <a:r>
              <a:rPr lang="en-IN" sz="1100" b="1" dirty="0">
                <a:solidFill>
                  <a:schemeClr val="tx1"/>
                </a:solidFill>
                <a:effectLst>
                  <a:glow rad="228600">
                    <a:schemeClr val="accent2">
                      <a:satMod val="175000"/>
                      <a:alpha val="40000"/>
                    </a:schemeClr>
                  </a:glow>
                </a:effectLst>
              </a:rPr>
              <a:t>CUSTOMER CATEGORY</a:t>
            </a:r>
            <a:r>
              <a:rPr lang="en-IN" sz="1100" dirty="0">
                <a:solidFill>
                  <a:schemeClr val="tx1"/>
                </a:solidFill>
              </a:rPr>
              <a:t>")) != null &amp;&amp;((String)$</a:t>
            </a:r>
            <a:r>
              <a:rPr lang="en-IN" sz="1100" dirty="0" err="1">
                <a:solidFill>
                  <a:schemeClr val="tx1"/>
                </a:solidFill>
              </a:rPr>
              <a:t>ipHmap.get</a:t>
            </a:r>
            <a:r>
              <a:rPr lang="en-IN" sz="1100" dirty="0">
                <a:solidFill>
                  <a:schemeClr val="tx1"/>
                </a:solidFill>
              </a:rPr>
              <a:t>("CUSTOMER CATEGORY")).equals("</a:t>
            </a:r>
            <a:r>
              <a:rPr lang="en-IN" sz="1100" b="1" dirty="0">
                <a:solidFill>
                  <a:schemeClr val="tx1"/>
                </a:solidFill>
                <a:effectLst>
                  <a:glow rad="228600">
                    <a:schemeClr val="accent2">
                      <a:satMod val="175000"/>
                      <a:alpha val="40000"/>
                    </a:schemeClr>
                  </a:glow>
                </a:effectLst>
              </a:rPr>
              <a:t>Gold</a:t>
            </a:r>
            <a:r>
              <a:rPr lang="en-IN" sz="1100" dirty="0">
                <a:solidFill>
                  <a:schemeClr val="tx1"/>
                </a:solidFill>
              </a:rPr>
              <a:t>") ))</a:t>
            </a:r>
          </a:p>
          <a:p>
            <a:pPr marL="0" indent="0" algn="just">
              <a:buNone/>
            </a:pPr>
            <a:r>
              <a:rPr lang="en-IN" sz="1100" dirty="0">
                <a:solidFill>
                  <a:schemeClr val="tx1"/>
                </a:solidFill>
              </a:rPr>
              <a:t>then</a:t>
            </a:r>
          </a:p>
          <a:p>
            <a:pPr marL="0" indent="0" algn="just">
              <a:buNone/>
            </a:pPr>
            <a:r>
              <a:rPr lang="en-IN" sz="1100" dirty="0" err="1">
                <a:solidFill>
                  <a:schemeClr val="tx1"/>
                </a:solidFill>
              </a:rPr>
              <a:t>HashMap</a:t>
            </a:r>
            <a:r>
              <a:rPr lang="en-IN" sz="1100" dirty="0">
                <a:solidFill>
                  <a:schemeClr val="tx1"/>
                </a:solidFill>
              </a:rPr>
              <a:t> </a:t>
            </a:r>
            <a:r>
              <a:rPr lang="en-IN" sz="1100" dirty="0" err="1">
                <a:solidFill>
                  <a:schemeClr val="tx1"/>
                </a:solidFill>
              </a:rPr>
              <a:t>hmSlabDetail</a:t>
            </a:r>
            <a:r>
              <a:rPr lang="en-IN" sz="1100" dirty="0">
                <a:solidFill>
                  <a:schemeClr val="tx1"/>
                </a:solidFill>
              </a:rPr>
              <a:t> = new </a:t>
            </a:r>
            <a:r>
              <a:rPr lang="en-IN" sz="1100" dirty="0" err="1">
                <a:solidFill>
                  <a:schemeClr val="tx1"/>
                </a:solidFill>
              </a:rPr>
              <a:t>HashMap</a:t>
            </a:r>
            <a:r>
              <a:rPr lang="en-IN" sz="1100" dirty="0">
                <a:solidFill>
                  <a:schemeClr val="tx1"/>
                </a:solidFill>
              </a:rPr>
              <a:t>();</a:t>
            </a:r>
          </a:p>
          <a:p>
            <a:pPr marL="0" indent="0" algn="just">
              <a:buNone/>
            </a:pPr>
            <a:r>
              <a:rPr lang="en-IN" sz="1100" dirty="0" err="1">
                <a:solidFill>
                  <a:schemeClr val="tx1"/>
                </a:solidFill>
              </a:rPr>
              <a:t>hmSlabDetail.put</a:t>
            </a:r>
            <a:r>
              <a:rPr lang="en-IN" sz="1100" dirty="0">
                <a:solidFill>
                  <a:schemeClr val="tx1"/>
                </a:solidFill>
              </a:rPr>
              <a:t>(1,"</a:t>
            </a:r>
            <a:r>
              <a:rPr lang="en-IN" sz="1100" b="1" dirty="0">
                <a:solidFill>
                  <a:schemeClr val="tx1"/>
                </a:solidFill>
                <a:effectLst>
                  <a:glow rad="228600">
                    <a:schemeClr val="accent2">
                      <a:satMod val="175000"/>
                      <a:alpha val="40000"/>
                    </a:schemeClr>
                  </a:glow>
                </a:effectLst>
              </a:rPr>
              <a:t>0-100#10</a:t>
            </a:r>
            <a:r>
              <a:rPr lang="en-IN" sz="1100" dirty="0">
                <a:solidFill>
                  <a:schemeClr val="tx1"/>
                </a:solidFill>
              </a:rPr>
              <a:t>");</a:t>
            </a:r>
          </a:p>
          <a:p>
            <a:pPr marL="0" indent="0" algn="just">
              <a:buNone/>
            </a:pPr>
            <a:r>
              <a:rPr lang="en-IN" sz="1100" dirty="0" err="1">
                <a:solidFill>
                  <a:schemeClr val="tx1"/>
                </a:solidFill>
              </a:rPr>
              <a:t>hmSlabDetail.put</a:t>
            </a:r>
            <a:r>
              <a:rPr lang="en-IN" sz="1100" dirty="0">
                <a:solidFill>
                  <a:schemeClr val="tx1"/>
                </a:solidFill>
              </a:rPr>
              <a:t>(2,"</a:t>
            </a:r>
            <a:r>
              <a:rPr lang="en-IN" sz="1100" b="1" dirty="0">
                <a:solidFill>
                  <a:schemeClr val="tx1"/>
                </a:solidFill>
                <a:effectLst>
                  <a:glow rad="228600">
                    <a:schemeClr val="accent2">
                      <a:satMod val="175000"/>
                      <a:alpha val="40000"/>
                    </a:schemeClr>
                  </a:glow>
                </a:effectLst>
              </a:rPr>
              <a:t>101-500#20</a:t>
            </a:r>
            <a:r>
              <a:rPr lang="en-IN" sz="1100" dirty="0">
                <a:solidFill>
                  <a:schemeClr val="tx1"/>
                </a:solidFill>
              </a:rPr>
              <a:t>");</a:t>
            </a:r>
          </a:p>
          <a:p>
            <a:pPr marL="0" indent="0" algn="just">
              <a:buNone/>
            </a:pPr>
            <a:r>
              <a:rPr lang="en-IN" sz="1100" dirty="0" err="1">
                <a:solidFill>
                  <a:schemeClr val="tx1"/>
                </a:solidFill>
              </a:rPr>
              <a:t>hmSlabDetail.put</a:t>
            </a:r>
            <a:r>
              <a:rPr lang="en-IN" sz="1100" dirty="0">
                <a:solidFill>
                  <a:schemeClr val="tx1"/>
                </a:solidFill>
              </a:rPr>
              <a:t>(3,"</a:t>
            </a:r>
            <a:r>
              <a:rPr lang="en-IN" sz="1100" b="1" dirty="0">
                <a:solidFill>
                  <a:schemeClr val="tx1"/>
                </a:solidFill>
                <a:effectLst>
                  <a:glow rad="228600">
                    <a:schemeClr val="accent2">
                      <a:satMod val="175000"/>
                      <a:alpha val="40000"/>
                    </a:schemeClr>
                  </a:glow>
                </a:effectLst>
              </a:rPr>
              <a:t>501--1#30</a:t>
            </a:r>
            <a:r>
              <a:rPr lang="en-IN" sz="1100" dirty="0">
                <a:solidFill>
                  <a:schemeClr val="tx1"/>
                </a:solidFill>
              </a:rPr>
              <a:t>");</a:t>
            </a:r>
          </a:p>
          <a:p>
            <a:pPr marL="0" indent="0" algn="just">
              <a:buNone/>
            </a:pPr>
            <a:r>
              <a:rPr lang="en-IN" sz="1100" dirty="0" err="1">
                <a:solidFill>
                  <a:schemeClr val="tx1"/>
                </a:solidFill>
              </a:rPr>
              <a:t>HashMap</a:t>
            </a:r>
            <a:r>
              <a:rPr lang="en-IN" sz="1100" dirty="0">
                <a:solidFill>
                  <a:schemeClr val="tx1"/>
                </a:solidFill>
              </a:rPr>
              <a:t> </a:t>
            </a:r>
            <a:r>
              <a:rPr lang="en-IN" sz="1100" dirty="0" err="1">
                <a:solidFill>
                  <a:schemeClr val="tx1"/>
                </a:solidFill>
              </a:rPr>
              <a:t>hmSurchargeDetailMap</a:t>
            </a:r>
            <a:r>
              <a:rPr lang="en-IN" sz="1100" dirty="0">
                <a:solidFill>
                  <a:schemeClr val="tx1"/>
                </a:solidFill>
              </a:rPr>
              <a:t> = new </a:t>
            </a:r>
            <a:r>
              <a:rPr lang="en-IN" sz="1100" dirty="0" err="1">
                <a:solidFill>
                  <a:schemeClr val="tx1"/>
                </a:solidFill>
              </a:rPr>
              <a:t>HashMap</a:t>
            </a:r>
            <a:r>
              <a:rPr lang="en-IN" sz="1100" dirty="0">
                <a:solidFill>
                  <a:schemeClr val="tx1"/>
                </a:solidFill>
              </a:rPr>
              <a:t>();</a:t>
            </a:r>
          </a:p>
          <a:p>
            <a:pPr marL="0" indent="0" algn="just">
              <a:buNone/>
            </a:pPr>
            <a:r>
              <a:rPr lang="en-IN" sz="1100" dirty="0" err="1">
                <a:solidFill>
                  <a:schemeClr val="tx1"/>
                </a:solidFill>
              </a:rPr>
              <a:t>hmSurchargeDetailMap.put</a:t>
            </a:r>
            <a:r>
              <a:rPr lang="en-IN" sz="1100" dirty="0">
                <a:solidFill>
                  <a:schemeClr val="tx1"/>
                </a:solidFill>
              </a:rPr>
              <a:t>("SURCHARGE_CALCULATION_TYPE","</a:t>
            </a:r>
            <a:r>
              <a:rPr lang="en-IN" sz="1100" b="1" dirty="0">
                <a:solidFill>
                  <a:schemeClr val="tx1"/>
                </a:solidFill>
                <a:effectLst>
                  <a:glow rad="228600">
                    <a:schemeClr val="accent2">
                      <a:satMod val="175000"/>
                      <a:alpha val="40000"/>
                    </a:schemeClr>
                  </a:glow>
                </a:effectLst>
              </a:rPr>
              <a:t>PCT</a:t>
            </a:r>
            <a:r>
              <a:rPr lang="en-IN" sz="1100" dirty="0">
                <a:solidFill>
                  <a:schemeClr val="tx1"/>
                </a:solidFill>
              </a:rPr>
              <a:t>");</a:t>
            </a:r>
          </a:p>
          <a:p>
            <a:pPr marL="0" indent="0" algn="just">
              <a:buNone/>
            </a:pPr>
            <a:r>
              <a:rPr lang="en-IN" sz="1100" dirty="0" err="1">
                <a:solidFill>
                  <a:schemeClr val="tx1"/>
                </a:solidFill>
              </a:rPr>
              <a:t>hmSurchargeDetailMap.put</a:t>
            </a:r>
            <a:r>
              <a:rPr lang="en-IN" sz="1100" dirty="0">
                <a:solidFill>
                  <a:schemeClr val="tx1"/>
                </a:solidFill>
              </a:rPr>
              <a:t>("TIERED_SURCHARGE","</a:t>
            </a:r>
            <a:r>
              <a:rPr lang="en-IN" sz="1100" b="1" dirty="0">
                <a:solidFill>
                  <a:schemeClr val="tx1"/>
                </a:solidFill>
                <a:effectLst>
                  <a:glow rad="228600">
                    <a:schemeClr val="accent2">
                      <a:satMod val="175000"/>
                      <a:alpha val="40000"/>
                    </a:schemeClr>
                  </a:glow>
                </a:effectLst>
              </a:rPr>
              <a:t>Y</a:t>
            </a:r>
            <a:r>
              <a:rPr lang="en-IN" sz="1100" dirty="0">
                <a:solidFill>
                  <a:schemeClr val="tx1"/>
                </a:solidFill>
              </a:rPr>
              <a:t>");</a:t>
            </a:r>
          </a:p>
          <a:p>
            <a:pPr marL="0" indent="0" algn="just">
              <a:buNone/>
            </a:pPr>
            <a:r>
              <a:rPr lang="en-IN" sz="1100" dirty="0" err="1">
                <a:solidFill>
                  <a:schemeClr val="tx1"/>
                </a:solidFill>
              </a:rPr>
              <a:t>hmSurchargeDetailMap.put</a:t>
            </a:r>
            <a:r>
              <a:rPr lang="en-IN" sz="1100" dirty="0">
                <a:solidFill>
                  <a:schemeClr val="tx1"/>
                </a:solidFill>
              </a:rPr>
              <a:t>("SLABDETAILS",</a:t>
            </a:r>
            <a:r>
              <a:rPr lang="en-IN" sz="1100" dirty="0" err="1">
                <a:solidFill>
                  <a:schemeClr val="tx1"/>
                </a:solidFill>
              </a:rPr>
              <a:t>hmSlabDetail</a:t>
            </a:r>
            <a:r>
              <a:rPr lang="en-IN" sz="1100" dirty="0">
                <a:solidFill>
                  <a:schemeClr val="tx1"/>
                </a:solidFill>
              </a:rPr>
              <a:t>);</a:t>
            </a:r>
          </a:p>
          <a:p>
            <a:pPr marL="0" indent="0" algn="just">
              <a:buNone/>
            </a:pPr>
            <a:r>
              <a:rPr lang="en-IN" sz="1100" dirty="0" err="1">
                <a:solidFill>
                  <a:schemeClr val="tx1"/>
                </a:solidFill>
              </a:rPr>
              <a:t>hmSurchargeDetailMap.put</a:t>
            </a:r>
            <a:r>
              <a:rPr lang="en-IN" sz="1100" dirty="0">
                <a:solidFill>
                  <a:schemeClr val="tx1"/>
                </a:solidFill>
              </a:rPr>
              <a:t>("SURCHARGE_CALCULATION_POLICY","BILL_AMT_EXC_TAX");</a:t>
            </a:r>
          </a:p>
          <a:p>
            <a:pPr marL="0" indent="0" algn="just">
              <a:buNone/>
            </a:pPr>
            <a:r>
              <a:rPr lang="en-IN" sz="1100" dirty="0">
                <a:solidFill>
                  <a:schemeClr val="tx1"/>
                </a:solidFill>
              </a:rPr>
              <a:t>$</a:t>
            </a:r>
            <a:r>
              <a:rPr lang="en-IN" sz="1100" dirty="0" err="1">
                <a:solidFill>
                  <a:schemeClr val="tx1"/>
                </a:solidFill>
              </a:rPr>
              <a:t>opHmap.put</a:t>
            </a:r>
            <a:r>
              <a:rPr lang="en-IN" sz="1100" dirty="0">
                <a:solidFill>
                  <a:schemeClr val="tx1"/>
                </a:solidFill>
              </a:rPr>
              <a:t>("OUTPUT",</a:t>
            </a:r>
            <a:r>
              <a:rPr lang="en-IN" sz="1100" dirty="0" err="1">
                <a:solidFill>
                  <a:schemeClr val="tx1"/>
                </a:solidFill>
              </a:rPr>
              <a:t>hmSurchargeDetailMap</a:t>
            </a:r>
            <a:r>
              <a:rPr lang="en-IN" sz="1100" dirty="0">
                <a:solidFill>
                  <a:schemeClr val="tx1"/>
                </a:solidFill>
              </a:rPr>
              <a:t>)</a:t>
            </a:r>
          </a:p>
          <a:p>
            <a:pPr marL="0" indent="0" algn="just">
              <a:buNone/>
            </a:pPr>
            <a:r>
              <a:rPr lang="en-IN" sz="1100" dirty="0">
                <a:solidFill>
                  <a:schemeClr val="tx1"/>
                </a:solidFill>
              </a:rPr>
              <a:t>end</a:t>
            </a:r>
            <a:endParaRPr lang="en-IN" sz="1100" dirty="0" smtClean="0">
              <a:solidFill>
                <a:schemeClr val="tx1"/>
              </a:solidFill>
            </a:endParaRPr>
          </a:p>
        </p:txBody>
      </p:sp>
    </p:spTree>
    <p:extLst>
      <p:ext uri="{BB962C8B-B14F-4D97-AF65-F5344CB8AC3E}">
        <p14:creationId xmlns:p14="http://schemas.microsoft.com/office/powerpoint/2010/main" val="243239183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7427" y="129656"/>
            <a:ext cx="9611591" cy="779463"/>
          </a:xfrm>
        </p:spPr>
        <p:txBody>
          <a:bodyPr/>
          <a:lstStyle/>
          <a:p>
            <a:r>
              <a:rPr lang="en-IN" dirty="0" smtClean="0"/>
              <a:t>KPI Groups</a:t>
            </a:r>
            <a:endParaRPr lang="en-US" dirty="0"/>
          </a:p>
        </p:txBody>
      </p:sp>
      <p:sp>
        <p:nvSpPr>
          <p:cNvPr id="5" name="Content Placeholder 2"/>
          <p:cNvSpPr>
            <a:spLocks noGrp="1"/>
          </p:cNvSpPr>
          <p:nvPr>
            <p:ph idx="4294967295"/>
          </p:nvPr>
        </p:nvSpPr>
        <p:spPr>
          <a:xfrm>
            <a:off x="175403" y="1067089"/>
            <a:ext cx="11940397" cy="3536084"/>
          </a:xfrm>
        </p:spPr>
        <p:txBody>
          <a:bodyPr/>
          <a:lstStyle>
            <a:lvl1pPr marL="0" indent="0">
              <a:buNone/>
              <a:defRPr/>
            </a:lvl1pPr>
          </a:lstStyle>
          <a:p>
            <a:pPr marL="342900" indent="-342900" algn="just">
              <a:lnSpc>
                <a:spcPct val="150000"/>
              </a:lnSpc>
              <a:buFont typeface="Arial" panose="020B0604020202020204" pitchFamily="34" charset="0"/>
              <a:buChar char="•"/>
            </a:pPr>
            <a:r>
              <a:rPr lang="en-IN" dirty="0">
                <a:solidFill>
                  <a:schemeClr val="tx1"/>
                </a:solidFill>
              </a:rPr>
              <a:t>Key performance Indicators (KPIs) are recorded for each Event published as REST web service</a:t>
            </a:r>
          </a:p>
          <a:p>
            <a:pPr marL="342900" indent="-342900" algn="just">
              <a:lnSpc>
                <a:spcPct val="150000"/>
              </a:lnSpc>
              <a:buFont typeface="Arial" panose="020B0604020202020204" pitchFamily="34" charset="0"/>
              <a:buChar char="•"/>
            </a:pPr>
            <a:r>
              <a:rPr lang="en-IN" dirty="0">
                <a:solidFill>
                  <a:schemeClr val="tx1"/>
                </a:solidFill>
              </a:rPr>
              <a:t>Each event, KPI records Total Request, Total Response, Total Success, Total failure, Average/Maximum Response Time, Current Request/Response TPS, Configured response threshold time (till level 3)</a:t>
            </a:r>
          </a:p>
          <a:p>
            <a:pPr marL="342900" indent="-342900" algn="just">
              <a:lnSpc>
                <a:spcPct val="150000"/>
              </a:lnSpc>
              <a:buFont typeface="Arial" panose="020B0604020202020204" pitchFamily="34" charset="0"/>
              <a:buChar char="•"/>
            </a:pPr>
            <a:r>
              <a:rPr lang="en-IN" dirty="0">
                <a:solidFill>
                  <a:schemeClr val="tx1"/>
                </a:solidFill>
              </a:rPr>
              <a:t>Threshold time can be overridden for system defined time limit for each event like Create CA, Create BA, Create SA etc</a:t>
            </a:r>
            <a:r>
              <a:rPr lang="en-IN" dirty="0" smtClean="0">
                <a:solidFill>
                  <a:schemeClr val="tx1"/>
                </a:solidFill>
              </a:rPr>
              <a:t>.</a:t>
            </a:r>
          </a:p>
          <a:p>
            <a:pPr marL="342900" indent="-342900" algn="just">
              <a:lnSpc>
                <a:spcPct val="150000"/>
              </a:lnSpc>
              <a:buFont typeface="Arial" panose="020B0604020202020204" pitchFamily="34" charset="0"/>
              <a:buChar char="•"/>
            </a:pPr>
            <a:r>
              <a:rPr lang="en-IN" dirty="0" smtClean="0">
                <a:solidFill>
                  <a:schemeClr val="tx1"/>
                </a:solidFill>
              </a:rPr>
              <a:t>Values for each KPI can be viewed through Network Monitoring System (NMS)</a:t>
            </a:r>
            <a:endParaRPr lang="en-IN" dirty="0">
              <a:solidFill>
                <a:schemeClr val="tx1"/>
              </a:solidFill>
            </a:endParaRPr>
          </a:p>
        </p:txBody>
      </p:sp>
    </p:spTree>
    <p:extLst>
      <p:ext uri="{BB962C8B-B14F-4D97-AF65-F5344CB8AC3E}">
        <p14:creationId xmlns:p14="http://schemas.microsoft.com/office/powerpoint/2010/main" val="75659570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427" y="129656"/>
            <a:ext cx="9611591" cy="779463"/>
          </a:xfrm>
        </p:spPr>
        <p:txBody>
          <a:bodyPr/>
          <a:lstStyle/>
          <a:p>
            <a:r>
              <a:rPr lang="en-IN" dirty="0"/>
              <a:t>Operation </a:t>
            </a:r>
            <a:r>
              <a:rPr lang="en-IN" dirty="0" err="1"/>
              <a:t>Datasource</a:t>
            </a:r>
            <a:r>
              <a:rPr lang="en-IN" dirty="0"/>
              <a:t> System (ODS</a:t>
            </a:r>
            <a:r>
              <a:rPr lang="en-IN" dirty="0" smtClean="0"/>
              <a:t>) </a:t>
            </a:r>
            <a:r>
              <a:rPr lang="en-US" dirty="0" smtClean="0"/>
              <a:t>Architecture</a:t>
            </a:r>
            <a:endParaRPr lang="en-US" dirty="0"/>
          </a:p>
        </p:txBody>
      </p:sp>
      <p:pic>
        <p:nvPicPr>
          <p:cNvPr id="6" name="Picture 2"/>
          <p:cNvPicPr>
            <a:picLocks noChangeAspect="1" noChangeArrowheads="1"/>
          </p:cNvPicPr>
          <p:nvPr/>
        </p:nvPicPr>
        <p:blipFill>
          <a:blip r:embed="rId2" cstate="print"/>
          <a:srcRect/>
          <a:stretch>
            <a:fillRect/>
          </a:stretch>
        </p:blipFill>
        <p:spPr bwMode="auto">
          <a:xfrm>
            <a:off x="1753956" y="1099956"/>
            <a:ext cx="8382000" cy="5467350"/>
          </a:xfrm>
          <a:prstGeom prst="rect">
            <a:avLst/>
          </a:prstGeom>
          <a:noFill/>
          <a:ln w="9525">
            <a:noFill/>
            <a:miter lim="800000"/>
            <a:headEnd/>
            <a:tailEnd/>
          </a:ln>
        </p:spPr>
      </p:pic>
    </p:spTree>
    <p:extLst>
      <p:ext uri="{BB962C8B-B14F-4D97-AF65-F5344CB8AC3E}">
        <p14:creationId xmlns:p14="http://schemas.microsoft.com/office/powerpoint/2010/main" val="18976331"/>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Readings….</a:t>
            </a:r>
            <a:endParaRPr lang="en-US" dirty="0"/>
          </a:p>
        </p:txBody>
      </p:sp>
      <p:sp>
        <p:nvSpPr>
          <p:cNvPr id="5" name="Text Placeholder 3"/>
          <p:cNvSpPr>
            <a:spLocks noGrp="1"/>
          </p:cNvSpPr>
          <p:nvPr>
            <p:ph idx="4294967295"/>
          </p:nvPr>
        </p:nvSpPr>
        <p:spPr>
          <a:xfrm>
            <a:off x="348336" y="1243970"/>
            <a:ext cx="10515600" cy="4932275"/>
          </a:xfrm>
        </p:spPr>
        <p:txBody>
          <a:bodyPr/>
          <a:lstStyle/>
          <a:p>
            <a:pPr algn="just"/>
            <a:r>
              <a:rPr lang="en-IN" sz="1700" b="1" dirty="0" smtClean="0">
                <a:solidFill>
                  <a:schemeClr val="tx1"/>
                </a:solidFill>
              </a:rPr>
              <a:t>Common Business Framework</a:t>
            </a:r>
          </a:p>
          <a:p>
            <a:pPr lvl="1" algn="just"/>
            <a:r>
              <a:rPr lang="en-IN" sz="1500" dirty="0" smtClean="0">
                <a:solidFill>
                  <a:schemeClr val="tx1"/>
                </a:solidFill>
              </a:rPr>
              <a:t>Multi-Tenancy</a:t>
            </a:r>
          </a:p>
          <a:p>
            <a:pPr lvl="1" algn="just"/>
            <a:r>
              <a:rPr lang="en-IN" sz="1500" dirty="0" smtClean="0">
                <a:solidFill>
                  <a:schemeClr val="tx1"/>
                </a:solidFill>
              </a:rPr>
              <a:t>Posting Framework</a:t>
            </a:r>
          </a:p>
          <a:p>
            <a:pPr lvl="1" algn="just"/>
            <a:r>
              <a:rPr lang="en-IN" sz="1500" dirty="0" smtClean="0">
                <a:solidFill>
                  <a:schemeClr val="tx1"/>
                </a:solidFill>
              </a:rPr>
              <a:t>Product Licensing</a:t>
            </a:r>
          </a:p>
          <a:p>
            <a:pPr lvl="1" algn="just"/>
            <a:r>
              <a:rPr lang="en-IN" sz="1500" dirty="0" smtClean="0">
                <a:solidFill>
                  <a:schemeClr val="tx1"/>
                </a:solidFill>
              </a:rPr>
              <a:t>System Tour</a:t>
            </a:r>
          </a:p>
          <a:p>
            <a:pPr algn="just"/>
            <a:r>
              <a:rPr lang="en-IN" sz="1700" b="1" dirty="0" smtClean="0">
                <a:solidFill>
                  <a:schemeClr val="tx1"/>
                </a:solidFill>
              </a:rPr>
              <a:t>Product Manager</a:t>
            </a:r>
          </a:p>
          <a:p>
            <a:pPr lvl="1" algn="just"/>
            <a:r>
              <a:rPr lang="en-IN" sz="1500" dirty="0" smtClean="0">
                <a:solidFill>
                  <a:schemeClr val="tx1"/>
                </a:solidFill>
              </a:rPr>
              <a:t>Content and Content Group</a:t>
            </a:r>
          </a:p>
          <a:p>
            <a:pPr lvl="1" algn="just"/>
            <a:r>
              <a:rPr lang="en-IN" sz="1500" dirty="0" smtClean="0">
                <a:solidFill>
                  <a:schemeClr val="tx1"/>
                </a:solidFill>
              </a:rPr>
              <a:t>Daily Burn Rate</a:t>
            </a:r>
          </a:p>
          <a:p>
            <a:pPr lvl="1" algn="just"/>
            <a:r>
              <a:rPr lang="en-IN" sz="1500" dirty="0" smtClean="0">
                <a:solidFill>
                  <a:schemeClr val="tx1"/>
                </a:solidFill>
              </a:rPr>
              <a:t>Access Validity Policy</a:t>
            </a:r>
          </a:p>
          <a:p>
            <a:pPr algn="just"/>
            <a:r>
              <a:rPr lang="en-IN" sz="1700" b="1" dirty="0" smtClean="0">
                <a:solidFill>
                  <a:schemeClr val="tx1"/>
                </a:solidFill>
              </a:rPr>
              <a:t>Customer Management</a:t>
            </a:r>
          </a:p>
          <a:p>
            <a:pPr lvl="1" algn="just"/>
            <a:r>
              <a:rPr lang="en-IN" sz="1500" dirty="0" smtClean="0">
                <a:solidFill>
                  <a:schemeClr val="tx1"/>
                </a:solidFill>
              </a:rPr>
              <a:t>Customer Restriction</a:t>
            </a:r>
          </a:p>
          <a:p>
            <a:pPr lvl="1" algn="just"/>
            <a:r>
              <a:rPr lang="en-IN" sz="1500" dirty="0" smtClean="0">
                <a:solidFill>
                  <a:schemeClr val="tx1"/>
                </a:solidFill>
              </a:rPr>
              <a:t>Prepaid </a:t>
            </a:r>
            <a:r>
              <a:rPr lang="en-IN" sz="1500" dirty="0">
                <a:solidFill>
                  <a:schemeClr val="tx1"/>
                </a:solidFill>
              </a:rPr>
              <a:t>Balance </a:t>
            </a:r>
            <a:r>
              <a:rPr lang="en-IN" sz="1500" dirty="0" smtClean="0">
                <a:solidFill>
                  <a:schemeClr val="tx1"/>
                </a:solidFill>
              </a:rPr>
              <a:t>Statement</a:t>
            </a:r>
            <a:endParaRPr lang="en-IN" sz="1500" dirty="0">
              <a:solidFill>
                <a:schemeClr val="tx1"/>
              </a:solidFill>
            </a:endParaRPr>
          </a:p>
        </p:txBody>
      </p:sp>
    </p:spTree>
    <p:extLst>
      <p:ext uri="{BB962C8B-B14F-4D97-AF65-F5344CB8AC3E}">
        <p14:creationId xmlns:p14="http://schemas.microsoft.com/office/powerpoint/2010/main" val="2654653108"/>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Readings….</a:t>
            </a:r>
            <a:endParaRPr lang="en-US" dirty="0"/>
          </a:p>
        </p:txBody>
      </p:sp>
      <p:sp>
        <p:nvSpPr>
          <p:cNvPr id="5" name="Text Placeholder 3"/>
          <p:cNvSpPr>
            <a:spLocks noGrp="1"/>
          </p:cNvSpPr>
          <p:nvPr>
            <p:ph idx="4294967295"/>
          </p:nvPr>
        </p:nvSpPr>
        <p:spPr>
          <a:xfrm>
            <a:off x="348336" y="1243970"/>
            <a:ext cx="10515600" cy="4932275"/>
          </a:xfrm>
        </p:spPr>
        <p:txBody>
          <a:bodyPr/>
          <a:lstStyle/>
          <a:p>
            <a:pPr algn="just"/>
            <a:r>
              <a:rPr lang="en-IN" sz="1700" b="1" dirty="0">
                <a:solidFill>
                  <a:schemeClr val="tx1"/>
                </a:solidFill>
              </a:rPr>
              <a:t>Recharge</a:t>
            </a:r>
          </a:p>
          <a:p>
            <a:pPr lvl="1" algn="just"/>
            <a:r>
              <a:rPr lang="en-IN" sz="1500" dirty="0">
                <a:solidFill>
                  <a:schemeClr val="tx1"/>
                </a:solidFill>
              </a:rPr>
              <a:t>Auto Recharge</a:t>
            </a:r>
          </a:p>
          <a:p>
            <a:pPr lvl="1" algn="just"/>
            <a:r>
              <a:rPr lang="en-IN" sz="1500" dirty="0">
                <a:solidFill>
                  <a:schemeClr val="tx1"/>
                </a:solidFill>
              </a:rPr>
              <a:t>Recharge Validity Calculation</a:t>
            </a:r>
          </a:p>
          <a:p>
            <a:pPr lvl="1" algn="just"/>
            <a:r>
              <a:rPr lang="en-IN" sz="1500" dirty="0">
                <a:solidFill>
                  <a:schemeClr val="tx1"/>
                </a:solidFill>
              </a:rPr>
              <a:t>Recharge Reversal</a:t>
            </a:r>
          </a:p>
          <a:p>
            <a:pPr lvl="1" algn="just"/>
            <a:r>
              <a:rPr lang="en-IN" sz="1500" dirty="0">
                <a:solidFill>
                  <a:schemeClr val="tx1"/>
                </a:solidFill>
              </a:rPr>
              <a:t>Borrow Money</a:t>
            </a:r>
          </a:p>
          <a:p>
            <a:pPr lvl="1" algn="just"/>
            <a:r>
              <a:rPr lang="en-IN" sz="1500" dirty="0">
                <a:solidFill>
                  <a:schemeClr val="tx1"/>
                </a:solidFill>
              </a:rPr>
              <a:t>Recharge Fraud </a:t>
            </a:r>
            <a:r>
              <a:rPr lang="en-IN" sz="1500" dirty="0" smtClean="0">
                <a:solidFill>
                  <a:schemeClr val="tx1"/>
                </a:solidFill>
              </a:rPr>
              <a:t>Prevention</a:t>
            </a:r>
            <a:endParaRPr lang="en-IN" sz="1700" b="1" dirty="0" smtClean="0">
              <a:solidFill>
                <a:schemeClr val="tx1"/>
              </a:solidFill>
            </a:endParaRPr>
          </a:p>
          <a:p>
            <a:pPr algn="just"/>
            <a:r>
              <a:rPr lang="en-IN" sz="1700" b="1" dirty="0" smtClean="0">
                <a:solidFill>
                  <a:schemeClr val="tx1"/>
                </a:solidFill>
              </a:rPr>
              <a:t>Billing</a:t>
            </a:r>
            <a:endParaRPr lang="en-IN" sz="1700" b="1" dirty="0">
              <a:solidFill>
                <a:schemeClr val="tx1"/>
              </a:solidFill>
            </a:endParaRPr>
          </a:p>
          <a:p>
            <a:pPr lvl="1" algn="just"/>
            <a:r>
              <a:rPr lang="en-IN" sz="1500" dirty="0">
                <a:solidFill>
                  <a:schemeClr val="tx1"/>
                </a:solidFill>
              </a:rPr>
              <a:t>Prepaid Invoice </a:t>
            </a:r>
            <a:r>
              <a:rPr lang="en-IN" sz="1500" dirty="0" smtClean="0">
                <a:solidFill>
                  <a:schemeClr val="tx1"/>
                </a:solidFill>
              </a:rPr>
              <a:t>Statement</a:t>
            </a:r>
          </a:p>
          <a:p>
            <a:pPr lvl="1" algn="just"/>
            <a:r>
              <a:rPr lang="en-IN" sz="1500" dirty="0" smtClean="0">
                <a:solidFill>
                  <a:schemeClr val="tx1"/>
                </a:solidFill>
              </a:rPr>
              <a:t>Manual Bill</a:t>
            </a:r>
            <a:endParaRPr lang="en-IN" sz="1700" dirty="0" smtClean="0">
              <a:solidFill>
                <a:schemeClr val="tx1"/>
              </a:solidFill>
            </a:endParaRPr>
          </a:p>
          <a:p>
            <a:pPr algn="just"/>
            <a:r>
              <a:rPr lang="en-IN" sz="1700" b="1" dirty="0" smtClean="0">
                <a:solidFill>
                  <a:schemeClr val="tx1"/>
                </a:solidFill>
              </a:rPr>
              <a:t>Payments and Adjustments</a:t>
            </a:r>
          </a:p>
          <a:p>
            <a:pPr lvl="1" algn="just"/>
            <a:r>
              <a:rPr lang="en-IN" sz="1500" dirty="0" smtClean="0">
                <a:solidFill>
                  <a:schemeClr val="tx1"/>
                </a:solidFill>
              </a:rPr>
              <a:t>Tax Payment Priority</a:t>
            </a:r>
          </a:p>
          <a:p>
            <a:pPr lvl="1" algn="just"/>
            <a:r>
              <a:rPr lang="en-IN" sz="1500" dirty="0" smtClean="0">
                <a:solidFill>
                  <a:schemeClr val="tx1"/>
                </a:solidFill>
              </a:rPr>
              <a:t>Payment </a:t>
            </a:r>
            <a:r>
              <a:rPr lang="en-IN" sz="1500" dirty="0">
                <a:solidFill>
                  <a:schemeClr val="tx1"/>
                </a:solidFill>
              </a:rPr>
              <a:t>Plan</a:t>
            </a:r>
          </a:p>
          <a:p>
            <a:pPr lvl="1" algn="just"/>
            <a:r>
              <a:rPr lang="en-IN" sz="1500" dirty="0">
                <a:solidFill>
                  <a:schemeClr val="tx1"/>
                </a:solidFill>
              </a:rPr>
              <a:t>Counter Management</a:t>
            </a:r>
          </a:p>
          <a:p>
            <a:pPr lvl="1" algn="just"/>
            <a:r>
              <a:rPr lang="en-IN" sz="1500" dirty="0">
                <a:solidFill>
                  <a:schemeClr val="tx1"/>
                </a:solidFill>
              </a:rPr>
              <a:t>Printer </a:t>
            </a:r>
            <a:r>
              <a:rPr lang="en-IN" sz="1500" dirty="0" smtClean="0">
                <a:solidFill>
                  <a:schemeClr val="tx1"/>
                </a:solidFill>
              </a:rPr>
              <a:t>Configuration</a:t>
            </a:r>
          </a:p>
          <a:p>
            <a:pPr lvl="1" algn="just"/>
            <a:r>
              <a:rPr lang="en-IN" sz="1500" dirty="0" smtClean="0">
                <a:solidFill>
                  <a:schemeClr val="tx1"/>
                </a:solidFill>
              </a:rPr>
              <a:t>Forex Account</a:t>
            </a:r>
            <a:endParaRPr lang="en-IN" sz="1500" dirty="0">
              <a:solidFill>
                <a:schemeClr val="tx1"/>
              </a:solidFill>
            </a:endParaRPr>
          </a:p>
          <a:p>
            <a:pPr algn="just"/>
            <a:r>
              <a:rPr lang="en-IN" sz="1700" b="1" dirty="0" smtClean="0">
                <a:solidFill>
                  <a:schemeClr val="tx1"/>
                </a:solidFill>
              </a:rPr>
              <a:t>Dunning</a:t>
            </a:r>
          </a:p>
          <a:p>
            <a:pPr lvl="1" algn="just"/>
            <a:r>
              <a:rPr lang="en-IN" sz="1500" dirty="0" smtClean="0">
                <a:solidFill>
                  <a:schemeClr val="tx1"/>
                </a:solidFill>
              </a:rPr>
              <a:t>Staff Activities</a:t>
            </a:r>
          </a:p>
          <a:p>
            <a:pPr lvl="1" algn="just"/>
            <a:r>
              <a:rPr lang="en-IN" sz="1500" dirty="0" smtClean="0">
                <a:solidFill>
                  <a:schemeClr val="tx1"/>
                </a:solidFill>
              </a:rPr>
              <a:t>Outside </a:t>
            </a:r>
            <a:r>
              <a:rPr lang="en-IN" sz="1500" dirty="0">
                <a:solidFill>
                  <a:schemeClr val="tx1"/>
                </a:solidFill>
              </a:rPr>
              <a:t>Collection Agency</a:t>
            </a:r>
            <a:endParaRPr lang="en-US" sz="1500" dirty="0">
              <a:solidFill>
                <a:schemeClr val="tx1"/>
              </a:solidFill>
            </a:endParaRPr>
          </a:p>
          <a:p>
            <a:pPr marL="457200" indent="-457200">
              <a:buNone/>
            </a:pPr>
            <a:endParaRPr lang="en-US" sz="1800" dirty="0" smtClean="0">
              <a:hlinkClick r:id="rId2"/>
            </a:endParaRPr>
          </a:p>
        </p:txBody>
      </p:sp>
    </p:spTree>
    <p:extLst>
      <p:ext uri="{BB962C8B-B14F-4D97-AF65-F5344CB8AC3E}">
        <p14:creationId xmlns:p14="http://schemas.microsoft.com/office/powerpoint/2010/main" val="3156449406"/>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Deprecated Features from </a:t>
            </a:r>
            <a:r>
              <a:rPr lang="en-US" dirty="0" smtClean="0"/>
              <a:t>7.2.0</a:t>
            </a:r>
            <a:endParaRPr lang="en-US" dirty="0"/>
          </a:p>
        </p:txBody>
      </p:sp>
      <p:sp>
        <p:nvSpPr>
          <p:cNvPr id="5" name="Text Placeholder 3"/>
          <p:cNvSpPr>
            <a:spLocks noGrp="1"/>
          </p:cNvSpPr>
          <p:nvPr>
            <p:ph idx="4294967295"/>
          </p:nvPr>
        </p:nvSpPr>
        <p:spPr>
          <a:xfrm>
            <a:off x="348336" y="1243970"/>
            <a:ext cx="10515600" cy="4932275"/>
          </a:xfrm>
        </p:spPr>
        <p:txBody>
          <a:bodyPr/>
          <a:lstStyle/>
          <a:p>
            <a:pPr lvl="0" algn="just">
              <a:spcBef>
                <a:spcPts val="0"/>
              </a:spcBef>
              <a:spcAft>
                <a:spcPts val="0"/>
              </a:spcAft>
              <a:buClr>
                <a:schemeClr val="dk1"/>
              </a:buClr>
              <a:buSzPts val="1700"/>
            </a:pPr>
            <a:r>
              <a:rPr lang="en-IN" sz="1700" b="1" dirty="0">
                <a:solidFill>
                  <a:schemeClr val="dk1"/>
                </a:solidFill>
              </a:rPr>
              <a:t>Application</a:t>
            </a:r>
            <a:endParaRPr lang="en-IN" dirty="0"/>
          </a:p>
          <a:p>
            <a:pPr marL="684212" lvl="1" indent="-227012" algn="just">
              <a:spcAft>
                <a:spcPts val="0"/>
              </a:spcAft>
              <a:buClr>
                <a:schemeClr val="dk1"/>
              </a:buClr>
              <a:buSzPts val="1500"/>
            </a:pPr>
            <a:r>
              <a:rPr lang="en-IN" sz="1500" dirty="0">
                <a:solidFill>
                  <a:schemeClr val="dk1"/>
                </a:solidFill>
              </a:rPr>
              <a:t>Manual Billing for existing and non-existing customers</a:t>
            </a:r>
          </a:p>
          <a:p>
            <a:pPr marL="684212" lvl="1" indent="-227012" algn="just">
              <a:spcAft>
                <a:spcPts val="0"/>
              </a:spcAft>
              <a:buClr>
                <a:schemeClr val="dk1"/>
              </a:buClr>
              <a:buSzPts val="1500"/>
            </a:pPr>
            <a:r>
              <a:rPr lang="en-IN" sz="1500" dirty="0">
                <a:solidFill>
                  <a:schemeClr val="dk1"/>
                </a:solidFill>
              </a:rPr>
              <a:t>Partner Commissioning</a:t>
            </a:r>
          </a:p>
          <a:p>
            <a:pPr marL="684212" lvl="1" indent="-227012" algn="just">
              <a:spcAft>
                <a:spcPts val="0"/>
              </a:spcAft>
              <a:buClr>
                <a:schemeClr val="dk1"/>
              </a:buClr>
              <a:buSzPts val="1500"/>
            </a:pPr>
            <a:r>
              <a:rPr lang="en-IN" sz="1500" dirty="0">
                <a:solidFill>
                  <a:schemeClr val="dk1"/>
                </a:solidFill>
              </a:rPr>
              <a:t>Audit for all account related events in CAAM</a:t>
            </a:r>
          </a:p>
          <a:p>
            <a:pPr marL="684212" lvl="1" indent="-227012" algn="just">
              <a:spcAft>
                <a:spcPts val="0"/>
              </a:spcAft>
              <a:buClr>
                <a:schemeClr val="dk1"/>
              </a:buClr>
              <a:buSzPts val="1500"/>
            </a:pPr>
            <a:r>
              <a:rPr lang="en-IN" sz="1500" dirty="0">
                <a:solidFill>
                  <a:schemeClr val="dk1"/>
                </a:solidFill>
              </a:rPr>
              <a:t>Non-monetary balance recharge</a:t>
            </a:r>
          </a:p>
          <a:p>
            <a:pPr marL="684212" lvl="1" indent="-227012" algn="just">
              <a:spcAft>
                <a:spcPts val="0"/>
              </a:spcAft>
              <a:buClr>
                <a:schemeClr val="dk1"/>
              </a:buClr>
              <a:buSzPts val="1500"/>
            </a:pPr>
            <a:r>
              <a:rPr lang="en-IN" sz="1500" dirty="0">
                <a:solidFill>
                  <a:schemeClr val="dk1"/>
                </a:solidFill>
              </a:rPr>
              <a:t>Multiple recharge packages with same price</a:t>
            </a:r>
          </a:p>
          <a:p>
            <a:pPr marL="684212" lvl="1" indent="-227012" algn="just">
              <a:spcAft>
                <a:spcPts val="0"/>
              </a:spcAft>
              <a:buClr>
                <a:schemeClr val="dk1"/>
              </a:buClr>
              <a:buSzPts val="1500"/>
            </a:pPr>
            <a:r>
              <a:rPr lang="en-IN" sz="1500" dirty="0">
                <a:solidFill>
                  <a:schemeClr val="dk1"/>
                </a:solidFill>
              </a:rPr>
              <a:t>Daily Burn Rate (DBR)</a:t>
            </a:r>
          </a:p>
          <a:p>
            <a:pPr marL="684212" lvl="1" indent="-227012" algn="just">
              <a:spcAft>
                <a:spcPts val="0"/>
              </a:spcAft>
              <a:buClr>
                <a:schemeClr val="dk1"/>
              </a:buClr>
              <a:buSzPts val="1500"/>
            </a:pPr>
            <a:r>
              <a:rPr lang="en-IN" sz="1500" dirty="0">
                <a:solidFill>
                  <a:schemeClr val="dk1"/>
                </a:solidFill>
              </a:rPr>
              <a:t>OCS features and functionalities are deprecated and moved to PCC</a:t>
            </a:r>
          </a:p>
          <a:p>
            <a:pPr marL="684212" lvl="1" indent="-227012" algn="just">
              <a:spcAft>
                <a:spcPts val="0"/>
              </a:spcAft>
              <a:buClr>
                <a:schemeClr val="dk1"/>
              </a:buClr>
              <a:buSzPts val="1500"/>
            </a:pPr>
            <a:r>
              <a:rPr lang="en-IN" sz="1500" dirty="0">
                <a:solidFill>
                  <a:schemeClr val="dk1"/>
                </a:solidFill>
              </a:rPr>
              <a:t>Trouble ticket related functionalities support is removed from DBRM</a:t>
            </a:r>
          </a:p>
          <a:p>
            <a:pPr marL="684212" lvl="1" indent="-227012" algn="just">
              <a:spcAft>
                <a:spcPts val="0"/>
              </a:spcAft>
              <a:buClr>
                <a:schemeClr val="dk1"/>
              </a:buClr>
              <a:buSzPts val="1300"/>
            </a:pPr>
            <a:r>
              <a:rPr lang="en-IN" sz="1300" u="sng" dirty="0">
                <a:solidFill>
                  <a:schemeClr val="hlink"/>
                </a:solidFill>
                <a:hlinkClick r:id="rId2"/>
              </a:rPr>
              <a:t>http://confluence.crestel.in/cbv/7.2.0/change-management/deprecated/application</a:t>
            </a:r>
            <a:endParaRPr lang="en-IN" sz="1300" dirty="0">
              <a:solidFill>
                <a:schemeClr val="dk1"/>
              </a:solidFill>
            </a:endParaRPr>
          </a:p>
          <a:p>
            <a:pPr lvl="1" indent="-144462" algn="just">
              <a:spcAft>
                <a:spcPts val="0"/>
              </a:spcAft>
              <a:buClr>
                <a:srgbClr val="7D8184"/>
              </a:buClr>
              <a:buSzPts val="1300"/>
              <a:buNone/>
            </a:pPr>
            <a:endParaRPr lang="en-IN" sz="1300" dirty="0">
              <a:solidFill>
                <a:schemeClr val="dk1"/>
              </a:solidFill>
            </a:endParaRPr>
          </a:p>
          <a:p>
            <a:pPr lvl="0" algn="just">
              <a:spcAft>
                <a:spcPts val="0"/>
              </a:spcAft>
              <a:buClr>
                <a:schemeClr val="dk1"/>
              </a:buClr>
              <a:buSzPts val="1700"/>
            </a:pPr>
            <a:r>
              <a:rPr lang="en-IN" sz="1700" b="1" dirty="0">
                <a:solidFill>
                  <a:schemeClr val="dk1"/>
                </a:solidFill>
              </a:rPr>
              <a:t>Web Services</a:t>
            </a:r>
            <a:endParaRPr lang="en-IN" dirty="0"/>
          </a:p>
          <a:p>
            <a:pPr marL="684212" lvl="1" indent="-227012" algn="just">
              <a:spcAft>
                <a:spcPts val="0"/>
              </a:spcAft>
              <a:buClr>
                <a:schemeClr val="dk1"/>
              </a:buClr>
              <a:buSzPts val="1300"/>
            </a:pPr>
            <a:r>
              <a:rPr lang="en-IN" sz="1300" u="sng" dirty="0">
                <a:solidFill>
                  <a:schemeClr val="hlink"/>
                </a:solidFill>
                <a:hlinkClick r:id="rId3"/>
              </a:rPr>
              <a:t>http://confluence.crestel.in/cbv/7.2.0/change-management/deprecated/apis</a:t>
            </a:r>
            <a:endParaRPr lang="en-IN" sz="1300" dirty="0">
              <a:solidFill>
                <a:schemeClr val="dk1"/>
              </a:solidFill>
            </a:endParaRPr>
          </a:p>
          <a:p>
            <a:pPr marL="684212" lvl="0" indent="0" algn="just">
              <a:spcBef>
                <a:spcPts val="500"/>
              </a:spcBef>
              <a:spcAft>
                <a:spcPts val="0"/>
              </a:spcAft>
              <a:buNone/>
            </a:pPr>
            <a:endParaRPr lang="en-IN" sz="1300" dirty="0">
              <a:solidFill>
                <a:schemeClr val="dk1"/>
              </a:solidFill>
            </a:endParaRPr>
          </a:p>
        </p:txBody>
      </p:sp>
    </p:spTree>
    <p:extLst>
      <p:ext uri="{BB962C8B-B14F-4D97-AF65-F5344CB8AC3E}">
        <p14:creationId xmlns:p14="http://schemas.microsoft.com/office/powerpoint/2010/main" val="241476869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BRM </a:t>
            </a:r>
            <a:r>
              <a:rPr lang="en-US" dirty="0"/>
              <a:t>Supporting Documents</a:t>
            </a:r>
          </a:p>
        </p:txBody>
      </p:sp>
      <p:sp>
        <p:nvSpPr>
          <p:cNvPr id="4" name="Google Shape;4056;p439"/>
          <p:cNvSpPr txBox="1">
            <a:spLocks/>
          </p:cNvSpPr>
          <p:nvPr/>
        </p:nvSpPr>
        <p:spPr bwMode="auto">
          <a:xfrm>
            <a:off x="348336" y="129656"/>
            <a:ext cx="9318178" cy="779463"/>
          </a:xfrm>
          <a:prstGeom prst="rect">
            <a:avLst/>
          </a:prstGeom>
          <a:noFill/>
          <a:ln w="9525">
            <a:noFill/>
            <a:miter lim="800000"/>
            <a:headEnd/>
            <a:tailEnd/>
          </a:ln>
        </p:spPr>
        <p:txBody>
          <a:bodyPr spcFirstLastPara="1" vert="horz" wrap="square" lIns="91425" tIns="45700" rIns="91425" bIns="45700" numCol="1" anchor="ctr" anchorCtr="0" compatLnSpc="1">
            <a:prstTxWarp prst="textNoShape">
              <a:avLst/>
            </a:prstTxWarp>
            <a:noAutofit/>
          </a:bodyPr>
          <a:lstStyle>
            <a:lvl1pPr algn="l" defTabSz="912813" rtl="0" eaLnBrk="1" fontAlgn="base" hangingPunct="1">
              <a:lnSpc>
                <a:spcPct val="90000"/>
              </a:lnSpc>
              <a:spcBef>
                <a:spcPct val="0"/>
              </a:spcBef>
              <a:spcAft>
                <a:spcPct val="0"/>
              </a:spcAft>
              <a:defRPr sz="3000" b="1" kern="1200">
                <a:solidFill>
                  <a:schemeClr val="bg1"/>
                </a:solidFill>
                <a:latin typeface="+mn-lt"/>
                <a:ea typeface="+mj-ea"/>
                <a:cs typeface="+mj-cs"/>
              </a:defRPr>
            </a:lvl1pPr>
            <a:lvl2pPr algn="l" defTabSz="912813" rtl="0" eaLnBrk="1" fontAlgn="base" hangingPunct="1">
              <a:lnSpc>
                <a:spcPct val="90000"/>
              </a:lnSpc>
              <a:spcBef>
                <a:spcPct val="0"/>
              </a:spcBef>
              <a:spcAft>
                <a:spcPct val="0"/>
              </a:spcAft>
              <a:defRPr sz="3000" b="1">
                <a:solidFill>
                  <a:schemeClr val="bg1"/>
                </a:solidFill>
                <a:latin typeface="Calibri" panose="020F0502020204030204" pitchFamily="34" charset="0"/>
              </a:defRPr>
            </a:lvl2pPr>
            <a:lvl3pPr algn="l" defTabSz="912813" rtl="0" eaLnBrk="1" fontAlgn="base" hangingPunct="1">
              <a:lnSpc>
                <a:spcPct val="90000"/>
              </a:lnSpc>
              <a:spcBef>
                <a:spcPct val="0"/>
              </a:spcBef>
              <a:spcAft>
                <a:spcPct val="0"/>
              </a:spcAft>
              <a:defRPr sz="3000" b="1">
                <a:solidFill>
                  <a:schemeClr val="bg1"/>
                </a:solidFill>
                <a:latin typeface="Calibri" panose="020F0502020204030204" pitchFamily="34" charset="0"/>
              </a:defRPr>
            </a:lvl3pPr>
            <a:lvl4pPr algn="l" defTabSz="912813" rtl="0" eaLnBrk="1" fontAlgn="base" hangingPunct="1">
              <a:lnSpc>
                <a:spcPct val="90000"/>
              </a:lnSpc>
              <a:spcBef>
                <a:spcPct val="0"/>
              </a:spcBef>
              <a:spcAft>
                <a:spcPct val="0"/>
              </a:spcAft>
              <a:defRPr sz="3000" b="1">
                <a:solidFill>
                  <a:schemeClr val="bg1"/>
                </a:solidFill>
                <a:latin typeface="Calibri" panose="020F0502020204030204" pitchFamily="34" charset="0"/>
              </a:defRPr>
            </a:lvl4pPr>
            <a:lvl5pPr algn="l" defTabSz="912813" rtl="0" eaLnBrk="1" fontAlgn="base" hangingPunct="1">
              <a:lnSpc>
                <a:spcPct val="90000"/>
              </a:lnSpc>
              <a:spcBef>
                <a:spcPct val="0"/>
              </a:spcBef>
              <a:spcAft>
                <a:spcPct val="0"/>
              </a:spcAft>
              <a:defRPr sz="3000" b="1">
                <a:solidFill>
                  <a:schemeClr val="bg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spcBef>
                <a:spcPts val="0"/>
              </a:spcBef>
              <a:spcAft>
                <a:spcPts val="0"/>
              </a:spcAft>
            </a:pPr>
            <a:r>
              <a:rPr lang="en-US" smtClean="0"/>
              <a:t>BRM Supporting Documents</a:t>
            </a:r>
            <a:endParaRPr lang="en-US"/>
          </a:p>
        </p:txBody>
      </p:sp>
      <p:sp>
        <p:nvSpPr>
          <p:cNvPr id="6" name="Google Shape;4057;p439"/>
          <p:cNvSpPr txBox="1">
            <a:spLocks/>
          </p:cNvSpPr>
          <p:nvPr/>
        </p:nvSpPr>
        <p:spPr bwMode="auto">
          <a:xfrm>
            <a:off x="348336" y="1243970"/>
            <a:ext cx="10515600" cy="4932275"/>
          </a:xfrm>
          <a:prstGeom prst="rect">
            <a:avLst/>
          </a:prstGeom>
          <a:noFill/>
          <a:ln w="9525">
            <a:noFill/>
            <a:miter lim="800000"/>
            <a:headEnd/>
            <a:tailEnd/>
          </a:ln>
        </p:spPr>
        <p:txBody>
          <a:bodyPr spcFirstLastPara="1" vert="horz" wrap="square" lIns="91425" tIns="45700" rIns="91425" bIns="45700" numCol="1" anchor="t" anchorCtr="0" compatLnSpc="1">
            <a:prstTxWarp prst="textNoShape">
              <a:avLst/>
            </a:prstTxWarp>
            <a:noAutofit/>
          </a:bodyPr>
          <a:lstStyle>
            <a:lvl1pPr marL="227013" indent="-227013" algn="l" defTabSz="912813" rtl="0" eaLnBrk="1" fontAlgn="base" hangingPunct="1">
              <a:lnSpc>
                <a:spcPct val="90000"/>
              </a:lnSpc>
              <a:spcBef>
                <a:spcPts val="1000"/>
              </a:spcBef>
              <a:spcAft>
                <a:spcPct val="0"/>
              </a:spcAft>
              <a:buFont typeface="Arial" charset="0"/>
              <a:buChar char="•"/>
              <a:defRPr sz="2000" kern="1200">
                <a:solidFill>
                  <a:srgbClr val="0066B1"/>
                </a:solidFill>
                <a:latin typeface="+mn-lt"/>
                <a:ea typeface="+mn-ea"/>
                <a:cs typeface="+mn-cs"/>
              </a:defRPr>
            </a:lvl1pPr>
            <a:lvl2pPr marL="684213" indent="-227013" algn="l" defTabSz="912813" rtl="0" eaLnBrk="1" fontAlgn="base" hangingPunct="1">
              <a:lnSpc>
                <a:spcPct val="90000"/>
              </a:lnSpc>
              <a:spcBef>
                <a:spcPts val="500"/>
              </a:spcBef>
              <a:spcAft>
                <a:spcPct val="0"/>
              </a:spcAft>
              <a:buFont typeface="Arial" charset="0"/>
              <a:buChar char="•"/>
              <a:defRPr kern="1200">
                <a:solidFill>
                  <a:srgbClr val="7D8184"/>
                </a:solidFill>
                <a:latin typeface="+mn-lt"/>
                <a:ea typeface="+mn-ea"/>
                <a:cs typeface="+mn-cs"/>
              </a:defRPr>
            </a:lvl2pPr>
            <a:lvl3pPr marL="1141413" indent="-227013" algn="l" defTabSz="912813" rtl="0" eaLnBrk="1" fontAlgn="base" hangingPunct="1">
              <a:lnSpc>
                <a:spcPct val="90000"/>
              </a:lnSpc>
              <a:spcBef>
                <a:spcPts val="500"/>
              </a:spcBef>
              <a:spcAft>
                <a:spcPct val="0"/>
              </a:spcAft>
              <a:buFont typeface="Arial" charset="0"/>
              <a:buChar char="•"/>
              <a:defRPr sz="2000" kern="1200">
                <a:solidFill>
                  <a:srgbClr val="0066B1"/>
                </a:solidFill>
                <a:latin typeface="+mn-lt"/>
                <a:ea typeface="+mn-ea"/>
                <a:cs typeface="+mn-cs"/>
              </a:defRPr>
            </a:lvl3pPr>
            <a:lvl4pPr marL="1598613" indent="-227013" algn="l" defTabSz="912813" rtl="0" eaLnBrk="1" fontAlgn="base" hangingPunct="1">
              <a:lnSpc>
                <a:spcPct val="90000"/>
              </a:lnSpc>
              <a:spcBef>
                <a:spcPts val="500"/>
              </a:spcBef>
              <a:spcAft>
                <a:spcPct val="0"/>
              </a:spcAft>
              <a:buFont typeface="Arial" charset="0"/>
              <a:buChar char="•"/>
              <a:defRPr kern="1200">
                <a:solidFill>
                  <a:srgbClr val="0066B1"/>
                </a:solidFill>
                <a:latin typeface="+mn-lt"/>
                <a:ea typeface="+mn-ea"/>
                <a:cs typeface="+mn-cs"/>
              </a:defRPr>
            </a:lvl4pPr>
            <a:lvl5pPr marL="2055813" indent="-227013" algn="l" defTabSz="912813" rtl="0" eaLnBrk="1" fontAlgn="base" hangingPunct="1">
              <a:lnSpc>
                <a:spcPct val="90000"/>
              </a:lnSpc>
              <a:spcBef>
                <a:spcPts val="500"/>
              </a:spcBef>
              <a:spcAft>
                <a:spcPct val="0"/>
              </a:spcAft>
              <a:buFont typeface="Arial" charset="0"/>
              <a:buChar char="•"/>
              <a:defRPr kern="1200">
                <a:solidFill>
                  <a:srgbClr val="0066B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7012" indent="-227012" algn="just">
              <a:spcBef>
                <a:spcPts val="0"/>
              </a:spcBef>
              <a:spcAft>
                <a:spcPts val="0"/>
              </a:spcAft>
              <a:buClr>
                <a:schemeClr val="dk1"/>
              </a:buClr>
              <a:buSzPts val="1700"/>
            </a:pPr>
            <a:r>
              <a:rPr lang="en-US" sz="1700" b="1" smtClean="0">
                <a:solidFill>
                  <a:schemeClr val="dk1"/>
                </a:solidFill>
              </a:rPr>
              <a:t>Feature List :  </a:t>
            </a:r>
            <a:r>
              <a:rPr lang="en-US" sz="1700" u="sng" smtClean="0">
                <a:solidFill>
                  <a:schemeClr val="hlink"/>
                </a:solidFill>
                <a:hlinkClick r:id="rId2"/>
              </a:rPr>
              <a:t>http://confluence.crestel.in/cbv/7.2.0/feature-list/product-feature-list</a:t>
            </a:r>
            <a:endParaRPr lang="en-US" sz="1700" smtClean="0">
              <a:solidFill>
                <a:schemeClr val="dk1"/>
              </a:solidFill>
            </a:endParaRPr>
          </a:p>
          <a:p>
            <a:pPr marL="457200" indent="-457200" algn="just">
              <a:spcAft>
                <a:spcPts val="0"/>
              </a:spcAft>
              <a:buClr>
                <a:srgbClr val="0066B1"/>
              </a:buClr>
              <a:buSzPts val="1700"/>
              <a:buFont typeface="Arial" charset="0"/>
              <a:buNone/>
            </a:pPr>
            <a:endParaRPr lang="en-US" sz="1700" smtClean="0">
              <a:solidFill>
                <a:schemeClr val="dk1"/>
              </a:solidFill>
            </a:endParaRPr>
          </a:p>
          <a:p>
            <a:pPr marL="227012" indent="-227012" algn="just">
              <a:spcAft>
                <a:spcPts val="0"/>
              </a:spcAft>
              <a:buClr>
                <a:schemeClr val="dk1"/>
              </a:buClr>
              <a:buSzPts val="1700"/>
            </a:pPr>
            <a:r>
              <a:rPr lang="en-US" sz="1700" b="1" smtClean="0">
                <a:solidFill>
                  <a:schemeClr val="dk1"/>
                </a:solidFill>
              </a:rPr>
              <a:t>Concept Guide :  </a:t>
            </a:r>
            <a:r>
              <a:rPr lang="en-US" sz="1700" u="sng" smtClean="0">
                <a:solidFill>
                  <a:schemeClr val="hlink"/>
                </a:solidFill>
                <a:hlinkClick r:id="rId3"/>
              </a:rPr>
              <a:t>http://confluence.crestel.in/cbv/7.2.0/functional-guides/concept-guides</a:t>
            </a:r>
            <a:endParaRPr lang="en-US" sz="1700" smtClean="0">
              <a:solidFill>
                <a:schemeClr val="dk1"/>
              </a:solidFill>
            </a:endParaRPr>
          </a:p>
          <a:p>
            <a:pPr marL="457200" indent="-457200" algn="just">
              <a:spcAft>
                <a:spcPts val="0"/>
              </a:spcAft>
              <a:buClr>
                <a:srgbClr val="0066B1"/>
              </a:buClr>
              <a:buSzPts val="1700"/>
              <a:buFont typeface="Arial" charset="0"/>
              <a:buNone/>
            </a:pPr>
            <a:endParaRPr lang="en-US" sz="1700" smtClean="0">
              <a:solidFill>
                <a:schemeClr val="dk1"/>
              </a:solidFill>
            </a:endParaRPr>
          </a:p>
          <a:p>
            <a:pPr marL="227012" indent="-227012" algn="just">
              <a:spcAft>
                <a:spcPts val="0"/>
              </a:spcAft>
              <a:buClr>
                <a:schemeClr val="dk1"/>
              </a:buClr>
              <a:buSzPts val="1700"/>
            </a:pPr>
            <a:r>
              <a:rPr lang="en-US" sz="1700" b="1" smtClean="0">
                <a:solidFill>
                  <a:schemeClr val="dk1"/>
                </a:solidFill>
              </a:rPr>
              <a:t>Functional Process Flow:  </a:t>
            </a:r>
            <a:r>
              <a:rPr lang="en-US" sz="1700" u="sng" smtClean="0">
                <a:solidFill>
                  <a:schemeClr val="hlink"/>
                </a:solidFill>
                <a:hlinkClick r:id="rId4"/>
              </a:rPr>
              <a:t>http://confluence.crestel.in/cbv/7.2.0/functional-guides/functional-process-flows</a:t>
            </a:r>
            <a:endParaRPr lang="en-US" sz="1700" smtClean="0">
              <a:solidFill>
                <a:schemeClr val="dk1"/>
              </a:solidFill>
            </a:endParaRPr>
          </a:p>
          <a:p>
            <a:pPr marL="457200" indent="-457200" algn="just">
              <a:spcAft>
                <a:spcPts val="0"/>
              </a:spcAft>
              <a:buClr>
                <a:srgbClr val="0066B1"/>
              </a:buClr>
              <a:buSzPts val="1700"/>
              <a:buFont typeface="Arial" charset="0"/>
              <a:buNone/>
            </a:pPr>
            <a:endParaRPr lang="en-US" sz="1700" smtClean="0">
              <a:solidFill>
                <a:schemeClr val="dk1"/>
              </a:solidFill>
            </a:endParaRPr>
          </a:p>
          <a:p>
            <a:pPr marL="227012" indent="-227012" algn="just">
              <a:spcAft>
                <a:spcPts val="0"/>
              </a:spcAft>
              <a:buClr>
                <a:schemeClr val="dk1"/>
              </a:buClr>
              <a:buSzPts val="1700"/>
            </a:pPr>
            <a:r>
              <a:rPr lang="en-US" sz="1700" b="1" smtClean="0">
                <a:solidFill>
                  <a:schemeClr val="dk1"/>
                </a:solidFill>
              </a:rPr>
              <a:t>Configuration Guide: </a:t>
            </a:r>
            <a:r>
              <a:rPr lang="en-US" sz="1700" b="1" u="sng" smtClean="0">
                <a:solidFill>
                  <a:schemeClr val="hlink"/>
                </a:solidFill>
                <a:hlinkClick r:id="rId5"/>
              </a:rPr>
              <a:t>http://confluence.crestel.in/cbv/7.2.0/functional-guides/product-configuration</a:t>
            </a:r>
            <a:endParaRPr lang="en-US" sz="1700" b="1" smtClean="0">
              <a:solidFill>
                <a:schemeClr val="dk1"/>
              </a:solidFill>
            </a:endParaRPr>
          </a:p>
          <a:p>
            <a:pPr marL="457200" indent="-457200" algn="just">
              <a:spcAft>
                <a:spcPts val="0"/>
              </a:spcAft>
              <a:buClr>
                <a:srgbClr val="0066B1"/>
              </a:buClr>
              <a:buSzPts val="1700"/>
              <a:buFont typeface="Arial" charset="0"/>
              <a:buNone/>
            </a:pPr>
            <a:endParaRPr lang="en-US" sz="1700" smtClean="0">
              <a:solidFill>
                <a:schemeClr val="dk1"/>
              </a:solidFill>
            </a:endParaRPr>
          </a:p>
          <a:p>
            <a:pPr marL="227012" indent="-227012" algn="just">
              <a:spcAft>
                <a:spcPts val="0"/>
              </a:spcAft>
              <a:buClr>
                <a:schemeClr val="dk1"/>
              </a:buClr>
              <a:buSzPts val="1700"/>
            </a:pPr>
            <a:r>
              <a:rPr lang="en-US" sz="1700" b="1" smtClean="0">
                <a:solidFill>
                  <a:schemeClr val="dk1"/>
                </a:solidFill>
              </a:rPr>
              <a:t>Web Service Guide:  </a:t>
            </a:r>
            <a:r>
              <a:rPr lang="en-US" sz="1700" u="sng" smtClean="0">
                <a:solidFill>
                  <a:schemeClr val="hlink"/>
                </a:solidFill>
                <a:hlinkClick r:id="rId6"/>
              </a:rPr>
              <a:t>http://confluence.crestel.in/cbv/7.2.0/developer-zone/product-apis</a:t>
            </a:r>
            <a:endParaRPr lang="en-US" sz="1700" smtClean="0">
              <a:solidFill>
                <a:schemeClr val="dk1"/>
              </a:solidFill>
            </a:endParaRPr>
          </a:p>
          <a:p>
            <a:pPr marL="457200" indent="-457200" algn="just">
              <a:spcAft>
                <a:spcPts val="0"/>
              </a:spcAft>
              <a:buClr>
                <a:srgbClr val="0066B1"/>
              </a:buClr>
              <a:buSzPts val="1700"/>
              <a:buFont typeface="Arial" charset="0"/>
              <a:buNone/>
            </a:pPr>
            <a:endParaRPr lang="en-US" sz="1700" smtClean="0">
              <a:solidFill>
                <a:schemeClr val="dk1"/>
              </a:solidFill>
            </a:endParaRPr>
          </a:p>
          <a:p>
            <a:pPr marL="227012" indent="-227012" algn="just">
              <a:spcAft>
                <a:spcPts val="0"/>
              </a:spcAft>
              <a:buClr>
                <a:schemeClr val="dk1"/>
              </a:buClr>
              <a:buSzPts val="1700"/>
            </a:pPr>
            <a:r>
              <a:rPr lang="en-US" sz="1700" b="1" smtClean="0">
                <a:solidFill>
                  <a:schemeClr val="dk1"/>
                </a:solidFill>
              </a:rPr>
              <a:t>Functional User Guide:  </a:t>
            </a:r>
            <a:r>
              <a:rPr lang="en-US" sz="1700" u="sng" smtClean="0">
                <a:solidFill>
                  <a:schemeClr val="hlink"/>
                </a:solidFill>
                <a:hlinkClick r:id="rId7"/>
              </a:rPr>
              <a:t>http://confluence.crestel.in/cbv/7.2.0/functional-guides/product-manual</a:t>
            </a:r>
            <a:endParaRPr lang="en-US" sz="1700" smtClean="0">
              <a:solidFill>
                <a:schemeClr val="dk1"/>
              </a:solidFill>
            </a:endParaRPr>
          </a:p>
          <a:p>
            <a:pPr marL="457200" indent="-457200" algn="just">
              <a:spcAft>
                <a:spcPts val="0"/>
              </a:spcAft>
              <a:buClr>
                <a:srgbClr val="0066B1"/>
              </a:buClr>
              <a:buSzPts val="1700"/>
              <a:buFont typeface="Arial" charset="0"/>
              <a:buNone/>
            </a:pPr>
            <a:endParaRPr lang="en-US" sz="1700" smtClean="0">
              <a:solidFill>
                <a:schemeClr val="dk1"/>
              </a:solidFill>
            </a:endParaRPr>
          </a:p>
          <a:p>
            <a:pPr marL="227012" indent="-227012" algn="just">
              <a:spcAft>
                <a:spcPts val="0"/>
              </a:spcAft>
              <a:buClr>
                <a:schemeClr val="dk1"/>
              </a:buClr>
              <a:buSzPts val="1700"/>
            </a:pPr>
            <a:r>
              <a:rPr lang="en-US" sz="1700" b="1" smtClean="0">
                <a:solidFill>
                  <a:schemeClr val="dk1"/>
                </a:solidFill>
              </a:rPr>
              <a:t>Troubleshooting Guide: </a:t>
            </a:r>
            <a:r>
              <a:rPr lang="en-US" sz="1700" u="sng" smtClean="0">
                <a:solidFill>
                  <a:schemeClr val="hlink"/>
                </a:solidFill>
                <a:hlinkClick r:id="rId8"/>
              </a:rPr>
              <a:t>http://confluence.crestel.in/cbv/7.2.0/operations-zone/troubleshooting-guides</a:t>
            </a:r>
            <a:endParaRPr lang="en-US" sz="1700" smtClean="0">
              <a:solidFill>
                <a:schemeClr val="dk1"/>
              </a:solidFill>
            </a:endParaRPr>
          </a:p>
          <a:p>
            <a:pPr marL="457200" indent="-457200">
              <a:spcAft>
                <a:spcPts val="0"/>
              </a:spcAft>
              <a:buClr>
                <a:srgbClr val="0066B1"/>
              </a:buClr>
              <a:buSzPts val="1800"/>
              <a:buFont typeface="Arial" charset="0"/>
              <a:buNone/>
            </a:pPr>
            <a:endParaRPr lang="en-US" sz="1800" u="sng">
              <a:solidFill>
                <a:schemeClr val="hlink"/>
              </a:solidFill>
              <a:hlinkClick r:id="rId9"/>
            </a:endParaRPr>
          </a:p>
        </p:txBody>
      </p:sp>
    </p:spTree>
    <p:extLst>
      <p:ext uri="{BB962C8B-B14F-4D97-AF65-F5344CB8AC3E}">
        <p14:creationId xmlns:p14="http://schemas.microsoft.com/office/powerpoint/2010/main" val="3347819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5476009" y="2973388"/>
            <a:ext cx="6515099" cy="911225"/>
          </a:xfrm>
        </p:spPr>
        <p:txBody>
          <a:bodyPr/>
          <a:lstStyle/>
          <a:p>
            <a:r>
              <a:rPr lang="en-IN" sz="2800" dirty="0" smtClean="0"/>
              <a:t>Crestel Billing and Revenue Management Rel. 7.2.0 Functional Training</a:t>
            </a:r>
            <a:endParaRPr lang="en-US" sz="2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Parameters</a:t>
            </a:r>
            <a:endParaRPr lang="en-US" dirty="0"/>
          </a:p>
        </p:txBody>
      </p:sp>
      <p:sp>
        <p:nvSpPr>
          <p:cNvPr id="3" name="Content Placeholder 2"/>
          <p:cNvSpPr>
            <a:spLocks noGrp="1"/>
          </p:cNvSpPr>
          <p:nvPr>
            <p:ph idx="4294967295"/>
          </p:nvPr>
        </p:nvSpPr>
        <p:spPr>
          <a:xfrm>
            <a:off x="348336" y="1115181"/>
            <a:ext cx="10515600" cy="4932275"/>
          </a:xfrm>
        </p:spPr>
        <p:txBody>
          <a:bodyPr/>
          <a:lstStyle/>
          <a:p>
            <a:pPr marL="342900" indent="-342900">
              <a:lnSpc>
                <a:spcPct val="150000"/>
              </a:lnSpc>
              <a:buFont typeface="Arial" panose="020B0604020202020204" pitchFamily="34" charset="0"/>
              <a:buChar char="•"/>
            </a:pPr>
            <a:r>
              <a:rPr lang="en-US" dirty="0" smtClean="0">
                <a:solidFill>
                  <a:schemeClr val="tx1"/>
                </a:solidFill>
              </a:rPr>
              <a:t>Multiple </a:t>
            </a:r>
            <a:r>
              <a:rPr lang="en-US" dirty="0">
                <a:solidFill>
                  <a:schemeClr val="tx1"/>
                </a:solidFill>
              </a:rPr>
              <a:t>Currency </a:t>
            </a:r>
            <a:r>
              <a:rPr lang="en-US" dirty="0" smtClean="0">
                <a:solidFill>
                  <a:schemeClr val="tx1"/>
                </a:solidFill>
              </a:rPr>
              <a:t>Support </a:t>
            </a:r>
          </a:p>
          <a:p>
            <a:pPr marL="342900" indent="-342900">
              <a:lnSpc>
                <a:spcPct val="150000"/>
              </a:lnSpc>
              <a:buFont typeface="Arial" panose="020B0604020202020204" pitchFamily="34" charset="0"/>
              <a:buChar char="•"/>
            </a:pPr>
            <a:r>
              <a:rPr lang="en-US" dirty="0" smtClean="0">
                <a:solidFill>
                  <a:schemeClr val="tx1"/>
                </a:solidFill>
              </a:rPr>
              <a:t>System Currency</a:t>
            </a:r>
          </a:p>
          <a:p>
            <a:pPr marL="342900" indent="-342900">
              <a:lnSpc>
                <a:spcPct val="150000"/>
              </a:lnSpc>
              <a:buFont typeface="Arial" panose="020B0604020202020204" pitchFamily="34" charset="0"/>
              <a:buChar char="•"/>
            </a:pPr>
            <a:r>
              <a:rPr lang="en-US" dirty="0" smtClean="0">
                <a:solidFill>
                  <a:schemeClr val="tx1"/>
                </a:solidFill>
              </a:rPr>
              <a:t>Display Currency Symbol</a:t>
            </a:r>
            <a:endParaRPr lang="en-US" dirty="0">
              <a:solidFill>
                <a:schemeClr val="tx1"/>
              </a:solidFill>
            </a:endParaRPr>
          </a:p>
          <a:p>
            <a:pPr marL="342900" indent="-342900">
              <a:lnSpc>
                <a:spcPct val="150000"/>
              </a:lnSpc>
              <a:buFont typeface="Arial" panose="020B0604020202020204" pitchFamily="34" charset="0"/>
              <a:buChar char="•"/>
            </a:pPr>
            <a:r>
              <a:rPr lang="en-US" dirty="0" smtClean="0">
                <a:solidFill>
                  <a:schemeClr val="tx1"/>
                </a:solidFill>
              </a:rPr>
              <a:t>Currency Format</a:t>
            </a:r>
            <a:endParaRPr lang="en-US" dirty="0">
              <a:solidFill>
                <a:schemeClr val="tx1"/>
              </a:solidFill>
            </a:endParaRPr>
          </a:p>
          <a:p>
            <a:pPr marL="342900" indent="-342900">
              <a:lnSpc>
                <a:spcPct val="150000"/>
              </a:lnSpc>
              <a:buFont typeface="Arial" panose="020B0604020202020204" pitchFamily="34" charset="0"/>
              <a:buChar char="•"/>
            </a:pPr>
            <a:r>
              <a:rPr lang="en-US" dirty="0" smtClean="0">
                <a:solidFill>
                  <a:schemeClr val="tx1"/>
                </a:solidFill>
              </a:rPr>
              <a:t>Default </a:t>
            </a:r>
            <a:r>
              <a:rPr lang="en-US" dirty="0">
                <a:solidFill>
                  <a:schemeClr val="tx1"/>
                </a:solidFill>
              </a:rPr>
              <a:t>Date Time Format</a:t>
            </a:r>
          </a:p>
          <a:p>
            <a:pPr marL="342900" indent="-342900">
              <a:lnSpc>
                <a:spcPct val="150000"/>
              </a:lnSpc>
              <a:buFont typeface="Arial" panose="020B0604020202020204" pitchFamily="34" charset="0"/>
              <a:buChar char="•"/>
            </a:pPr>
            <a:r>
              <a:rPr lang="en-US" dirty="0" smtClean="0">
                <a:solidFill>
                  <a:schemeClr val="tx1"/>
                </a:solidFill>
              </a:rPr>
              <a:t>Default </a:t>
            </a:r>
            <a:r>
              <a:rPr lang="en-US" dirty="0">
                <a:solidFill>
                  <a:schemeClr val="tx1"/>
                </a:solidFill>
              </a:rPr>
              <a:t>language for Notification</a:t>
            </a:r>
          </a:p>
        </p:txBody>
      </p:sp>
      <p:sp>
        <p:nvSpPr>
          <p:cNvPr id="4" name="Slide Number Placeholder 3"/>
          <p:cNvSpPr>
            <a:spLocks noGrp="1"/>
          </p:cNvSpPr>
          <p:nvPr>
            <p:ph type="sldNum" sz="quarter" idx="4"/>
          </p:nvPr>
        </p:nvSpPr>
        <p:spPr/>
        <p:txBody>
          <a:bodyPr/>
          <a:lstStyle/>
          <a:p>
            <a:fld id="{DB290E97-9747-4422-823B-B7ED9D75BA90}" type="slidenum">
              <a:rPr lang="en-US" smtClean="0"/>
              <a:pPr/>
              <a:t>20</a:t>
            </a:fld>
            <a:endParaRPr lang="en-US" dirty="0"/>
          </a:p>
        </p:txBody>
      </p:sp>
    </p:spTree>
    <p:extLst>
      <p:ext uri="{BB962C8B-B14F-4D97-AF65-F5344CB8AC3E}">
        <p14:creationId xmlns:p14="http://schemas.microsoft.com/office/powerpoint/2010/main" val="347204764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Title 2"/>
          <p:cNvSpPr>
            <a:spLocks noGrp="1"/>
          </p:cNvSpPr>
          <p:nvPr>
            <p:ph type="title"/>
          </p:nvPr>
        </p:nvSpPr>
        <p:spPr/>
        <p:txBody>
          <a:bodyPr/>
          <a:lstStyle/>
          <a:p>
            <a:r>
              <a:rPr lang="en-US" dirty="0" smtClean="0"/>
              <a:t>Thank You</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Cache</a:t>
            </a:r>
            <a:endParaRPr lang="en-US" dirty="0"/>
          </a:p>
        </p:txBody>
      </p:sp>
      <p:sp>
        <p:nvSpPr>
          <p:cNvPr id="3" name="Content Placeholder 2"/>
          <p:cNvSpPr>
            <a:spLocks noGrp="1"/>
          </p:cNvSpPr>
          <p:nvPr>
            <p:ph idx="4294967295"/>
          </p:nvPr>
        </p:nvSpPr>
        <p:spPr>
          <a:xfrm>
            <a:off x="348335" y="985388"/>
            <a:ext cx="11570037" cy="5238767"/>
          </a:xfrm>
        </p:spPr>
        <p:txBody>
          <a:bodyPr/>
          <a:lstStyle/>
          <a:p>
            <a:pPr marL="342900" indent="-342900">
              <a:lnSpc>
                <a:spcPct val="150000"/>
              </a:lnSpc>
              <a:buFont typeface="Arial" panose="020B0604020202020204" pitchFamily="34" charset="0"/>
              <a:buChar char="•"/>
            </a:pPr>
            <a:r>
              <a:rPr lang="en-IN" dirty="0" smtClean="0">
                <a:solidFill>
                  <a:schemeClr val="tx1"/>
                </a:solidFill>
              </a:rPr>
              <a:t>System Cache</a:t>
            </a:r>
            <a:r>
              <a:rPr lang="en-IN" dirty="0">
                <a:solidFill>
                  <a:schemeClr val="tx1"/>
                </a:solidFill>
              </a:rPr>
              <a:t> </a:t>
            </a:r>
            <a:r>
              <a:rPr lang="en-IN" dirty="0" smtClean="0">
                <a:solidFill>
                  <a:schemeClr val="tx1"/>
                </a:solidFill>
              </a:rPr>
              <a:t>- The </a:t>
            </a:r>
            <a:r>
              <a:rPr lang="en-IN" dirty="0">
                <a:solidFill>
                  <a:schemeClr val="tx1"/>
                </a:solidFill>
              </a:rPr>
              <a:t>system provides a functionality through which the server on which the applications are hosted can be administered. This functionality allows administering the following: </a:t>
            </a:r>
          </a:p>
          <a:p>
            <a:pPr marL="342900" indent="-342900">
              <a:lnSpc>
                <a:spcPct val="150000"/>
              </a:lnSpc>
              <a:buFont typeface="Arial" panose="020B0604020202020204" pitchFamily="34" charset="0"/>
              <a:buChar char="•"/>
            </a:pPr>
            <a:r>
              <a:rPr lang="en-IN" dirty="0" smtClean="0">
                <a:solidFill>
                  <a:schemeClr val="tx1"/>
                </a:solidFill>
              </a:rPr>
              <a:t>Cache </a:t>
            </a:r>
            <a:r>
              <a:rPr lang="en-IN" dirty="0">
                <a:solidFill>
                  <a:schemeClr val="tx1"/>
                </a:solidFill>
              </a:rPr>
              <a:t>Manager – The cache manager feature allows managing various caches related to different functionalities in the system. The cache of a particular functionality stores its data temporarily which can be easily available. It also allows viewing the data items residing in a particular cache</a:t>
            </a:r>
            <a:r>
              <a:rPr lang="en-IN" dirty="0" smtClean="0">
                <a:solidFill>
                  <a:schemeClr val="tx1"/>
                </a:solidFill>
              </a:rPr>
              <a:t>.</a:t>
            </a:r>
          </a:p>
          <a:p>
            <a:pPr marL="0" indent="0">
              <a:lnSpc>
                <a:spcPct val="100000"/>
              </a:lnSpc>
              <a:buNone/>
            </a:pPr>
            <a:r>
              <a:rPr lang="en-IN" dirty="0" smtClean="0">
                <a:solidFill>
                  <a:schemeClr val="tx1"/>
                </a:solidFill>
              </a:rPr>
              <a:t>    For Example:</a:t>
            </a:r>
            <a:endParaRPr lang="en-IN" dirty="0">
              <a:solidFill>
                <a:schemeClr val="tx1"/>
              </a:solidFill>
            </a:endParaRPr>
          </a:p>
          <a:p>
            <a:pPr>
              <a:lnSpc>
                <a:spcPct val="100000"/>
              </a:lnSpc>
            </a:pPr>
            <a:r>
              <a:rPr lang="en-IN" dirty="0" smtClean="0">
                <a:solidFill>
                  <a:schemeClr val="tx1"/>
                </a:solidFill>
                <a:sym typeface="Wingdings" panose="05000000000000000000" pitchFamily="2" charset="2"/>
              </a:rPr>
              <a:t>	Business Hierarchy: Package Association  Business Hierarchy Data Cache ID</a:t>
            </a:r>
            <a:endParaRPr lang="en-IN" dirty="0" smtClean="0">
              <a:solidFill>
                <a:schemeClr val="tx1"/>
              </a:solidFill>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21</a:t>
            </a:fld>
            <a:endParaRPr lang="en-US" dirty="0"/>
          </a:p>
        </p:txBody>
      </p:sp>
    </p:spTree>
    <p:extLst>
      <p:ext uri="{BB962C8B-B14F-4D97-AF65-F5344CB8AC3E}">
        <p14:creationId xmlns:p14="http://schemas.microsoft.com/office/powerpoint/2010/main" val="21713359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Hands-on Exercise</a:t>
            </a:r>
            <a:endParaRPr lang="en-IN" sz="3000" dirty="0"/>
          </a:p>
        </p:txBody>
      </p:sp>
      <p:sp>
        <p:nvSpPr>
          <p:cNvPr id="20" name="Content Placeholder 2"/>
          <p:cNvSpPr>
            <a:spLocks noGrp="1"/>
          </p:cNvSpPr>
          <p:nvPr>
            <p:ph idx="4294967295"/>
          </p:nvPr>
        </p:nvSpPr>
        <p:spPr>
          <a:xfrm>
            <a:off x="348336" y="1139824"/>
            <a:ext cx="11518082" cy="4552637"/>
          </a:xfrm>
        </p:spPr>
        <p:txBody>
          <a:bodyPr/>
          <a:lstStyle>
            <a:lvl1pPr marL="0" indent="0">
              <a:buNone/>
              <a:defRPr/>
            </a:lvl1pPr>
          </a:lstStyle>
          <a:p>
            <a:pPr marL="342900" lvl="0" indent="-342900">
              <a:spcBef>
                <a:spcPts val="0"/>
              </a:spcBef>
              <a:spcAft>
                <a:spcPts val="0"/>
              </a:spcAft>
              <a:buClr>
                <a:schemeClr val="dk1"/>
              </a:buClr>
              <a:buSzPts val="2000"/>
              <a:buFont typeface="Arial"/>
              <a:buChar char="•"/>
            </a:pPr>
            <a:r>
              <a:rPr lang="en-IN" dirty="0">
                <a:solidFill>
                  <a:schemeClr val="dk1"/>
                </a:solidFill>
                <a:ea typeface="Calibri"/>
                <a:cs typeface="Calibri"/>
                <a:sym typeface="Calibri"/>
              </a:rPr>
              <a:t>Create access roles as follows:</a:t>
            </a:r>
            <a:endParaRPr lang="en-IN" dirty="0"/>
          </a:p>
          <a:p>
            <a:pPr marL="1027113" lvl="1" indent="-342900">
              <a:lnSpc>
                <a:spcPct val="150000"/>
              </a:lnSpc>
              <a:spcAft>
                <a:spcPts val="0"/>
              </a:spcAft>
              <a:buClr>
                <a:schemeClr val="dk1"/>
              </a:buClr>
              <a:buSzPts val="1800"/>
              <a:buFont typeface="Arial"/>
              <a:buChar char="•"/>
            </a:pPr>
            <a:r>
              <a:rPr lang="en-IN" dirty="0">
                <a:solidFill>
                  <a:schemeClr val="dk1"/>
                </a:solidFill>
                <a:ea typeface="Calibri"/>
                <a:cs typeface="Calibri"/>
                <a:sym typeface="Calibri"/>
              </a:rPr>
              <a:t>Administrator: This role will allow the staff to perform all the admin related activities in the system and perform all actions</a:t>
            </a:r>
            <a:endParaRPr lang="en-IN" dirty="0"/>
          </a:p>
          <a:p>
            <a:pPr marL="1027113" lvl="1" indent="-342900">
              <a:lnSpc>
                <a:spcPct val="150000"/>
              </a:lnSpc>
              <a:spcAft>
                <a:spcPts val="0"/>
              </a:spcAft>
              <a:buClr>
                <a:schemeClr val="dk1"/>
              </a:buClr>
              <a:buSzPts val="1800"/>
              <a:buFont typeface="Arial"/>
              <a:buChar char="•"/>
            </a:pPr>
            <a:r>
              <a:rPr lang="en-IN" dirty="0">
                <a:solidFill>
                  <a:schemeClr val="dk1"/>
                </a:solidFill>
                <a:ea typeface="Calibri"/>
                <a:cs typeface="Calibri"/>
                <a:sym typeface="Calibri"/>
              </a:rPr>
              <a:t>Product Manager: This role will allow the staff to define offer and its related entities only</a:t>
            </a:r>
            <a:endParaRPr lang="en-IN" dirty="0"/>
          </a:p>
          <a:p>
            <a:pPr marL="1027113" lvl="1" indent="-342900">
              <a:lnSpc>
                <a:spcPct val="150000"/>
              </a:lnSpc>
              <a:spcAft>
                <a:spcPts val="0"/>
              </a:spcAft>
              <a:buClr>
                <a:schemeClr val="dk1"/>
              </a:buClr>
              <a:buSzPts val="1800"/>
              <a:buFont typeface="Arial"/>
              <a:buChar char="•"/>
            </a:pPr>
            <a:r>
              <a:rPr lang="en-IN" dirty="0">
                <a:solidFill>
                  <a:schemeClr val="dk1"/>
                </a:solidFill>
                <a:ea typeface="Calibri"/>
                <a:cs typeface="Calibri"/>
                <a:sym typeface="Calibri"/>
              </a:rPr>
              <a:t>CSR: This role will allow the staff to perform customer and subscription related operations only including Make Payment</a:t>
            </a:r>
            <a:endParaRPr lang="en-IN" dirty="0"/>
          </a:p>
          <a:p>
            <a:pPr marL="1027113" lvl="1" indent="-228600">
              <a:spcAft>
                <a:spcPts val="0"/>
              </a:spcAft>
              <a:buClr>
                <a:srgbClr val="7D8184"/>
              </a:buClr>
              <a:buSzPts val="1800"/>
              <a:buNone/>
            </a:pPr>
            <a:endParaRPr lang="en-IN" dirty="0">
              <a:solidFill>
                <a:schemeClr val="dk1"/>
              </a:solidFill>
              <a:ea typeface="Calibri"/>
              <a:cs typeface="Calibri"/>
              <a:sym typeface="Calibri"/>
            </a:endParaRPr>
          </a:p>
          <a:p>
            <a:pPr marL="342900" lvl="0" indent="-342900">
              <a:spcAft>
                <a:spcPts val="0"/>
              </a:spcAft>
              <a:buClr>
                <a:schemeClr val="dk1"/>
              </a:buClr>
              <a:buSzPts val="2000"/>
              <a:buFont typeface="Arial"/>
              <a:buChar char="•"/>
            </a:pPr>
            <a:r>
              <a:rPr lang="en-IN" dirty="0">
                <a:solidFill>
                  <a:schemeClr val="dk1"/>
                </a:solidFill>
                <a:ea typeface="Calibri"/>
                <a:cs typeface="Calibri"/>
                <a:sym typeface="Calibri"/>
              </a:rPr>
              <a:t>Create staffs in </a:t>
            </a:r>
            <a:r>
              <a:rPr lang="en-IN" dirty="0" err="1">
                <a:solidFill>
                  <a:schemeClr val="dk1"/>
                </a:solidFill>
                <a:ea typeface="Calibri"/>
                <a:cs typeface="Calibri"/>
                <a:sym typeface="Calibri"/>
              </a:rPr>
              <a:t>keycloak</a:t>
            </a:r>
            <a:r>
              <a:rPr lang="en-IN" dirty="0">
                <a:solidFill>
                  <a:schemeClr val="dk1"/>
                </a:solidFill>
                <a:ea typeface="Calibri"/>
                <a:cs typeface="Calibri"/>
                <a:sym typeface="Calibri"/>
              </a:rPr>
              <a:t> for each of the above roles</a:t>
            </a:r>
            <a:endParaRPr lang="en-IN" dirty="0"/>
          </a:p>
          <a:p>
            <a:pPr marL="342900" lvl="0" indent="-342900">
              <a:spcAft>
                <a:spcPts val="0"/>
              </a:spcAft>
              <a:buClr>
                <a:schemeClr val="dk1"/>
              </a:buClr>
              <a:buSzPts val="2000"/>
              <a:buFont typeface="Arial"/>
              <a:buChar char="•"/>
            </a:pPr>
            <a:r>
              <a:rPr lang="en-IN" dirty="0">
                <a:solidFill>
                  <a:schemeClr val="dk1"/>
                </a:solidFill>
                <a:ea typeface="Calibri"/>
                <a:cs typeface="Calibri"/>
                <a:sym typeface="Calibri"/>
              </a:rPr>
              <a:t>Login with created staff and verify the role details</a:t>
            </a:r>
            <a:endParaRPr lang="en-IN" dirty="0"/>
          </a:p>
          <a:p>
            <a:pPr marL="342900" lvl="0" indent="-342900">
              <a:spcAft>
                <a:spcPts val="0"/>
              </a:spcAft>
              <a:buClr>
                <a:schemeClr val="dk1"/>
              </a:buClr>
              <a:buSzPts val="2000"/>
              <a:buFont typeface="Arial"/>
              <a:buChar char="•"/>
            </a:pPr>
            <a:r>
              <a:rPr lang="en-IN" dirty="0">
                <a:solidFill>
                  <a:schemeClr val="dk1"/>
                </a:solidFill>
                <a:ea typeface="Calibri"/>
                <a:cs typeface="Calibri"/>
                <a:sym typeface="Calibri"/>
              </a:rPr>
              <a:t>Create One City which will be used on customer on-boarding</a:t>
            </a:r>
            <a:endParaRPr lang="en-IN" dirty="0"/>
          </a:p>
          <a:p>
            <a:pPr marL="342900" lvl="0" indent="-342900">
              <a:spcAft>
                <a:spcPts val="0"/>
              </a:spcAft>
              <a:buClr>
                <a:schemeClr val="dk1"/>
              </a:buClr>
              <a:buSzPts val="2000"/>
              <a:buFont typeface="Arial"/>
              <a:buChar char="•"/>
            </a:pPr>
            <a:r>
              <a:rPr lang="en-IN" dirty="0">
                <a:solidFill>
                  <a:schemeClr val="dk1"/>
                </a:solidFill>
                <a:ea typeface="Calibri"/>
                <a:cs typeface="Calibri"/>
                <a:sym typeface="Calibri"/>
              </a:rPr>
              <a:t>Upload STL Logo which will be used for Email notification</a:t>
            </a:r>
            <a:endParaRPr lang="en-IN" dirty="0"/>
          </a:p>
        </p:txBody>
      </p:sp>
    </p:spTree>
    <p:extLst>
      <p:ext uri="{BB962C8B-B14F-4D97-AF65-F5344CB8AC3E}">
        <p14:creationId xmlns:p14="http://schemas.microsoft.com/office/powerpoint/2010/main" val="1381723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sp>
          <p:nvSpPr>
            <p:cNvPr id="6" name="Rectangle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2" descr="C:\Users\jayesh.chauhan\Desktop\PPT_Template\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998" y="5805744"/>
              <a:ext cx="11947498" cy="9772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018207" y="330303"/>
              <a:ext cx="1684118" cy="30875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1"/>
          <p:cNvSpPr txBox="1">
            <a:spLocks/>
          </p:cNvSpPr>
          <p:nvPr/>
        </p:nvSpPr>
        <p:spPr bwMode="auto">
          <a:xfrm>
            <a:off x="4855028" y="3039268"/>
            <a:ext cx="6672943" cy="7794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2813" rtl="0" eaLnBrk="1" fontAlgn="base" hangingPunct="1">
              <a:lnSpc>
                <a:spcPct val="90000"/>
              </a:lnSpc>
              <a:spcBef>
                <a:spcPct val="0"/>
              </a:spcBef>
              <a:spcAft>
                <a:spcPct val="0"/>
              </a:spcAft>
              <a:defRPr sz="3200" b="1" kern="1200">
                <a:solidFill>
                  <a:schemeClr val="bg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altLang="en-US" dirty="0" smtClean="0"/>
              <a:t>Click to edit Master title style</a:t>
            </a:r>
          </a:p>
        </p:txBody>
      </p:sp>
      <p:pic>
        <p:nvPicPr>
          <p:cNvPr id="10" name="Picture 3" descr="C:\Users\jayesh.chauhan\Desktop\PPT_Templat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8474" y="2642465"/>
            <a:ext cx="7883526" cy="165714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4855028" y="3094113"/>
            <a:ext cx="4527963" cy="779463"/>
          </a:xfrm>
          <a:prstGeom prst="rect">
            <a:avLst/>
          </a:prstGeom>
        </p:spPr>
        <p:txBody>
          <a:bodyPr/>
          <a:lstStyle>
            <a:lvl1pPr>
              <a:defRPr>
                <a:solidFill>
                  <a:schemeClr val="bg1"/>
                </a:solidFill>
              </a:defRPr>
            </a:lvl1pPr>
          </a:lstStyle>
          <a:p>
            <a:r>
              <a:rPr lang="en-US" altLang="en-US" dirty="0" smtClean="0"/>
              <a:t>Inventory Management</a:t>
            </a:r>
          </a:p>
        </p:txBody>
      </p:sp>
    </p:spTree>
    <p:extLst>
      <p:ext uri="{BB962C8B-B14F-4D97-AF65-F5344CB8AC3E}">
        <p14:creationId xmlns:p14="http://schemas.microsoft.com/office/powerpoint/2010/main" val="12009960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Agenda</a:t>
            </a:r>
            <a:endParaRPr lang="en-IN" sz="3000" dirty="0"/>
          </a:p>
        </p:txBody>
      </p:sp>
      <p:sp>
        <p:nvSpPr>
          <p:cNvPr id="20" name="Content Placeholder 2"/>
          <p:cNvSpPr>
            <a:spLocks noGrp="1"/>
          </p:cNvSpPr>
          <p:nvPr>
            <p:ph idx="4294967295"/>
          </p:nvPr>
        </p:nvSpPr>
        <p:spPr>
          <a:xfrm>
            <a:off x="0" y="1814513"/>
            <a:ext cx="4827588" cy="3298825"/>
          </a:xfrm>
        </p:spPr>
        <p:txBody>
          <a:bodyPr/>
          <a:lstStyle>
            <a:lvl1pPr marL="0" indent="0">
              <a:buNone/>
              <a:defRPr/>
            </a:lvl1pPr>
          </a:lstStyle>
          <a:p>
            <a:pPr marL="342900" lvl="0" indent="-342900">
              <a:buFont typeface="Arial" panose="020B0604020202020204" pitchFamily="34" charset="0"/>
              <a:buChar char="•"/>
            </a:pPr>
            <a:r>
              <a:rPr lang="en-US" sz="2400" dirty="0">
                <a:solidFill>
                  <a:schemeClr val="tx1"/>
                </a:solidFill>
              </a:rPr>
              <a:t>Inventory Group and Sub-Group</a:t>
            </a:r>
          </a:p>
          <a:p>
            <a:pPr marL="342900" lvl="0" indent="-342900">
              <a:buFont typeface="Arial" panose="020B0604020202020204" pitchFamily="34" charset="0"/>
              <a:buChar char="•"/>
            </a:pPr>
            <a:r>
              <a:rPr lang="en-IN" sz="2400" dirty="0">
                <a:solidFill>
                  <a:schemeClr val="tx1"/>
                </a:solidFill>
              </a:rPr>
              <a:t>Inventory Demographics</a:t>
            </a:r>
          </a:p>
          <a:p>
            <a:pPr marL="342900" lvl="0" indent="-342900">
              <a:buFont typeface="Arial" panose="020B0604020202020204" pitchFamily="34" charset="0"/>
              <a:buChar char="•"/>
            </a:pPr>
            <a:r>
              <a:rPr lang="en-IN" sz="2400" dirty="0">
                <a:solidFill>
                  <a:schemeClr val="tx1"/>
                </a:solidFill>
              </a:rPr>
              <a:t>Inventory Warehouse</a:t>
            </a:r>
          </a:p>
          <a:p>
            <a:pPr marL="342900" lvl="0" indent="-342900">
              <a:buFont typeface="Arial" panose="020B0604020202020204" pitchFamily="34" charset="0"/>
              <a:buChar char="•"/>
            </a:pPr>
            <a:r>
              <a:rPr lang="en-US" sz="2400" dirty="0">
                <a:solidFill>
                  <a:schemeClr val="tx1"/>
                </a:solidFill>
              </a:rPr>
              <a:t>Generating Inventories</a:t>
            </a:r>
          </a:p>
          <a:p>
            <a:pPr marL="342900" lvl="0" indent="-342900">
              <a:buFont typeface="Arial" panose="020B0604020202020204" pitchFamily="34" charset="0"/>
              <a:buChar char="•"/>
            </a:pPr>
            <a:r>
              <a:rPr lang="en-US" sz="2400" dirty="0">
                <a:solidFill>
                  <a:schemeClr val="tx1"/>
                </a:solidFill>
              </a:rPr>
              <a:t>Inventory Operations</a:t>
            </a:r>
          </a:p>
        </p:txBody>
      </p:sp>
      <p:sp>
        <p:nvSpPr>
          <p:cNvPr id="21" name="Content Placeholder 3"/>
          <p:cNvSpPr>
            <a:spLocks noGrp="1"/>
          </p:cNvSpPr>
          <p:nvPr>
            <p:ph idx="4294967295"/>
          </p:nvPr>
        </p:nvSpPr>
        <p:spPr>
          <a:xfrm>
            <a:off x="6400800" y="1814513"/>
            <a:ext cx="5791200" cy="3368675"/>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marL="342900" indent="-342900">
              <a:buFont typeface="Arial" panose="020B0604020202020204" pitchFamily="34" charset="0"/>
              <a:buChar char="•"/>
            </a:pPr>
            <a:r>
              <a:rPr lang="en-US" sz="2400" dirty="0">
                <a:solidFill>
                  <a:schemeClr val="tx1"/>
                </a:solidFill>
              </a:rPr>
              <a:t>Inventory Life Cycle Management</a:t>
            </a:r>
          </a:p>
          <a:p>
            <a:pPr marL="342900" lvl="0" indent="-342900">
              <a:buFont typeface="Arial" panose="020B0604020202020204" pitchFamily="34" charset="0"/>
              <a:buChar char="•"/>
            </a:pPr>
            <a:r>
              <a:rPr lang="en-US" sz="2400" dirty="0">
                <a:solidFill>
                  <a:schemeClr val="tx1"/>
                </a:solidFill>
              </a:rPr>
              <a:t>Inventory Bundling and its Rules</a:t>
            </a:r>
          </a:p>
          <a:p>
            <a:pPr marL="342900" lvl="0" indent="-342900">
              <a:buFont typeface="Arial" panose="020B0604020202020204" pitchFamily="34" charset="0"/>
              <a:buChar char="•"/>
            </a:pPr>
            <a:r>
              <a:rPr lang="en-US" sz="2400" dirty="0">
                <a:solidFill>
                  <a:schemeClr val="tx1"/>
                </a:solidFill>
              </a:rPr>
              <a:t>Inventory association with Resellers/ Partners</a:t>
            </a:r>
          </a:p>
          <a:p>
            <a:pPr marL="342900" lvl="0" indent="-342900">
              <a:buFont typeface="Arial" panose="020B0604020202020204" pitchFamily="34" charset="0"/>
              <a:buChar char="•"/>
            </a:pPr>
            <a:r>
              <a:rPr lang="en-US" sz="2400" dirty="0">
                <a:solidFill>
                  <a:schemeClr val="tx1"/>
                </a:solidFill>
              </a:rPr>
              <a:t>Sending inventories for printing</a:t>
            </a:r>
          </a:p>
        </p:txBody>
      </p:sp>
      <p:cxnSp>
        <p:nvCxnSpPr>
          <p:cNvPr id="9" name="Straight Connector 8"/>
          <p:cNvCxnSpPr/>
          <p:nvPr/>
        </p:nvCxnSpPr>
        <p:spPr>
          <a:xfrm>
            <a:off x="5706730" y="1815234"/>
            <a:ext cx="0" cy="3118104"/>
          </a:xfrm>
          <a:prstGeom prst="line">
            <a:avLst/>
          </a:prstGeom>
          <a:ln w="19050">
            <a:solidFill>
              <a:srgbClr val="0066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6961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Inventory Group and Sub-Group Management</a:t>
            </a:r>
            <a:endParaRPr lang="en-IN" sz="3000" dirty="0"/>
          </a:p>
        </p:txBody>
      </p:sp>
      <p:sp>
        <p:nvSpPr>
          <p:cNvPr id="31" name="Content Placeholder 2"/>
          <p:cNvSpPr>
            <a:spLocks noGrp="1"/>
          </p:cNvSpPr>
          <p:nvPr>
            <p:ph idx="4294967295"/>
          </p:nvPr>
        </p:nvSpPr>
        <p:spPr>
          <a:xfrm>
            <a:off x="179606" y="1008388"/>
            <a:ext cx="11769939" cy="3298466"/>
          </a:xfrm>
        </p:spPr>
        <p:txBody>
          <a:bodyPr/>
          <a:lstStyle>
            <a:lvl1pPr marL="0" indent="0">
              <a:buNone/>
              <a:defRPr/>
            </a:lvl1pPr>
          </a:lstStyle>
          <a:p>
            <a:r>
              <a:rPr lang="en-US" sz="1800" b="1" dirty="0">
                <a:solidFill>
                  <a:schemeClr val="tx1"/>
                </a:solidFill>
              </a:rPr>
              <a:t>Inventory Group</a:t>
            </a:r>
          </a:p>
          <a:p>
            <a:pPr marL="342900" indent="-342900">
              <a:buFont typeface="Arial" panose="020B0604020202020204" pitchFamily="34" charset="0"/>
              <a:buChar char="•"/>
            </a:pPr>
            <a:r>
              <a:rPr lang="en-US" sz="1700" dirty="0">
                <a:solidFill>
                  <a:schemeClr val="tx1"/>
                </a:solidFill>
              </a:rPr>
              <a:t>This feature is used to create logical groups to manage relevant inventory types.</a:t>
            </a:r>
          </a:p>
          <a:p>
            <a:pPr marL="342900" indent="-342900">
              <a:buFont typeface="Arial" panose="020B0604020202020204" pitchFamily="34" charset="0"/>
              <a:buChar char="•"/>
            </a:pPr>
            <a:r>
              <a:rPr lang="en-US" sz="1700" dirty="0">
                <a:solidFill>
                  <a:schemeClr val="tx1"/>
                </a:solidFill>
              </a:rPr>
              <a:t>Inventory Group is a master entity that is required to manage entities or bifurcate Inventories by their logical </a:t>
            </a:r>
            <a:r>
              <a:rPr lang="en-US" sz="1700" dirty="0" smtClean="0">
                <a:solidFill>
                  <a:schemeClr val="tx1"/>
                </a:solidFill>
              </a:rPr>
              <a:t>groups.</a:t>
            </a:r>
          </a:p>
          <a:p>
            <a:endParaRPr lang="en-US" sz="1800" dirty="0" smtClean="0">
              <a:solidFill>
                <a:schemeClr val="tx1"/>
              </a:solidFill>
            </a:endParaRPr>
          </a:p>
          <a:p>
            <a:r>
              <a:rPr lang="en-US" sz="1800" b="1" dirty="0" smtClean="0">
                <a:solidFill>
                  <a:schemeClr val="tx1"/>
                </a:solidFill>
              </a:rPr>
              <a:t>Inventory </a:t>
            </a:r>
            <a:r>
              <a:rPr lang="en-US" sz="1800" b="1" dirty="0">
                <a:solidFill>
                  <a:schemeClr val="tx1"/>
                </a:solidFill>
              </a:rPr>
              <a:t>Sub </a:t>
            </a:r>
            <a:r>
              <a:rPr lang="en-US" sz="1800" b="1" dirty="0" smtClean="0">
                <a:solidFill>
                  <a:schemeClr val="tx1"/>
                </a:solidFill>
              </a:rPr>
              <a:t>Group</a:t>
            </a:r>
            <a:endParaRPr lang="en-US" sz="1800" b="1" dirty="0">
              <a:solidFill>
                <a:schemeClr val="tx1"/>
              </a:solidFill>
            </a:endParaRPr>
          </a:p>
          <a:p>
            <a:pPr marL="342900" indent="-342900">
              <a:buFont typeface="Arial" panose="020B0604020202020204" pitchFamily="34" charset="0"/>
              <a:buChar char="•"/>
            </a:pPr>
            <a:r>
              <a:rPr lang="en-US" sz="1700" dirty="0">
                <a:solidFill>
                  <a:schemeClr val="tx1"/>
                </a:solidFill>
              </a:rPr>
              <a:t>Inventory Sub Group is sub set of Inventory Group. Sub Group it self is an inventory. i.e. Modem, Dongle etc.</a:t>
            </a:r>
          </a:p>
          <a:p>
            <a:pPr marL="342900" indent="-342900">
              <a:buFont typeface="Arial" panose="020B0604020202020204" pitchFamily="34" charset="0"/>
              <a:buChar char="•"/>
            </a:pPr>
            <a:r>
              <a:rPr lang="en-US" sz="1700" dirty="0">
                <a:solidFill>
                  <a:schemeClr val="tx1"/>
                </a:solidFill>
              </a:rPr>
              <a:t>Sub Group includes configuration like Prefix, Length, number range length</a:t>
            </a:r>
            <a:r>
              <a:rPr lang="en-US" sz="1700" dirty="0" smtClean="0">
                <a:solidFill>
                  <a:schemeClr val="tx1"/>
                </a:solidFill>
              </a:rPr>
              <a:t>, bundle type and many more</a:t>
            </a:r>
            <a:endParaRPr lang="en-US" sz="1700" dirty="0">
              <a:solidFill>
                <a:schemeClr val="tx1"/>
              </a:solidFill>
            </a:endParaRPr>
          </a:p>
        </p:txBody>
      </p:sp>
      <p:sp>
        <p:nvSpPr>
          <p:cNvPr id="8" name="Rectangle 7"/>
          <p:cNvSpPr/>
          <p:nvPr/>
        </p:nvSpPr>
        <p:spPr>
          <a:xfrm>
            <a:off x="2655519" y="4545842"/>
            <a:ext cx="1249095" cy="6234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Physical Inventory</a:t>
            </a:r>
            <a:endParaRPr lang="en-US" dirty="0"/>
          </a:p>
        </p:txBody>
      </p:sp>
      <p:sp>
        <p:nvSpPr>
          <p:cNvPr id="11" name="Rectangle 10"/>
          <p:cNvSpPr/>
          <p:nvPr/>
        </p:nvSpPr>
        <p:spPr>
          <a:xfrm>
            <a:off x="757449" y="5536442"/>
            <a:ext cx="1249095" cy="6234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Dongle</a:t>
            </a:r>
            <a:endParaRPr lang="en-US" dirty="0"/>
          </a:p>
        </p:txBody>
      </p:sp>
      <p:sp>
        <p:nvSpPr>
          <p:cNvPr id="12" name="Rectangle 11"/>
          <p:cNvSpPr/>
          <p:nvPr/>
        </p:nvSpPr>
        <p:spPr>
          <a:xfrm>
            <a:off x="2655519" y="5539190"/>
            <a:ext cx="1249095" cy="6234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Modem</a:t>
            </a:r>
            <a:endParaRPr lang="en-US" dirty="0"/>
          </a:p>
        </p:txBody>
      </p:sp>
      <p:sp>
        <p:nvSpPr>
          <p:cNvPr id="13" name="Rectangle 12"/>
          <p:cNvSpPr/>
          <p:nvPr/>
        </p:nvSpPr>
        <p:spPr>
          <a:xfrm>
            <a:off x="4539733" y="5526111"/>
            <a:ext cx="1249095" cy="6234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Mobile Phone</a:t>
            </a:r>
            <a:endParaRPr lang="en-US" dirty="0"/>
          </a:p>
        </p:txBody>
      </p:sp>
      <p:cxnSp>
        <p:nvCxnSpPr>
          <p:cNvPr id="14" name="Elbow Connector 13"/>
          <p:cNvCxnSpPr>
            <a:stCxn id="8" idx="1"/>
            <a:endCxn id="11" idx="0"/>
          </p:cNvCxnSpPr>
          <p:nvPr/>
        </p:nvCxnSpPr>
        <p:spPr>
          <a:xfrm rot="10800000" flipV="1">
            <a:off x="1381997" y="4857570"/>
            <a:ext cx="1273522" cy="67887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8" idx="3"/>
            <a:endCxn id="13" idx="0"/>
          </p:cNvCxnSpPr>
          <p:nvPr/>
        </p:nvCxnSpPr>
        <p:spPr>
          <a:xfrm>
            <a:off x="3904614" y="4857570"/>
            <a:ext cx="1259667" cy="6685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2"/>
            <a:endCxn id="12" idx="0"/>
          </p:cNvCxnSpPr>
          <p:nvPr/>
        </p:nvCxnSpPr>
        <p:spPr>
          <a:xfrm>
            <a:off x="3280067" y="5169297"/>
            <a:ext cx="0" cy="369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273537" y="4545842"/>
            <a:ext cx="1249095" cy="6234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Mobile</a:t>
            </a:r>
            <a:endParaRPr lang="en-US" dirty="0"/>
          </a:p>
        </p:txBody>
      </p:sp>
      <p:sp>
        <p:nvSpPr>
          <p:cNvPr id="18" name="Rectangle 17"/>
          <p:cNvSpPr/>
          <p:nvPr/>
        </p:nvSpPr>
        <p:spPr>
          <a:xfrm>
            <a:off x="6375467" y="5536442"/>
            <a:ext cx="1249095" cy="6234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IMSI</a:t>
            </a:r>
            <a:endParaRPr lang="en-US" dirty="0"/>
          </a:p>
        </p:txBody>
      </p:sp>
      <p:sp>
        <p:nvSpPr>
          <p:cNvPr id="19" name="Rectangle 18"/>
          <p:cNvSpPr/>
          <p:nvPr/>
        </p:nvSpPr>
        <p:spPr>
          <a:xfrm>
            <a:off x="8273537" y="5539190"/>
            <a:ext cx="1249095" cy="6234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SIM</a:t>
            </a:r>
            <a:endParaRPr lang="en-US" dirty="0"/>
          </a:p>
        </p:txBody>
      </p:sp>
      <p:sp>
        <p:nvSpPr>
          <p:cNvPr id="22" name="Rectangle 21"/>
          <p:cNvSpPr/>
          <p:nvPr/>
        </p:nvSpPr>
        <p:spPr>
          <a:xfrm>
            <a:off x="10157751" y="5526111"/>
            <a:ext cx="1249095" cy="6234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MSISDN</a:t>
            </a:r>
            <a:endParaRPr lang="en-US" dirty="0"/>
          </a:p>
        </p:txBody>
      </p:sp>
      <p:cxnSp>
        <p:nvCxnSpPr>
          <p:cNvPr id="23" name="Elbow Connector 22"/>
          <p:cNvCxnSpPr>
            <a:stCxn id="17" idx="1"/>
            <a:endCxn id="18" idx="0"/>
          </p:cNvCxnSpPr>
          <p:nvPr/>
        </p:nvCxnSpPr>
        <p:spPr>
          <a:xfrm rot="10800000" flipV="1">
            <a:off x="7000015" y="4857570"/>
            <a:ext cx="1273522" cy="67887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7" idx="3"/>
            <a:endCxn id="22" idx="0"/>
          </p:cNvCxnSpPr>
          <p:nvPr/>
        </p:nvCxnSpPr>
        <p:spPr>
          <a:xfrm>
            <a:off x="9522632" y="4857570"/>
            <a:ext cx="1259667" cy="6685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7" idx="2"/>
            <a:endCxn id="19" idx="0"/>
          </p:cNvCxnSpPr>
          <p:nvPr/>
        </p:nvCxnSpPr>
        <p:spPr>
          <a:xfrm>
            <a:off x="8898085" y="5169297"/>
            <a:ext cx="0" cy="369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8" idx="3"/>
            <a:endCxn id="19" idx="1"/>
          </p:cNvCxnSpPr>
          <p:nvPr/>
        </p:nvCxnSpPr>
        <p:spPr>
          <a:xfrm>
            <a:off x="7592113" y="5848170"/>
            <a:ext cx="713873" cy="27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522632" y="5896004"/>
            <a:ext cx="648975" cy="274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10075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Inventory Group and Sub-Group Management</a:t>
            </a:r>
            <a:endParaRPr lang="en-IN" sz="30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2104" y="1521192"/>
            <a:ext cx="8670370" cy="4420141"/>
          </a:xfrm>
          <a:prstGeom prst="rect">
            <a:avLst/>
          </a:prstGeom>
        </p:spPr>
      </p:pic>
    </p:spTree>
    <p:extLst>
      <p:ext uri="{BB962C8B-B14F-4D97-AF65-F5344CB8AC3E}">
        <p14:creationId xmlns:p14="http://schemas.microsoft.com/office/powerpoint/2010/main" val="28811221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Inventory Demographics</a:t>
            </a:r>
            <a:endParaRPr lang="en-IN" sz="3000" dirty="0"/>
          </a:p>
        </p:txBody>
      </p:sp>
      <p:sp>
        <p:nvSpPr>
          <p:cNvPr id="31" name="Content Placeholder 2"/>
          <p:cNvSpPr>
            <a:spLocks noGrp="1"/>
          </p:cNvSpPr>
          <p:nvPr>
            <p:ph idx="4294967295"/>
          </p:nvPr>
        </p:nvSpPr>
        <p:spPr>
          <a:xfrm>
            <a:off x="165958" y="1226752"/>
            <a:ext cx="11769939" cy="3298466"/>
          </a:xfrm>
        </p:spPr>
        <p:txBody>
          <a:bodyPr/>
          <a:lstStyle>
            <a:lvl1pPr marL="0" indent="0">
              <a:buNone/>
              <a:defRPr/>
            </a:lvl1pPr>
          </a:lstStyle>
          <a:p>
            <a:r>
              <a:rPr lang="en-US" sz="2400" dirty="0">
                <a:solidFill>
                  <a:schemeClr val="tx1"/>
                </a:solidFill>
              </a:rPr>
              <a:t>Batch Attributes</a:t>
            </a:r>
          </a:p>
          <a:p>
            <a:pPr marL="342900" indent="-342900">
              <a:buFont typeface="Arial" panose="020B0604020202020204" pitchFamily="34" charset="0"/>
              <a:buChar char="•"/>
            </a:pPr>
            <a:r>
              <a:rPr lang="en-US" sz="2400" dirty="0">
                <a:solidFill>
                  <a:schemeClr val="tx1"/>
                </a:solidFill>
              </a:rPr>
              <a:t>Batch Attributes are stored at Inventory Batch. i.e. Payment Receipt Number, Parcel Number, Transferred Vehicle Number etc</a:t>
            </a:r>
            <a:r>
              <a:rPr lang="en-US" sz="2400" dirty="0" smtClean="0">
                <a:solidFill>
                  <a:schemeClr val="tx1"/>
                </a:solidFill>
              </a:rPr>
              <a:t>.</a:t>
            </a:r>
          </a:p>
          <a:p>
            <a:pPr marL="342900" indent="-342900">
              <a:buFont typeface="Arial" panose="020B0604020202020204" pitchFamily="34" charset="0"/>
              <a:buChar char="•"/>
            </a:pPr>
            <a:endParaRPr lang="en-US" sz="2400" dirty="0">
              <a:solidFill>
                <a:schemeClr val="tx1"/>
              </a:solidFill>
            </a:endParaRPr>
          </a:p>
          <a:p>
            <a:r>
              <a:rPr lang="en-US" sz="2400" dirty="0" smtClean="0">
                <a:solidFill>
                  <a:schemeClr val="tx1"/>
                </a:solidFill>
              </a:rPr>
              <a:t>Inventory </a:t>
            </a:r>
            <a:r>
              <a:rPr lang="en-US" sz="2400" dirty="0">
                <a:solidFill>
                  <a:schemeClr val="tx1"/>
                </a:solidFill>
              </a:rPr>
              <a:t>Attributes</a:t>
            </a:r>
          </a:p>
          <a:p>
            <a:pPr marL="342900" indent="-342900">
              <a:buFont typeface="Arial" panose="020B0604020202020204" pitchFamily="34" charset="0"/>
              <a:buChar char="•"/>
            </a:pPr>
            <a:r>
              <a:rPr lang="en-US" sz="2400" dirty="0">
                <a:solidFill>
                  <a:schemeClr val="tx1"/>
                </a:solidFill>
              </a:rPr>
              <a:t>Inventory Attributes are stored at individual inventory. i.e. Vendor, Date of Manufacture, Color, Memory etc.</a:t>
            </a:r>
          </a:p>
        </p:txBody>
      </p:sp>
    </p:spTree>
    <p:extLst>
      <p:ext uri="{BB962C8B-B14F-4D97-AF65-F5344CB8AC3E}">
        <p14:creationId xmlns:p14="http://schemas.microsoft.com/office/powerpoint/2010/main" val="34931041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Inventory Warehouse Management</a:t>
            </a:r>
            <a:endParaRPr lang="en-IN" sz="3000" dirty="0"/>
          </a:p>
        </p:txBody>
      </p:sp>
      <p:sp>
        <p:nvSpPr>
          <p:cNvPr id="31" name="Content Placeholder 2"/>
          <p:cNvSpPr>
            <a:spLocks noGrp="1"/>
          </p:cNvSpPr>
          <p:nvPr>
            <p:ph idx="4294967295"/>
          </p:nvPr>
        </p:nvSpPr>
        <p:spPr>
          <a:xfrm>
            <a:off x="0" y="1263082"/>
            <a:ext cx="11769939" cy="3298466"/>
          </a:xfrm>
        </p:spPr>
        <p:txBody>
          <a:bodyPr/>
          <a:lstStyle>
            <a:lvl1pPr marL="0" indent="0">
              <a:buNone/>
              <a:defRPr/>
            </a:lvl1pPr>
          </a:lstStyle>
          <a:p>
            <a:pPr marL="342900" indent="-342900">
              <a:buFont typeface="Arial" panose="020B0604020202020204" pitchFamily="34" charset="0"/>
              <a:buChar char="•"/>
            </a:pPr>
            <a:r>
              <a:rPr lang="en-US" sz="2400" dirty="0">
                <a:solidFill>
                  <a:schemeClr val="tx1"/>
                </a:solidFill>
              </a:rPr>
              <a:t>Warehouse is the storage space for the physical devices. </a:t>
            </a:r>
          </a:p>
          <a:p>
            <a:pPr marL="342900" indent="-342900">
              <a:buFont typeface="Arial" panose="020B0604020202020204" pitchFamily="34" charset="0"/>
              <a:buChar char="•"/>
            </a:pPr>
            <a:r>
              <a:rPr lang="en-US" sz="2400" dirty="0">
                <a:solidFill>
                  <a:schemeClr val="tx1"/>
                </a:solidFill>
              </a:rPr>
              <a:t>Warehouse in the CRESTEL is logical entity for the physical warehouse.</a:t>
            </a:r>
          </a:p>
          <a:p>
            <a:pPr marL="342900" indent="-342900">
              <a:buFont typeface="Arial" panose="020B0604020202020204" pitchFamily="34" charset="0"/>
              <a:buChar char="•"/>
            </a:pPr>
            <a:r>
              <a:rPr lang="en-US" sz="2400" dirty="0">
                <a:solidFill>
                  <a:schemeClr val="tx1"/>
                </a:solidFill>
              </a:rPr>
              <a:t>This functionality enables to create warehouse master also helps to create multiple warehouse as per the requirement.</a:t>
            </a:r>
          </a:p>
          <a:p>
            <a:pPr marL="342900" indent="-342900">
              <a:buFont typeface="Arial" panose="020B0604020202020204" pitchFamily="34" charset="0"/>
              <a:buChar char="•"/>
            </a:pPr>
            <a:r>
              <a:rPr lang="en-US" sz="2400" dirty="0" smtClean="0">
                <a:solidFill>
                  <a:schemeClr val="tx1"/>
                </a:solidFill>
              </a:rPr>
              <a:t>Transferring inventories from one warehouse to another in case of shortage</a:t>
            </a:r>
            <a:endParaRPr lang="en-US" sz="2400" dirty="0">
              <a:solidFill>
                <a:schemeClr val="tx1"/>
              </a:solidFill>
            </a:endParaRPr>
          </a:p>
        </p:txBody>
      </p:sp>
    </p:spTree>
    <p:extLst>
      <p:ext uri="{BB962C8B-B14F-4D97-AF65-F5344CB8AC3E}">
        <p14:creationId xmlns:p14="http://schemas.microsoft.com/office/powerpoint/2010/main" val="11793725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Inventory Generation</a:t>
            </a:r>
            <a:endParaRPr lang="en-IN" sz="3000" dirty="0"/>
          </a:p>
        </p:txBody>
      </p:sp>
      <p:sp>
        <p:nvSpPr>
          <p:cNvPr id="31" name="Content Placeholder 2"/>
          <p:cNvSpPr>
            <a:spLocks noGrp="1"/>
          </p:cNvSpPr>
          <p:nvPr>
            <p:ph idx="4294967295"/>
          </p:nvPr>
        </p:nvSpPr>
        <p:spPr>
          <a:xfrm>
            <a:off x="140969" y="1175813"/>
            <a:ext cx="11769939" cy="4997557"/>
          </a:xfrm>
        </p:spPr>
        <p:txBody>
          <a:bodyPr/>
          <a:lstStyle>
            <a:lvl1pPr marL="0" indent="0">
              <a:buNone/>
              <a:defRPr/>
            </a:lvl1pPr>
          </a:lstStyle>
          <a:p>
            <a:pPr marL="342900" lvl="1" indent="-342900">
              <a:spcBef>
                <a:spcPts val="1000"/>
              </a:spcBef>
              <a:buFont typeface="Arial" panose="020B0604020202020204" pitchFamily="34" charset="0"/>
              <a:buChar char="•"/>
            </a:pPr>
            <a:r>
              <a:rPr lang="en-IN" sz="2400" dirty="0">
                <a:solidFill>
                  <a:schemeClr val="tx1"/>
                </a:solidFill>
              </a:rPr>
              <a:t>This feature allows to generate inventory batches. Generate Batch used to create inventory number series.</a:t>
            </a:r>
          </a:p>
          <a:p>
            <a:pPr marL="342900" lvl="1" indent="-342900">
              <a:spcBef>
                <a:spcPts val="1000"/>
              </a:spcBef>
              <a:buFont typeface="Arial" panose="020B0604020202020204" pitchFamily="34" charset="0"/>
              <a:buChar char="•"/>
            </a:pPr>
            <a:r>
              <a:rPr lang="en-IN" sz="2400" dirty="0">
                <a:solidFill>
                  <a:schemeClr val="tx1"/>
                </a:solidFill>
              </a:rPr>
              <a:t>There are two different ways to create Inventory Batch.</a:t>
            </a:r>
          </a:p>
          <a:p>
            <a:pPr marL="800100" lvl="2" indent="-342900">
              <a:spcBef>
                <a:spcPts val="1000"/>
              </a:spcBef>
              <a:buFont typeface="Arial" panose="020B0604020202020204" pitchFamily="34" charset="0"/>
              <a:buChar char="•"/>
            </a:pPr>
            <a:r>
              <a:rPr lang="en-IN" sz="2400" dirty="0">
                <a:solidFill>
                  <a:schemeClr val="tx1"/>
                </a:solidFill>
              </a:rPr>
              <a:t>Generate Inventory Batch</a:t>
            </a:r>
          </a:p>
          <a:p>
            <a:pPr marL="800100" lvl="2" indent="-342900">
              <a:spcBef>
                <a:spcPts val="1000"/>
              </a:spcBef>
              <a:buFont typeface="Arial" panose="020B0604020202020204" pitchFamily="34" charset="0"/>
              <a:buChar char="•"/>
            </a:pPr>
            <a:r>
              <a:rPr lang="en-IN" sz="2400" dirty="0">
                <a:solidFill>
                  <a:schemeClr val="tx1"/>
                </a:solidFill>
              </a:rPr>
              <a:t>Upload CSV</a:t>
            </a:r>
          </a:p>
          <a:p>
            <a:pPr marL="342900" lvl="1" indent="-342900">
              <a:spcBef>
                <a:spcPts val="1000"/>
              </a:spcBef>
              <a:buFont typeface="Arial" panose="020B0604020202020204" pitchFamily="34" charset="0"/>
              <a:buChar char="•"/>
            </a:pPr>
            <a:r>
              <a:rPr lang="en-IN" sz="2400" dirty="0">
                <a:solidFill>
                  <a:schemeClr val="tx1"/>
                </a:solidFill>
              </a:rPr>
              <a:t>Provide basic configurations and From – To Range. It'll generate number series of that range. If all inventories have same attribute values then this can be done while Generate Batch.</a:t>
            </a:r>
          </a:p>
        </p:txBody>
      </p:sp>
    </p:spTree>
    <p:extLst>
      <p:ext uri="{BB962C8B-B14F-4D97-AF65-F5344CB8AC3E}">
        <p14:creationId xmlns:p14="http://schemas.microsoft.com/office/powerpoint/2010/main" val="39046581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bwMode="auto">
          <a:xfrm>
            <a:off x="360608" y="87086"/>
            <a:ext cx="6119392" cy="648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sz="3000" dirty="0">
                <a:solidFill>
                  <a:schemeClr val="bg1"/>
                </a:solidFill>
              </a:rPr>
              <a:t>Etiquette</a:t>
            </a:r>
          </a:p>
        </p:txBody>
      </p:sp>
      <p:pic>
        <p:nvPicPr>
          <p:cNvPr id="11" name="Picture 10" descr="SwitchMobilePhoneToSilent.jpg"/>
          <p:cNvPicPr>
            <a:picLocks noChangeAspect="1"/>
          </p:cNvPicPr>
          <p:nvPr/>
        </p:nvPicPr>
        <p:blipFill>
          <a:blip r:embed="rId2" cstate="print"/>
          <a:srcRect l="7681" t="3107" r="6594" b="5242"/>
          <a:stretch>
            <a:fillRect/>
          </a:stretch>
        </p:blipFill>
        <p:spPr>
          <a:xfrm>
            <a:off x="457200" y="1219200"/>
            <a:ext cx="1905000" cy="2881923"/>
          </a:xfrm>
          <a:prstGeom prst="rect">
            <a:avLst/>
          </a:prstGeom>
        </p:spPr>
      </p:pic>
      <p:pic>
        <p:nvPicPr>
          <p:cNvPr id="19" name="Picture 18" descr="close laptop.jpg"/>
          <p:cNvPicPr>
            <a:picLocks noChangeAspect="1"/>
          </p:cNvPicPr>
          <p:nvPr/>
        </p:nvPicPr>
        <p:blipFill>
          <a:blip r:embed="rId3" cstate="print"/>
          <a:stretch>
            <a:fillRect/>
          </a:stretch>
        </p:blipFill>
        <p:spPr>
          <a:xfrm>
            <a:off x="76200" y="4163377"/>
            <a:ext cx="2667000" cy="1780223"/>
          </a:xfrm>
          <a:prstGeom prst="rect">
            <a:avLst/>
          </a:prstGeom>
        </p:spPr>
      </p:pic>
      <p:cxnSp>
        <p:nvCxnSpPr>
          <p:cNvPr id="20" name="Straight Connector 19"/>
          <p:cNvCxnSpPr/>
          <p:nvPr/>
        </p:nvCxnSpPr>
        <p:spPr>
          <a:xfrm>
            <a:off x="2819400" y="1293841"/>
            <a:ext cx="5486400" cy="155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819400" y="5713441"/>
            <a:ext cx="5486400" cy="155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3" name="Slide Number Placeholder 13"/>
          <p:cNvSpPr>
            <a:spLocks noGrp="1"/>
          </p:cNvSpPr>
          <p:nvPr>
            <p:ph type="sldNum" sz="quarter" idx="4"/>
          </p:nvPr>
        </p:nvSpPr>
        <p:spPr>
          <a:xfrm>
            <a:off x="6829232" y="6399480"/>
            <a:ext cx="2133600" cy="365125"/>
          </a:xfrm>
          <a:prstGeom prst="rect">
            <a:avLst/>
          </a:prstGeom>
        </p:spPr>
        <p:txBody>
          <a:bodyPr/>
          <a:lstStyle/>
          <a:p>
            <a:fld id="{DB290E97-9747-4422-823B-B7ED9D75BA90}" type="slidenum">
              <a:rPr lang="en-US" smtClean="0"/>
              <a:pPr/>
              <a:t>3</a:t>
            </a:fld>
            <a:endParaRPr lang="en-US" dirty="0"/>
          </a:p>
        </p:txBody>
      </p:sp>
      <p:sp>
        <p:nvSpPr>
          <p:cNvPr id="24" name="Content Placeholder 2"/>
          <p:cNvSpPr txBox="1">
            <a:spLocks/>
          </p:cNvSpPr>
          <p:nvPr/>
        </p:nvSpPr>
        <p:spPr>
          <a:xfrm>
            <a:off x="2819400" y="1419566"/>
            <a:ext cx="7182463" cy="403790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27013" marR="0" lvl="0" indent="-100013" algn="l" rtl="0">
              <a:lnSpc>
                <a:spcPct val="90000"/>
              </a:lnSpc>
              <a:spcBef>
                <a:spcPts val="1000"/>
              </a:spcBef>
              <a:spcAft>
                <a:spcPts val="0"/>
              </a:spcAft>
              <a:buClr>
                <a:srgbClr val="0066B1"/>
              </a:buClr>
              <a:buSzPct val="100000"/>
              <a:buFont typeface="Arial"/>
              <a:buChar char="•"/>
              <a:defRPr sz="2000" b="0" i="0" u="none" strike="noStrike" cap="none">
                <a:solidFill>
                  <a:srgbClr val="0066B1"/>
                </a:solidFill>
                <a:latin typeface="Calibri"/>
                <a:ea typeface="Calibri"/>
                <a:cs typeface="Calibri"/>
                <a:sym typeface="Calibri"/>
              </a:defRPr>
            </a:lvl1pPr>
            <a:lvl2pPr marL="684213" marR="0" lvl="1" indent="-112712" algn="l" rtl="0">
              <a:lnSpc>
                <a:spcPct val="90000"/>
              </a:lnSpc>
              <a:spcBef>
                <a:spcPts val="500"/>
              </a:spcBef>
              <a:spcAft>
                <a:spcPts val="0"/>
              </a:spcAft>
              <a:buClr>
                <a:srgbClr val="7D8184"/>
              </a:buClr>
              <a:buSzPct val="100000"/>
              <a:buFont typeface="Arial"/>
              <a:buChar char="•"/>
              <a:defRPr sz="1800" b="0" i="0" u="none" strike="noStrike" cap="none">
                <a:solidFill>
                  <a:srgbClr val="7D8184"/>
                </a:solidFill>
                <a:latin typeface="Calibri"/>
                <a:ea typeface="Calibri"/>
                <a:cs typeface="Calibri"/>
                <a:sym typeface="Calibri"/>
              </a:defRPr>
            </a:lvl2pPr>
            <a:lvl3pPr marL="1141413" marR="0" lvl="2" indent="-100012" algn="l" rtl="0">
              <a:lnSpc>
                <a:spcPct val="90000"/>
              </a:lnSpc>
              <a:spcBef>
                <a:spcPts val="500"/>
              </a:spcBef>
              <a:spcAft>
                <a:spcPts val="0"/>
              </a:spcAft>
              <a:buClr>
                <a:srgbClr val="7D8184"/>
              </a:buClr>
              <a:buSzPct val="100000"/>
              <a:buFont typeface="Arial"/>
              <a:buChar char="•"/>
              <a:defRPr sz="2000" b="0" i="0" u="none" strike="noStrike" cap="none">
                <a:solidFill>
                  <a:srgbClr val="7D8184"/>
                </a:solidFill>
                <a:latin typeface="Calibri"/>
                <a:ea typeface="Calibri"/>
                <a:cs typeface="Calibri"/>
                <a:sym typeface="Calibri"/>
              </a:defRPr>
            </a:lvl3pPr>
            <a:lvl4pPr marL="1598613" marR="0" lvl="3" indent="-112712" algn="l" rtl="0">
              <a:lnSpc>
                <a:spcPct val="90000"/>
              </a:lnSpc>
              <a:spcBef>
                <a:spcPts val="500"/>
              </a:spcBef>
              <a:spcAft>
                <a:spcPts val="0"/>
              </a:spcAft>
              <a:buClr>
                <a:srgbClr val="7D8184"/>
              </a:buClr>
              <a:buSzPct val="100000"/>
              <a:buFont typeface="Arial"/>
              <a:buChar char="•"/>
              <a:defRPr sz="1800" b="0" i="0" u="none" strike="noStrike" cap="none">
                <a:solidFill>
                  <a:srgbClr val="7D8184"/>
                </a:solidFill>
                <a:latin typeface="Calibri"/>
                <a:ea typeface="Calibri"/>
                <a:cs typeface="Calibri"/>
                <a:sym typeface="Calibri"/>
              </a:defRPr>
            </a:lvl4pPr>
            <a:lvl5pPr marL="2055813" marR="0" lvl="4" indent="-112713" algn="l" rtl="0">
              <a:lnSpc>
                <a:spcPct val="90000"/>
              </a:lnSpc>
              <a:spcBef>
                <a:spcPts val="500"/>
              </a:spcBef>
              <a:spcAft>
                <a:spcPts val="0"/>
              </a:spcAft>
              <a:buClr>
                <a:srgbClr val="7D8184"/>
              </a:buClr>
              <a:buSzPct val="100000"/>
              <a:buFont typeface="Arial"/>
              <a:buChar char="•"/>
              <a:defRPr sz="1800" b="0" i="0" u="none" strike="noStrike" cap="none">
                <a:solidFill>
                  <a:srgbClr val="7D8184"/>
                </a:solidFill>
                <a:latin typeface="Calibri"/>
                <a:ea typeface="Calibri"/>
                <a:cs typeface="Calibri"/>
                <a:sym typeface="Calibri"/>
              </a:defRPr>
            </a:lvl5pPr>
            <a:lvl6pPr marL="2514537" marR="0" lvl="5" indent="-126937"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726" marR="0" lvl="6" indent="-126925"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8914" marR="0" lvl="7" indent="-126913"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103" marR="0" lvl="8" indent="-126903"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a:lnSpc>
                <a:spcPct val="150000"/>
              </a:lnSpc>
              <a:buClrTx/>
            </a:pPr>
            <a:r>
              <a:rPr lang="en-US" dirty="0" smtClean="0">
                <a:solidFill>
                  <a:schemeClr val="tx1"/>
                </a:solidFill>
                <a:latin typeface="+mn-lt"/>
                <a:ea typeface="+mn-ea"/>
                <a:cs typeface="+mn-cs"/>
              </a:rPr>
              <a:t>  Be </a:t>
            </a:r>
            <a:r>
              <a:rPr lang="en-US" dirty="0">
                <a:solidFill>
                  <a:schemeClr val="tx1"/>
                </a:solidFill>
                <a:latin typeface="+mn-lt"/>
                <a:ea typeface="+mn-ea"/>
                <a:cs typeface="+mn-cs"/>
              </a:rPr>
              <a:t>punctual and do not miss any part of the training</a:t>
            </a:r>
          </a:p>
          <a:p>
            <a:pPr>
              <a:lnSpc>
                <a:spcPct val="150000"/>
              </a:lnSpc>
              <a:buClrTx/>
            </a:pPr>
            <a:r>
              <a:rPr lang="en-US" dirty="0" smtClean="0">
                <a:solidFill>
                  <a:schemeClr val="tx1"/>
                </a:solidFill>
                <a:latin typeface="+mn-lt"/>
                <a:ea typeface="+mn-ea"/>
                <a:cs typeface="+mn-cs"/>
              </a:rPr>
              <a:t>  Mobiles </a:t>
            </a:r>
            <a:r>
              <a:rPr lang="en-US" dirty="0">
                <a:solidFill>
                  <a:schemeClr val="tx1"/>
                </a:solidFill>
                <a:latin typeface="+mn-lt"/>
                <a:ea typeface="+mn-ea"/>
                <a:cs typeface="+mn-cs"/>
              </a:rPr>
              <a:t>must be in silent mode / switched off</a:t>
            </a:r>
          </a:p>
          <a:p>
            <a:pPr>
              <a:lnSpc>
                <a:spcPct val="150000"/>
              </a:lnSpc>
              <a:buClrTx/>
            </a:pPr>
            <a:r>
              <a:rPr lang="en-US" dirty="0" smtClean="0">
                <a:solidFill>
                  <a:schemeClr val="tx1"/>
                </a:solidFill>
                <a:latin typeface="+mn-lt"/>
                <a:ea typeface="+mn-ea"/>
                <a:cs typeface="+mn-cs"/>
              </a:rPr>
              <a:t>  Park </a:t>
            </a:r>
            <a:r>
              <a:rPr lang="en-US" dirty="0">
                <a:solidFill>
                  <a:schemeClr val="tx1"/>
                </a:solidFill>
                <a:latin typeface="+mn-lt"/>
                <a:ea typeface="+mn-ea"/>
                <a:cs typeface="+mn-cs"/>
              </a:rPr>
              <a:t>other issues and issues of debate for breaks / end-of-day</a:t>
            </a:r>
          </a:p>
          <a:p>
            <a:pPr>
              <a:lnSpc>
                <a:spcPct val="150000"/>
              </a:lnSpc>
              <a:buClrTx/>
            </a:pPr>
            <a:r>
              <a:rPr lang="en-US" dirty="0" smtClean="0">
                <a:solidFill>
                  <a:schemeClr val="tx1"/>
                </a:solidFill>
                <a:latin typeface="+mn-lt"/>
                <a:ea typeface="+mn-ea"/>
                <a:cs typeface="+mn-cs"/>
              </a:rPr>
              <a:t>  Do </a:t>
            </a:r>
            <a:r>
              <a:rPr lang="en-US" dirty="0">
                <a:solidFill>
                  <a:schemeClr val="tx1"/>
                </a:solidFill>
                <a:latin typeface="+mn-lt"/>
                <a:ea typeface="+mn-ea"/>
                <a:cs typeface="+mn-cs"/>
              </a:rPr>
              <a:t>not disturb others during the training</a:t>
            </a:r>
          </a:p>
          <a:p>
            <a:pPr>
              <a:lnSpc>
                <a:spcPct val="150000"/>
              </a:lnSpc>
              <a:buClrTx/>
            </a:pPr>
            <a:r>
              <a:rPr lang="en-US" dirty="0" smtClean="0">
                <a:solidFill>
                  <a:schemeClr val="tx1"/>
                </a:solidFill>
                <a:latin typeface="+mn-lt"/>
                <a:ea typeface="+mn-ea"/>
                <a:cs typeface="+mn-cs"/>
              </a:rPr>
              <a:t>  Help </a:t>
            </a:r>
            <a:r>
              <a:rPr lang="en-US" dirty="0">
                <a:solidFill>
                  <a:schemeClr val="tx1"/>
                </a:solidFill>
                <a:latin typeface="+mn-lt"/>
                <a:ea typeface="+mn-ea"/>
                <a:cs typeface="+mn-cs"/>
              </a:rPr>
              <a:t>us improve this training with your invaluable feedback </a:t>
            </a:r>
          </a:p>
        </p:txBody>
      </p:sp>
    </p:spTree>
    <p:extLst>
      <p:ext uri="{BB962C8B-B14F-4D97-AF65-F5344CB8AC3E}">
        <p14:creationId xmlns:p14="http://schemas.microsoft.com/office/powerpoint/2010/main" val="1233705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Inventory Life Cycle Management</a:t>
            </a:r>
            <a:endParaRPr lang="en-IN" sz="30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2654" y="1034320"/>
            <a:ext cx="7755510" cy="5823679"/>
          </a:xfrm>
          <a:prstGeom prst="rect">
            <a:avLst/>
          </a:prstGeom>
        </p:spPr>
      </p:pic>
    </p:spTree>
    <p:extLst>
      <p:ext uri="{BB962C8B-B14F-4D97-AF65-F5344CB8AC3E}">
        <p14:creationId xmlns:p14="http://schemas.microsoft.com/office/powerpoint/2010/main" val="31215972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Life Cycle Status Transition</a:t>
            </a:r>
          </a:p>
        </p:txBody>
      </p:sp>
      <p:sp>
        <p:nvSpPr>
          <p:cNvPr id="4" name="Slide Number Placeholder 3"/>
          <p:cNvSpPr>
            <a:spLocks noGrp="1"/>
          </p:cNvSpPr>
          <p:nvPr>
            <p:ph type="sldNum" sz="quarter" idx="4"/>
          </p:nvPr>
        </p:nvSpPr>
        <p:spPr/>
        <p:txBody>
          <a:bodyPr/>
          <a:lstStyle/>
          <a:p>
            <a:fld id="{DB290E97-9747-4422-823B-B7ED9D75BA90}" type="slidenum">
              <a:rPr lang="en-US" smtClean="0"/>
              <a:pPr/>
              <a:t>31</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87554574"/>
              </p:ext>
            </p:extLst>
          </p:nvPr>
        </p:nvGraphicFramePr>
        <p:xfrm>
          <a:off x="348341" y="1094283"/>
          <a:ext cx="11613811" cy="5473020"/>
        </p:xfrm>
        <a:graphic>
          <a:graphicData uri="http://schemas.openxmlformats.org/drawingml/2006/table">
            <a:tbl>
              <a:tblPr/>
              <a:tblGrid>
                <a:gridCol w="1055801"/>
                <a:gridCol w="1055801"/>
                <a:gridCol w="1055801"/>
                <a:gridCol w="1055801"/>
                <a:gridCol w="1055801"/>
                <a:gridCol w="1055801"/>
                <a:gridCol w="1055801"/>
                <a:gridCol w="1055801"/>
                <a:gridCol w="1055801"/>
                <a:gridCol w="1055801"/>
                <a:gridCol w="1055801"/>
              </a:tblGrid>
              <a:tr h="556914">
                <a:tc>
                  <a:txBody>
                    <a:bodyPr/>
                    <a:lstStyle/>
                    <a:p>
                      <a:pPr algn="l" fontAlgn="t"/>
                      <a:r>
                        <a:rPr lang="en-IN" sz="1300" b="1">
                          <a:solidFill>
                            <a:srgbClr val="333333"/>
                          </a:solidFill>
                          <a:effectLst/>
                        </a:rPr>
                        <a:t>Status</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l" fontAlgn="t"/>
                      <a:r>
                        <a:rPr lang="en-IN" sz="1300" b="1">
                          <a:solidFill>
                            <a:srgbClr val="333333"/>
                          </a:solidFill>
                          <a:effectLst/>
                        </a:rPr>
                        <a:t>Generated</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l" fontAlgn="t"/>
                      <a:r>
                        <a:rPr lang="en-IN" sz="1300" b="1">
                          <a:solidFill>
                            <a:srgbClr val="333333"/>
                          </a:solidFill>
                          <a:effectLst/>
                        </a:rPr>
                        <a:t>Available</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l" fontAlgn="t"/>
                      <a:r>
                        <a:rPr lang="en-IN" sz="1300" b="1">
                          <a:solidFill>
                            <a:srgbClr val="333333"/>
                          </a:solidFill>
                          <a:effectLst/>
                        </a:rPr>
                        <a:t>Reserved</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l" fontAlgn="t"/>
                      <a:r>
                        <a:rPr lang="en-IN" sz="1300" b="1">
                          <a:solidFill>
                            <a:srgbClr val="333333"/>
                          </a:solidFill>
                          <a:effectLst/>
                        </a:rPr>
                        <a:t>Allocated</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l" fontAlgn="t"/>
                      <a:r>
                        <a:rPr lang="en-IN" sz="1300" b="1">
                          <a:solidFill>
                            <a:srgbClr val="333333"/>
                          </a:solidFill>
                          <a:effectLst/>
                        </a:rPr>
                        <a:t>In-Use</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l" fontAlgn="t"/>
                      <a:r>
                        <a:rPr lang="en-IN" sz="1300" b="1">
                          <a:solidFill>
                            <a:srgbClr val="333333"/>
                          </a:solidFill>
                          <a:effectLst/>
                        </a:rPr>
                        <a:t>Quarantined</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l" fontAlgn="t"/>
                      <a:r>
                        <a:rPr lang="en-IN" sz="1300" b="1">
                          <a:solidFill>
                            <a:srgbClr val="333333"/>
                          </a:solidFill>
                          <a:effectLst/>
                        </a:rPr>
                        <a:t>Damaged</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l" fontAlgn="t"/>
                      <a:r>
                        <a:rPr lang="en-IN" sz="1300" b="1">
                          <a:solidFill>
                            <a:srgbClr val="333333"/>
                          </a:solidFill>
                          <a:effectLst/>
                        </a:rPr>
                        <a:t>Paired</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l" fontAlgn="t"/>
                      <a:r>
                        <a:rPr lang="en-IN" sz="1300" b="1">
                          <a:solidFill>
                            <a:srgbClr val="333333"/>
                          </a:solidFill>
                          <a:effectLst/>
                        </a:rPr>
                        <a:t>Scrapped</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l" fontAlgn="t"/>
                      <a:r>
                        <a:rPr lang="en-IN" sz="1300" b="1">
                          <a:solidFill>
                            <a:srgbClr val="333333"/>
                          </a:solidFill>
                          <a:effectLst/>
                        </a:rPr>
                        <a:t>Void</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r>
              <a:tr h="556914">
                <a:tc>
                  <a:txBody>
                    <a:bodyPr/>
                    <a:lstStyle/>
                    <a:p>
                      <a:pPr algn="l" fontAlgn="t"/>
                      <a:r>
                        <a:rPr lang="en-IN" sz="1300" b="1">
                          <a:solidFill>
                            <a:srgbClr val="333333"/>
                          </a:solidFill>
                          <a:effectLst/>
                        </a:rPr>
                        <a:t>Generated</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ctr" fontAlgn="t"/>
                      <a:r>
                        <a:rPr lang="en-IN" sz="1300">
                          <a:effectLst/>
                        </a:rPr>
                        <a:t>-</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r>
              <a:tr h="556914">
                <a:tc>
                  <a:txBody>
                    <a:bodyPr/>
                    <a:lstStyle/>
                    <a:p>
                      <a:pPr algn="l" fontAlgn="t"/>
                      <a:r>
                        <a:rPr lang="en-IN" sz="1300" b="1">
                          <a:solidFill>
                            <a:srgbClr val="333333"/>
                          </a:solidFill>
                          <a:effectLst/>
                        </a:rPr>
                        <a:t>Available</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r>
              <a:tr h="556914">
                <a:tc>
                  <a:txBody>
                    <a:bodyPr/>
                    <a:lstStyle/>
                    <a:p>
                      <a:pPr algn="l" fontAlgn="t"/>
                      <a:r>
                        <a:rPr lang="en-IN" sz="1300" b="1">
                          <a:solidFill>
                            <a:srgbClr val="333333"/>
                          </a:solidFill>
                          <a:effectLst/>
                        </a:rPr>
                        <a:t>Reserved</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r>
              <a:tr h="556914">
                <a:tc>
                  <a:txBody>
                    <a:bodyPr/>
                    <a:lstStyle/>
                    <a:p>
                      <a:pPr algn="l" fontAlgn="t"/>
                      <a:r>
                        <a:rPr lang="en-IN" sz="1300" b="1">
                          <a:solidFill>
                            <a:srgbClr val="333333"/>
                          </a:solidFill>
                          <a:effectLst/>
                        </a:rPr>
                        <a:t>Allocated</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r>
              <a:tr h="339236">
                <a:tc>
                  <a:txBody>
                    <a:bodyPr/>
                    <a:lstStyle/>
                    <a:p>
                      <a:pPr algn="l" fontAlgn="t"/>
                      <a:r>
                        <a:rPr lang="en-IN" sz="1300" b="1">
                          <a:solidFill>
                            <a:srgbClr val="333333"/>
                          </a:solidFill>
                          <a:effectLst/>
                        </a:rPr>
                        <a:t>In-Use</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r>
              <a:tr h="556914">
                <a:tc>
                  <a:txBody>
                    <a:bodyPr/>
                    <a:lstStyle/>
                    <a:p>
                      <a:pPr algn="l" fontAlgn="t"/>
                      <a:r>
                        <a:rPr lang="en-IN" sz="1300" b="1">
                          <a:solidFill>
                            <a:srgbClr val="333333"/>
                          </a:solidFill>
                          <a:effectLst/>
                        </a:rPr>
                        <a:t>Quarantined</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r>
              <a:tr h="556914">
                <a:tc>
                  <a:txBody>
                    <a:bodyPr/>
                    <a:lstStyle/>
                    <a:p>
                      <a:pPr algn="l" fontAlgn="t"/>
                      <a:r>
                        <a:rPr lang="en-IN" sz="1300" b="1">
                          <a:solidFill>
                            <a:srgbClr val="333333"/>
                          </a:solidFill>
                          <a:effectLst/>
                        </a:rPr>
                        <a:t>Damaged</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r>
              <a:tr h="339236">
                <a:tc>
                  <a:txBody>
                    <a:bodyPr/>
                    <a:lstStyle/>
                    <a:p>
                      <a:pPr algn="l" fontAlgn="t"/>
                      <a:r>
                        <a:rPr lang="en-IN" sz="1300" b="1">
                          <a:solidFill>
                            <a:srgbClr val="333333"/>
                          </a:solidFill>
                          <a:effectLst/>
                        </a:rPr>
                        <a:t>Paired</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b="1">
                          <a:effectLst/>
                        </a:rPr>
                        <a:t>Y</a:t>
                      </a:r>
                      <a:endParaRPr lang="en-IN" sz="1300">
                        <a:effectLst/>
                      </a:endParaRP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r>
              <a:tr h="556914">
                <a:tc>
                  <a:txBody>
                    <a:bodyPr/>
                    <a:lstStyle/>
                    <a:p>
                      <a:pPr algn="l" fontAlgn="t"/>
                      <a:r>
                        <a:rPr lang="en-IN" sz="1300" b="1">
                          <a:solidFill>
                            <a:srgbClr val="333333"/>
                          </a:solidFill>
                          <a:effectLst/>
                        </a:rPr>
                        <a:t>Scrapped</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r>
              <a:tr h="339236">
                <a:tc>
                  <a:txBody>
                    <a:bodyPr/>
                    <a:lstStyle/>
                    <a:p>
                      <a:pPr algn="l" fontAlgn="t"/>
                      <a:r>
                        <a:rPr lang="en-IN" sz="1300" b="1">
                          <a:solidFill>
                            <a:srgbClr val="333333"/>
                          </a:solidFill>
                          <a:effectLst/>
                        </a:rPr>
                        <a:t>Void</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0E0E0"/>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a:effectLst/>
                        </a:rPr>
                        <a:t>N</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c>
                  <a:txBody>
                    <a:bodyPr/>
                    <a:lstStyle/>
                    <a:p>
                      <a:pPr algn="ctr" fontAlgn="t"/>
                      <a:r>
                        <a:rPr lang="en-IN" sz="1300" dirty="0">
                          <a:effectLst/>
                        </a:rPr>
                        <a:t>-</a:t>
                      </a:r>
                    </a:p>
                  </a:txBody>
                  <a:tcPr marL="66900" marR="66900" marT="46830" marB="4683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DF5FF"/>
                    </a:solidFill>
                  </a:tcPr>
                </a:tc>
              </a:tr>
            </a:tbl>
          </a:graphicData>
        </a:graphic>
      </p:graphicFrame>
    </p:spTree>
    <p:extLst>
      <p:ext uri="{BB962C8B-B14F-4D97-AF65-F5344CB8AC3E}">
        <p14:creationId xmlns:p14="http://schemas.microsoft.com/office/powerpoint/2010/main" val="4149194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Headphones </a:t>
            </a:r>
            <a:r>
              <a:rPr lang="en-IN" smtClean="0"/>
              <a:t>Life Cycle</a:t>
            </a:r>
            <a:endParaRPr lang="en-IN"/>
          </a:p>
        </p:txBody>
      </p:sp>
      <p:sp>
        <p:nvSpPr>
          <p:cNvPr id="4" name="Slide Number Placeholder 3"/>
          <p:cNvSpPr>
            <a:spLocks noGrp="1"/>
          </p:cNvSpPr>
          <p:nvPr>
            <p:ph type="sldNum" sz="quarter" idx="4"/>
          </p:nvPr>
        </p:nvSpPr>
        <p:spPr/>
        <p:txBody>
          <a:bodyPr/>
          <a:lstStyle/>
          <a:p>
            <a:fld id="{DB290E97-9747-4422-823B-B7ED9D75BA90}" type="slidenum">
              <a:rPr lang="en-US" smtClean="0"/>
              <a:pPr/>
              <a:t>32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341" y="1528997"/>
            <a:ext cx="10478125" cy="4467069"/>
          </a:xfrm>
          <a:prstGeom prst="rect">
            <a:avLst/>
          </a:prstGeom>
        </p:spPr>
      </p:pic>
    </p:spTree>
    <p:extLst>
      <p:ext uri="{BB962C8B-B14F-4D97-AF65-F5344CB8AC3E}">
        <p14:creationId xmlns:p14="http://schemas.microsoft.com/office/powerpoint/2010/main" val="3732533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Inventory Bundling and its Rules</a:t>
            </a:r>
            <a:endParaRPr lang="en-IN" sz="30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8325" y="1155555"/>
            <a:ext cx="8515350" cy="5191125"/>
          </a:xfrm>
          <a:prstGeom prst="rect">
            <a:avLst/>
          </a:prstGeom>
        </p:spPr>
      </p:pic>
    </p:spTree>
    <p:extLst>
      <p:ext uri="{BB962C8B-B14F-4D97-AF65-F5344CB8AC3E}">
        <p14:creationId xmlns:p14="http://schemas.microsoft.com/office/powerpoint/2010/main" val="31773922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Bundling (Pairing)</a:t>
            </a:r>
            <a:endParaRPr lang="en-IN" sz="3000" dirty="0"/>
          </a:p>
        </p:txBody>
      </p:sp>
      <p:pic>
        <p:nvPicPr>
          <p:cNvPr id="4" name="Picture 2"/>
          <p:cNvPicPr>
            <a:picLocks noChangeAspect="1" noChangeArrowheads="1"/>
          </p:cNvPicPr>
          <p:nvPr/>
        </p:nvPicPr>
        <p:blipFill>
          <a:blip r:embed="rId2" cstate="print"/>
          <a:srcRect/>
          <a:stretch>
            <a:fillRect/>
          </a:stretch>
        </p:blipFill>
        <p:spPr bwMode="auto">
          <a:xfrm>
            <a:off x="1417282" y="1209138"/>
            <a:ext cx="9375214" cy="5105415"/>
          </a:xfrm>
          <a:prstGeom prst="rect">
            <a:avLst/>
          </a:prstGeom>
          <a:noFill/>
          <a:ln w="9525">
            <a:noFill/>
            <a:miter lim="800000"/>
            <a:headEnd/>
            <a:tailEnd/>
          </a:ln>
        </p:spPr>
      </p:pic>
    </p:spTree>
    <p:extLst>
      <p:ext uri="{BB962C8B-B14F-4D97-AF65-F5344CB8AC3E}">
        <p14:creationId xmlns:p14="http://schemas.microsoft.com/office/powerpoint/2010/main" val="37818395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Reserved Inventory</a:t>
            </a:r>
            <a:endParaRPr lang="en-IN"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35</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015" y="1411873"/>
            <a:ext cx="1877918" cy="206339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549" y="4436752"/>
            <a:ext cx="2143125" cy="214312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549" y="1034386"/>
            <a:ext cx="2143125" cy="214312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5015" y="3475264"/>
            <a:ext cx="2000250" cy="200025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3903" y="2037122"/>
            <a:ext cx="2569866" cy="2876284"/>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48875" y="4543710"/>
            <a:ext cx="2143125" cy="1925329"/>
          </a:xfrm>
          <a:prstGeom prst="rect">
            <a:avLst/>
          </a:prstGeom>
        </p:spPr>
      </p:pic>
      <p:sp>
        <p:nvSpPr>
          <p:cNvPr id="12" name="Down Arrow 11"/>
          <p:cNvSpPr/>
          <p:nvPr/>
        </p:nvSpPr>
        <p:spPr>
          <a:xfrm>
            <a:off x="1071560" y="3302778"/>
            <a:ext cx="375101" cy="9670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Bent-Up Arrow 12"/>
          <p:cNvSpPr/>
          <p:nvPr/>
        </p:nvSpPr>
        <p:spPr>
          <a:xfrm>
            <a:off x="2842633" y="5691116"/>
            <a:ext cx="2821187" cy="77792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ight Arrow 13"/>
          <p:cNvSpPr/>
          <p:nvPr/>
        </p:nvSpPr>
        <p:spPr>
          <a:xfrm>
            <a:off x="6622850" y="2980252"/>
            <a:ext cx="1534424" cy="6005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Bent Arrow 15"/>
          <p:cNvSpPr/>
          <p:nvPr/>
        </p:nvSpPr>
        <p:spPr>
          <a:xfrm rot="5400000">
            <a:off x="10479080" y="3173378"/>
            <a:ext cx="1378164" cy="81475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57310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1"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1+#ppt_w/2"/>
                                          </p:val>
                                        </p:tav>
                                        <p:tav tm="100000">
                                          <p:val>
                                            <p:strVal val="#ppt_x"/>
                                          </p:val>
                                        </p:tav>
                                      </p:tavLst>
                                    </p:anim>
                                    <p:anim calcmode="lin" valueType="num">
                                      <p:cBhvr additive="base">
                                        <p:cTn id="46" dur="500" fill="hold"/>
                                        <p:tgtEl>
                                          <p:spTgt spid="16"/>
                                        </p:tgtEl>
                                        <p:attrNameLst>
                                          <p:attrName>ppt_y</p:attrName>
                                        </p:attrNameLst>
                                      </p:cBhvr>
                                      <p:tavLst>
                                        <p:tav tm="0">
                                          <p:val>
                                            <p:strVal val="#ppt_y"/>
                                          </p:val>
                                        </p:tav>
                                        <p:tav tm="100000">
                                          <p:val>
                                            <p:strVal val="#ppt_y"/>
                                          </p:val>
                                        </p:tav>
                                      </p:tavLst>
                                    </p:anim>
                                  </p:childTnLst>
                                </p:cTn>
                              </p:par>
                              <p:par>
                                <p:cTn id="47" presetID="2" presetClass="entr" presetSubtype="2"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1+#ppt_w/2"/>
                                          </p:val>
                                        </p:tav>
                                        <p:tav tm="100000">
                                          <p:val>
                                            <p:strVal val="#ppt_x"/>
                                          </p:val>
                                        </p:tav>
                                      </p:tavLst>
                                    </p:anim>
                                    <p:anim calcmode="lin" valueType="num">
                                      <p:cBhvr additive="base">
                                        <p:cTn id="5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DB290E97-9747-4422-823B-B7ED9D75BA90}" type="slidenum">
              <a:rPr lang="en-US" smtClean="0"/>
              <a:pPr/>
              <a:t>36</a:t>
            </a:fld>
            <a:endParaRPr lang="en-US" dirty="0"/>
          </a:p>
        </p:txBody>
      </p:sp>
      <p:sp>
        <p:nvSpPr>
          <p:cNvPr id="5" name="Title 1"/>
          <p:cNvSpPr>
            <a:spLocks noGrp="1"/>
          </p:cNvSpPr>
          <p:nvPr>
            <p:ph type="title"/>
          </p:nvPr>
        </p:nvSpPr>
        <p:spPr>
          <a:xfrm>
            <a:off x="348336" y="129656"/>
            <a:ext cx="9318178" cy="779463"/>
          </a:xfrm>
        </p:spPr>
        <p:txBody>
          <a:bodyPr/>
          <a:lstStyle/>
          <a:p>
            <a:r>
              <a:rPr lang="en-IN" dirty="0" smtClean="0"/>
              <a:t>Reserved Inventory</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0780"/>
            <a:ext cx="2665969" cy="2508856"/>
          </a:xfrm>
          <a:prstGeom prst="rect">
            <a:avLst/>
          </a:prstGeom>
        </p:spPr>
      </p:pic>
      <p:sp>
        <p:nvSpPr>
          <p:cNvPr id="8" name="Right Arrow 7"/>
          <p:cNvSpPr/>
          <p:nvPr/>
        </p:nvSpPr>
        <p:spPr>
          <a:xfrm>
            <a:off x="2841002" y="1926296"/>
            <a:ext cx="4326340" cy="5322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4083276" y="2395208"/>
            <a:ext cx="3766782" cy="461665"/>
          </a:xfrm>
          <a:prstGeom prst="rect">
            <a:avLst/>
          </a:prstGeom>
          <a:noFill/>
        </p:spPr>
        <p:txBody>
          <a:bodyPr wrap="square" rtlCol="0">
            <a:spAutoFit/>
          </a:bodyPr>
          <a:lstStyle/>
          <a:p>
            <a:r>
              <a:rPr lang="en-IN" sz="2400" b="1" dirty="0" smtClean="0">
                <a:solidFill>
                  <a:schemeClr val="accent2">
                    <a:lumMod val="75000"/>
                  </a:schemeClr>
                </a:solidFill>
                <a:latin typeface="+mn-lt"/>
              </a:rPr>
              <a:t>Check Out</a:t>
            </a:r>
            <a:endParaRPr lang="en-IN" sz="2400" b="1" dirty="0">
              <a:solidFill>
                <a:schemeClr val="accent2">
                  <a:lumMod val="75000"/>
                </a:schemeClr>
              </a:solidFill>
              <a:latin typeface="+mn-lt"/>
            </a:endParaRPr>
          </a:p>
        </p:txBody>
      </p:sp>
      <p:sp>
        <p:nvSpPr>
          <p:cNvPr id="10" name="Bent-Up Arrow 9"/>
          <p:cNvSpPr/>
          <p:nvPr/>
        </p:nvSpPr>
        <p:spPr>
          <a:xfrm rot="5400000">
            <a:off x="172547" y="3961504"/>
            <a:ext cx="2920618" cy="148370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1525623" y="3817773"/>
            <a:ext cx="2200216" cy="923330"/>
          </a:xfrm>
          <a:prstGeom prst="rect">
            <a:avLst/>
          </a:prstGeom>
          <a:noFill/>
        </p:spPr>
        <p:txBody>
          <a:bodyPr wrap="square" rtlCol="0">
            <a:spAutoFit/>
          </a:bodyPr>
          <a:lstStyle/>
          <a:p>
            <a:r>
              <a:rPr lang="en-IN" b="1" dirty="0" smtClean="0">
                <a:solidFill>
                  <a:schemeClr val="accent2">
                    <a:lumMod val="75000"/>
                  </a:schemeClr>
                </a:solidFill>
              </a:rPr>
              <a:t>Inventory Reservation Duration</a:t>
            </a:r>
            <a:endParaRPr lang="en-IN" b="1" dirty="0">
              <a:solidFill>
                <a:schemeClr val="accent2">
                  <a:lumMod val="75000"/>
                </a:schemeClr>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5529" y="1469949"/>
            <a:ext cx="2329869" cy="1444955"/>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3276" y="4741103"/>
            <a:ext cx="2495238" cy="1533333"/>
          </a:xfrm>
          <a:prstGeom prst="rect">
            <a:avLst/>
          </a:prstGeom>
        </p:spPr>
      </p:pic>
    </p:spTree>
    <p:extLst>
      <p:ext uri="{BB962C8B-B14F-4D97-AF65-F5344CB8AC3E}">
        <p14:creationId xmlns:p14="http://schemas.microsoft.com/office/powerpoint/2010/main" val="18619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grpId="1" nodeType="clickEffect">
                                  <p:stCondLst>
                                    <p:cond delay="0"/>
                                  </p:stCondLst>
                                  <p:childTnLst>
                                    <p:animEffect transition="out" filter="blinds(horizontal)">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3" presetClass="exit" presetSubtype="10" fill="hold" grpId="1" nodeType="withEffect">
                                  <p:stCondLst>
                                    <p:cond delay="0"/>
                                  </p:stCondLst>
                                  <p:childTnLst>
                                    <p:animEffect transition="out" filter="blinds(horizontal)">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3" presetClass="exit" presetSubtype="10" fill="hold" nodeType="withEffect">
                                  <p:stCondLst>
                                    <p:cond delay="0"/>
                                  </p:stCondLst>
                                  <p:childTnLst>
                                    <p:animEffect transition="out" filter="blinds(horizontal)">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anim calcmode="lin" valueType="num">
                                      <p:cBhvr>
                                        <p:cTn id="52" dur="1000" fill="hold"/>
                                        <p:tgtEl>
                                          <p:spTgt spid="14"/>
                                        </p:tgtEl>
                                        <p:attrNameLst>
                                          <p:attrName>ppt_x</p:attrName>
                                        </p:attrNameLst>
                                      </p:cBhvr>
                                      <p:tavLst>
                                        <p:tav tm="0">
                                          <p:val>
                                            <p:strVal val="#ppt_x"/>
                                          </p:val>
                                        </p:tav>
                                        <p:tav tm="100000">
                                          <p:val>
                                            <p:strVal val="#ppt_x"/>
                                          </p:val>
                                        </p:tav>
                                      </p:tavLst>
                                    </p:anim>
                                    <p:anim calcmode="lin" valueType="num">
                                      <p:cBhvr>
                                        <p:cTn id="5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6" presetClass="emph" presetSubtype="0" fill="hold" grpId="1" nodeType="clickEffect">
                                  <p:stCondLst>
                                    <p:cond delay="0"/>
                                  </p:stCondLst>
                                  <p:childTnLst>
                                    <p:animEffect transition="out" filter="fade">
                                      <p:cBhvr>
                                        <p:cTn id="57" dur="500" tmFilter="0, 0; .2, .5; .8, .5; 1, 0"/>
                                        <p:tgtEl>
                                          <p:spTgt spid="11"/>
                                        </p:tgtEl>
                                      </p:cBhvr>
                                    </p:animEffect>
                                    <p:animScale>
                                      <p:cBhvr>
                                        <p:cTn id="58"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p:bldP spid="9" grpId="1"/>
      <p:bldP spid="10" grpId="0" animBg="1"/>
      <p:bldP spid="11" grpId="0"/>
      <p:bldP spid="11"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Inventory Operations</a:t>
            </a:r>
            <a:endParaRPr lang="en-IN" sz="3000" dirty="0"/>
          </a:p>
        </p:txBody>
      </p:sp>
      <p:sp>
        <p:nvSpPr>
          <p:cNvPr id="31" name="Content Placeholder 2"/>
          <p:cNvSpPr>
            <a:spLocks noGrp="1"/>
          </p:cNvSpPr>
          <p:nvPr>
            <p:ph idx="4294967295"/>
          </p:nvPr>
        </p:nvSpPr>
        <p:spPr>
          <a:xfrm>
            <a:off x="97720" y="1144864"/>
            <a:ext cx="11769939" cy="5548277"/>
          </a:xfrm>
        </p:spPr>
        <p:txBody>
          <a:bodyPr/>
          <a:lstStyle>
            <a:lvl1pPr marL="0" indent="0">
              <a:buNone/>
              <a:defRPr/>
            </a:lvl1pPr>
          </a:lstStyle>
          <a:p>
            <a:pPr>
              <a:buSzPct val="45000"/>
            </a:pPr>
            <a:r>
              <a:rPr lang="en-US" sz="2000" b="1" dirty="0">
                <a:solidFill>
                  <a:schemeClr val="tx1"/>
                </a:solidFill>
              </a:rPr>
              <a:t>Batch Operations</a:t>
            </a:r>
          </a:p>
          <a:p>
            <a:pPr lvl="1" algn="just">
              <a:lnSpc>
                <a:spcPct val="150000"/>
              </a:lnSpc>
              <a:spcBef>
                <a:spcPts val="600"/>
              </a:spcBef>
              <a:buSzPct val="45000"/>
              <a:buFont typeface="Wingdings" charset="2"/>
              <a:buChar char=""/>
            </a:pPr>
            <a:r>
              <a:rPr lang="en-US" sz="1600" dirty="0" smtClean="0">
                <a:solidFill>
                  <a:schemeClr val="tx1"/>
                </a:solidFill>
              </a:rPr>
              <a:t>Inventory </a:t>
            </a:r>
            <a:r>
              <a:rPr lang="en-US" sz="1600" dirty="0">
                <a:solidFill>
                  <a:schemeClr val="tx1"/>
                </a:solidFill>
              </a:rPr>
              <a:t>Batch Summary</a:t>
            </a:r>
          </a:p>
          <a:p>
            <a:pPr lvl="1" algn="just">
              <a:lnSpc>
                <a:spcPct val="150000"/>
              </a:lnSpc>
              <a:spcBef>
                <a:spcPts val="600"/>
              </a:spcBef>
              <a:buSzPct val="45000"/>
              <a:buFont typeface="Wingdings" charset="2"/>
              <a:buChar char=""/>
            </a:pPr>
            <a:r>
              <a:rPr lang="en-US" sz="1600" dirty="0">
                <a:solidFill>
                  <a:schemeClr val="tx1"/>
                </a:solidFill>
              </a:rPr>
              <a:t>Update Batch Attribute</a:t>
            </a:r>
          </a:p>
          <a:p>
            <a:pPr lvl="1" algn="just">
              <a:lnSpc>
                <a:spcPct val="150000"/>
              </a:lnSpc>
              <a:spcBef>
                <a:spcPts val="600"/>
              </a:spcBef>
              <a:buSzPct val="45000"/>
              <a:buFont typeface="Wingdings" charset="2"/>
              <a:buChar char=""/>
            </a:pPr>
            <a:r>
              <a:rPr lang="en-US" sz="1600" dirty="0" smtClean="0">
                <a:solidFill>
                  <a:schemeClr val="tx1"/>
                </a:solidFill>
              </a:rPr>
              <a:t>Download Inventory </a:t>
            </a:r>
            <a:r>
              <a:rPr lang="en-US" sz="1600" dirty="0">
                <a:solidFill>
                  <a:schemeClr val="tx1"/>
                </a:solidFill>
              </a:rPr>
              <a:t>Attribute</a:t>
            </a:r>
          </a:p>
          <a:p>
            <a:pPr lvl="1" algn="just">
              <a:lnSpc>
                <a:spcPct val="150000"/>
              </a:lnSpc>
              <a:spcBef>
                <a:spcPts val="600"/>
              </a:spcBef>
              <a:buSzPct val="45000"/>
              <a:buFont typeface="Wingdings" charset="2"/>
              <a:buChar char=""/>
            </a:pPr>
            <a:r>
              <a:rPr lang="en-US" sz="1600" dirty="0" smtClean="0">
                <a:solidFill>
                  <a:schemeClr val="tx1"/>
                </a:solidFill>
              </a:rPr>
              <a:t>Download </a:t>
            </a:r>
            <a:r>
              <a:rPr lang="en-US" sz="1600" dirty="0">
                <a:solidFill>
                  <a:schemeClr val="tx1"/>
                </a:solidFill>
              </a:rPr>
              <a:t>Print Vendor </a:t>
            </a:r>
            <a:r>
              <a:rPr lang="en-US" sz="1600" dirty="0" smtClean="0">
                <a:solidFill>
                  <a:schemeClr val="tx1"/>
                </a:solidFill>
              </a:rPr>
              <a:t>Batch</a:t>
            </a:r>
          </a:p>
          <a:p>
            <a:pPr lvl="1" algn="just">
              <a:lnSpc>
                <a:spcPct val="150000"/>
              </a:lnSpc>
              <a:spcBef>
                <a:spcPts val="600"/>
              </a:spcBef>
              <a:buSzPct val="45000"/>
              <a:buFont typeface="Wingdings" charset="2"/>
              <a:buChar char=""/>
            </a:pPr>
            <a:r>
              <a:rPr lang="en-US" sz="1600" dirty="0" smtClean="0">
                <a:solidFill>
                  <a:schemeClr val="tx1"/>
                </a:solidFill>
              </a:rPr>
              <a:t>Download Paired Inventory</a:t>
            </a:r>
          </a:p>
          <a:p>
            <a:pPr marL="457200" lvl="1" indent="0" algn="just">
              <a:lnSpc>
                <a:spcPct val="150000"/>
              </a:lnSpc>
              <a:spcBef>
                <a:spcPts val="600"/>
              </a:spcBef>
              <a:buSzPct val="45000"/>
              <a:buNone/>
            </a:pPr>
            <a:endParaRPr lang="en-US" sz="1600" dirty="0">
              <a:solidFill>
                <a:schemeClr val="tx1"/>
              </a:solidFill>
            </a:endParaRPr>
          </a:p>
          <a:p>
            <a:pPr>
              <a:buSzPct val="45000"/>
            </a:pPr>
            <a:r>
              <a:rPr lang="en-US" sz="2000" b="1" dirty="0">
                <a:solidFill>
                  <a:schemeClr val="tx1"/>
                </a:solidFill>
              </a:rPr>
              <a:t>Inventory Operations</a:t>
            </a:r>
          </a:p>
          <a:p>
            <a:pPr lvl="1" algn="just">
              <a:lnSpc>
                <a:spcPct val="150000"/>
              </a:lnSpc>
              <a:spcBef>
                <a:spcPts val="600"/>
              </a:spcBef>
              <a:buSzPct val="45000"/>
              <a:buFont typeface="Wingdings" charset="2"/>
              <a:buChar char=""/>
            </a:pPr>
            <a:r>
              <a:rPr lang="en-US" sz="1600" dirty="0">
                <a:solidFill>
                  <a:schemeClr val="tx1"/>
                </a:solidFill>
              </a:rPr>
              <a:t>Inventory Summary</a:t>
            </a:r>
          </a:p>
          <a:p>
            <a:pPr lvl="1" algn="just">
              <a:lnSpc>
                <a:spcPct val="150000"/>
              </a:lnSpc>
              <a:spcBef>
                <a:spcPts val="600"/>
              </a:spcBef>
              <a:buSzPct val="45000"/>
              <a:buFont typeface="Wingdings" charset="2"/>
              <a:buChar char=""/>
            </a:pPr>
            <a:r>
              <a:rPr lang="en-US" sz="1600" dirty="0">
                <a:solidFill>
                  <a:schemeClr val="tx1"/>
                </a:solidFill>
              </a:rPr>
              <a:t>Inventory History</a:t>
            </a:r>
          </a:p>
          <a:p>
            <a:pPr lvl="1" algn="just">
              <a:lnSpc>
                <a:spcPct val="150000"/>
              </a:lnSpc>
              <a:spcBef>
                <a:spcPts val="600"/>
              </a:spcBef>
              <a:buSzPct val="45000"/>
              <a:buFont typeface="Wingdings" charset="2"/>
              <a:buChar char=""/>
            </a:pPr>
            <a:r>
              <a:rPr lang="en-US" sz="1600" dirty="0">
                <a:solidFill>
                  <a:schemeClr val="tx1"/>
                </a:solidFill>
              </a:rPr>
              <a:t>Change Status</a:t>
            </a:r>
          </a:p>
          <a:p>
            <a:pPr lvl="1" algn="just">
              <a:lnSpc>
                <a:spcPct val="150000"/>
              </a:lnSpc>
              <a:spcBef>
                <a:spcPts val="600"/>
              </a:spcBef>
              <a:buSzPct val="45000"/>
              <a:buFont typeface="Wingdings" charset="2"/>
              <a:buChar char=""/>
            </a:pPr>
            <a:r>
              <a:rPr lang="en-US" sz="1600" dirty="0">
                <a:solidFill>
                  <a:schemeClr val="tx1"/>
                </a:solidFill>
              </a:rPr>
              <a:t>Change Warehouse</a:t>
            </a:r>
          </a:p>
          <a:p>
            <a:pPr lvl="1" algn="just">
              <a:lnSpc>
                <a:spcPct val="150000"/>
              </a:lnSpc>
              <a:spcBef>
                <a:spcPts val="600"/>
              </a:spcBef>
              <a:buSzPct val="45000"/>
              <a:buFont typeface="Wingdings" charset="2"/>
              <a:buChar char=""/>
            </a:pPr>
            <a:r>
              <a:rPr lang="en-US" sz="1600" dirty="0">
                <a:solidFill>
                  <a:schemeClr val="tx1"/>
                </a:solidFill>
              </a:rPr>
              <a:t>Update Inventory </a:t>
            </a:r>
            <a:r>
              <a:rPr lang="en-US" sz="1600" dirty="0" smtClean="0">
                <a:solidFill>
                  <a:schemeClr val="tx1"/>
                </a:solidFill>
              </a:rPr>
              <a:t>Attribute</a:t>
            </a:r>
            <a:endParaRPr lang="en-US" sz="1600" dirty="0">
              <a:solidFill>
                <a:schemeClr val="tx1"/>
              </a:solidFill>
            </a:endParaRPr>
          </a:p>
        </p:txBody>
      </p:sp>
    </p:spTree>
    <p:extLst>
      <p:ext uri="{BB962C8B-B14F-4D97-AF65-F5344CB8AC3E}">
        <p14:creationId xmlns:p14="http://schemas.microsoft.com/office/powerpoint/2010/main" val="31107027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Sending inventories for printing</a:t>
            </a:r>
            <a:endParaRPr lang="en-IN" sz="3000" dirty="0"/>
          </a:p>
        </p:txBody>
      </p:sp>
      <p:sp>
        <p:nvSpPr>
          <p:cNvPr id="2" name="Rectangle 1"/>
          <p:cNvSpPr/>
          <p:nvPr/>
        </p:nvSpPr>
        <p:spPr>
          <a:xfrm>
            <a:off x="114301" y="1076742"/>
            <a:ext cx="11876808" cy="4914166"/>
          </a:xfrm>
          <a:prstGeom prst="rect">
            <a:avLst/>
          </a:prstGeom>
        </p:spPr>
        <p:txBody>
          <a:bodyPr wrap="square">
            <a:spAutoFit/>
          </a:bodyPr>
          <a:lstStyle/>
          <a:p>
            <a:pPr defTabSz="912813" eaLnBrk="1" hangingPunct="1">
              <a:lnSpc>
                <a:spcPct val="90000"/>
              </a:lnSpc>
              <a:spcBef>
                <a:spcPts val="1000"/>
              </a:spcBef>
              <a:buSzPct val="45000"/>
            </a:pPr>
            <a:r>
              <a:rPr lang="en-IN" sz="2000" b="1" dirty="0">
                <a:latin typeface="+mn-lt"/>
                <a:cs typeface="+mn-cs"/>
              </a:rPr>
              <a:t>Print </a:t>
            </a:r>
            <a:r>
              <a:rPr lang="en-IN" sz="2000" b="1" dirty="0" smtClean="0">
                <a:latin typeface="+mn-lt"/>
                <a:cs typeface="+mn-cs"/>
              </a:rPr>
              <a:t>Vendor and its template</a:t>
            </a:r>
            <a:endParaRPr lang="en-IN" sz="2000" b="1" dirty="0">
              <a:latin typeface="+mn-lt"/>
              <a:cs typeface="+mn-cs"/>
            </a:endParaRPr>
          </a:p>
          <a:p>
            <a:pPr marL="684213" lvl="1" indent="-227013" algn="just" defTabSz="912813" eaLnBrk="1" hangingPunct="1">
              <a:lnSpc>
                <a:spcPct val="150000"/>
              </a:lnSpc>
              <a:spcBef>
                <a:spcPts val="600"/>
              </a:spcBef>
              <a:buSzPct val="45000"/>
              <a:buFont typeface="Wingdings" charset="2"/>
              <a:buChar char=""/>
            </a:pPr>
            <a:r>
              <a:rPr lang="en-IN" dirty="0" smtClean="0">
                <a:latin typeface="+mn-lt"/>
                <a:cs typeface="+mn-cs"/>
              </a:rPr>
              <a:t>Print Vendor Templates in Jasper format</a:t>
            </a:r>
          </a:p>
          <a:p>
            <a:pPr marL="684213" lvl="1" indent="-227013" algn="just" defTabSz="912813" eaLnBrk="1" hangingPunct="1">
              <a:lnSpc>
                <a:spcPct val="150000"/>
              </a:lnSpc>
              <a:spcBef>
                <a:spcPts val="600"/>
              </a:spcBef>
              <a:buSzPct val="45000"/>
              <a:buFont typeface="Wingdings" charset="2"/>
              <a:buChar char=""/>
            </a:pPr>
            <a:r>
              <a:rPr lang="en-IN" dirty="0" smtClean="0">
                <a:latin typeface="+mn-lt"/>
                <a:cs typeface="+mn-cs"/>
              </a:rPr>
              <a:t>The </a:t>
            </a:r>
            <a:r>
              <a:rPr lang="en-IN" dirty="0">
                <a:latin typeface="+mn-lt"/>
                <a:cs typeface="+mn-cs"/>
              </a:rPr>
              <a:t>operator sends inventory batches to the print vendors for </a:t>
            </a:r>
            <a:r>
              <a:rPr lang="en-IN" dirty="0" smtClean="0">
                <a:latin typeface="+mn-lt"/>
                <a:cs typeface="+mn-cs"/>
              </a:rPr>
              <a:t>printing through Email or FTP</a:t>
            </a:r>
            <a:endParaRPr lang="en-IN" dirty="0">
              <a:latin typeface="+mn-lt"/>
              <a:cs typeface="+mn-cs"/>
            </a:endParaRPr>
          </a:p>
          <a:p>
            <a:pPr marL="684213" lvl="1" indent="-227013" algn="just" defTabSz="912813" eaLnBrk="1" hangingPunct="1">
              <a:lnSpc>
                <a:spcPct val="150000"/>
              </a:lnSpc>
              <a:spcBef>
                <a:spcPts val="600"/>
              </a:spcBef>
              <a:buSzPct val="45000"/>
              <a:buFont typeface="Wingdings" charset="2"/>
              <a:buChar char=""/>
            </a:pPr>
            <a:r>
              <a:rPr lang="en-IN" dirty="0" smtClean="0">
                <a:latin typeface="+mn-lt"/>
                <a:cs typeface="+mn-cs"/>
              </a:rPr>
              <a:t>For </a:t>
            </a:r>
            <a:r>
              <a:rPr lang="en-IN" dirty="0">
                <a:latin typeface="+mn-lt"/>
                <a:cs typeface="+mn-cs"/>
              </a:rPr>
              <a:t>this, all the information related to the print vendor associated with an operator is captured in the system</a:t>
            </a:r>
          </a:p>
          <a:p>
            <a:pPr marL="684213" lvl="1" indent="-227013" algn="just" defTabSz="912813" eaLnBrk="1" hangingPunct="1">
              <a:lnSpc>
                <a:spcPct val="150000"/>
              </a:lnSpc>
              <a:spcBef>
                <a:spcPts val="600"/>
              </a:spcBef>
              <a:buSzPct val="45000"/>
              <a:buFont typeface="Wingdings" charset="2"/>
              <a:buChar char=""/>
            </a:pPr>
            <a:r>
              <a:rPr lang="en-IN" dirty="0">
                <a:latin typeface="+mn-lt"/>
                <a:cs typeface="+mn-cs"/>
              </a:rPr>
              <a:t>These details are Print Vendor Name, Email, Mobile, FTP Details, and File Details; based on these details, the print vendor is created in the system</a:t>
            </a:r>
          </a:p>
          <a:p>
            <a:pPr algn="just"/>
            <a:endParaRPr lang="en-IN" dirty="0">
              <a:solidFill>
                <a:srgbClr val="262626"/>
              </a:solidFill>
              <a:latin typeface="Arial" panose="020B0604020202020204" pitchFamily="34" charset="0"/>
            </a:endParaRPr>
          </a:p>
          <a:p>
            <a:pPr defTabSz="912813" eaLnBrk="1" hangingPunct="1">
              <a:lnSpc>
                <a:spcPct val="90000"/>
              </a:lnSpc>
              <a:spcBef>
                <a:spcPts val="1000"/>
              </a:spcBef>
              <a:buSzPct val="45000"/>
            </a:pPr>
            <a:r>
              <a:rPr lang="en-IN" sz="2000" b="1" dirty="0" smtClean="0">
                <a:latin typeface="+mn-lt"/>
                <a:cs typeface="+mn-cs"/>
              </a:rPr>
              <a:t>Encryption and Decryption</a:t>
            </a:r>
            <a:endParaRPr lang="en-IN" sz="2000" b="1" dirty="0">
              <a:latin typeface="+mn-lt"/>
              <a:cs typeface="+mn-cs"/>
            </a:endParaRPr>
          </a:p>
          <a:p>
            <a:pPr marL="684213" lvl="1" indent="-227013" algn="just" defTabSz="912813" eaLnBrk="1" hangingPunct="1">
              <a:lnSpc>
                <a:spcPct val="150000"/>
              </a:lnSpc>
              <a:spcBef>
                <a:spcPts val="600"/>
              </a:spcBef>
              <a:buSzPct val="45000"/>
              <a:buFont typeface="Wingdings" charset="2"/>
              <a:buChar char=""/>
            </a:pPr>
            <a:r>
              <a:rPr lang="en-IN" dirty="0" smtClean="0">
                <a:latin typeface="+mn-lt"/>
                <a:cs typeface="+mn-cs"/>
              </a:rPr>
              <a:t>Encryption </a:t>
            </a:r>
            <a:r>
              <a:rPr lang="en-IN" dirty="0">
                <a:latin typeface="+mn-lt"/>
                <a:cs typeface="+mn-cs"/>
              </a:rPr>
              <a:t>is performed over inventory batches to maintain security against mal-use or theft of </a:t>
            </a:r>
            <a:r>
              <a:rPr lang="en-IN" dirty="0" smtClean="0">
                <a:latin typeface="+mn-lt"/>
                <a:cs typeface="+mn-cs"/>
              </a:rPr>
              <a:t>information</a:t>
            </a:r>
          </a:p>
          <a:p>
            <a:pPr marL="684213" lvl="1" indent="-227013" algn="just" defTabSz="912813" eaLnBrk="1" hangingPunct="1">
              <a:lnSpc>
                <a:spcPct val="150000"/>
              </a:lnSpc>
              <a:spcBef>
                <a:spcPts val="600"/>
              </a:spcBef>
              <a:buSzPct val="45000"/>
              <a:buFont typeface="Wingdings" charset="2"/>
              <a:buChar char=""/>
            </a:pPr>
            <a:r>
              <a:rPr lang="en-IN" dirty="0" smtClean="0">
                <a:latin typeface="+mn-lt"/>
                <a:cs typeface="+mn-cs"/>
              </a:rPr>
              <a:t>The </a:t>
            </a:r>
            <a:r>
              <a:rPr lang="en-IN" dirty="0">
                <a:latin typeface="+mn-lt"/>
                <a:cs typeface="+mn-cs"/>
              </a:rPr>
              <a:t>encrypted inventory batches are sent to print vendor for </a:t>
            </a:r>
            <a:r>
              <a:rPr lang="en-IN" dirty="0" smtClean="0">
                <a:latin typeface="+mn-lt"/>
                <a:cs typeface="+mn-cs"/>
              </a:rPr>
              <a:t>printing</a:t>
            </a:r>
          </a:p>
          <a:p>
            <a:pPr marL="684213" lvl="1" indent="-227013" algn="just" defTabSz="912813" eaLnBrk="1" hangingPunct="1">
              <a:lnSpc>
                <a:spcPct val="150000"/>
              </a:lnSpc>
              <a:spcBef>
                <a:spcPts val="600"/>
              </a:spcBef>
              <a:buSzPct val="45000"/>
              <a:buFont typeface="Wingdings" charset="2"/>
              <a:buChar char=""/>
            </a:pPr>
            <a:r>
              <a:rPr lang="en-IN" dirty="0" smtClean="0">
                <a:latin typeface="+mn-lt"/>
                <a:cs typeface="+mn-cs"/>
              </a:rPr>
              <a:t>Print </a:t>
            </a:r>
            <a:r>
              <a:rPr lang="en-IN" dirty="0">
                <a:latin typeface="+mn-lt"/>
                <a:cs typeface="+mn-cs"/>
              </a:rPr>
              <a:t>vendor can decrypt the batches before printing the details.</a:t>
            </a:r>
          </a:p>
        </p:txBody>
      </p:sp>
    </p:spTree>
    <p:extLst>
      <p:ext uri="{BB962C8B-B14F-4D97-AF65-F5344CB8AC3E}">
        <p14:creationId xmlns:p14="http://schemas.microsoft.com/office/powerpoint/2010/main" val="36968062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Hands-on Exercise</a:t>
            </a:r>
            <a:endParaRPr lang="en-US" dirty="0"/>
          </a:p>
        </p:txBody>
      </p:sp>
      <p:sp>
        <p:nvSpPr>
          <p:cNvPr id="3" name="Content Placeholder 2"/>
          <p:cNvSpPr>
            <a:spLocks noGrp="1"/>
          </p:cNvSpPr>
          <p:nvPr>
            <p:ph idx="4294967295"/>
          </p:nvPr>
        </p:nvSpPr>
        <p:spPr/>
        <p:txBody>
          <a:bodyPr/>
          <a:lstStyle/>
          <a:p>
            <a:pPr marL="342900" lvl="0" indent="-342900">
              <a:buFont typeface="Arial" panose="020B0604020202020204" pitchFamily="34" charset="0"/>
              <a:buChar char="•"/>
            </a:pPr>
            <a:r>
              <a:rPr lang="en-IN" sz="2000" dirty="0">
                <a:solidFill>
                  <a:schemeClr val="tx1"/>
                </a:solidFill>
              </a:rPr>
              <a:t>Create a group for SIM and Physical Inventories</a:t>
            </a:r>
          </a:p>
          <a:p>
            <a:pPr marL="342900" lvl="0" indent="-342900">
              <a:buFont typeface="Arial" panose="020B0604020202020204" pitchFamily="34" charset="0"/>
              <a:buChar char="•"/>
            </a:pPr>
            <a:r>
              <a:rPr lang="en-IN" sz="2000" dirty="0">
                <a:solidFill>
                  <a:schemeClr val="tx1"/>
                </a:solidFill>
              </a:rPr>
              <a:t>Create a sub group for Physical Inventories – Mobile Handset</a:t>
            </a:r>
          </a:p>
          <a:p>
            <a:pPr marL="342900" lvl="0" indent="-342900">
              <a:buFont typeface="Arial" panose="020B0604020202020204" pitchFamily="34" charset="0"/>
              <a:buChar char="•"/>
            </a:pPr>
            <a:r>
              <a:rPr lang="en-IN" sz="2000" dirty="0">
                <a:solidFill>
                  <a:schemeClr val="tx1"/>
                </a:solidFill>
              </a:rPr>
              <a:t>Create 3 sub groups for SIM – IMSI, SIM Number, MSISDN</a:t>
            </a:r>
          </a:p>
          <a:p>
            <a:pPr marL="342900" lvl="0" indent="-342900">
              <a:buFont typeface="Arial" panose="020B0604020202020204" pitchFamily="34" charset="0"/>
              <a:buChar char="•"/>
            </a:pPr>
            <a:r>
              <a:rPr lang="en-IN" sz="2000" dirty="0">
                <a:solidFill>
                  <a:schemeClr val="tx1"/>
                </a:solidFill>
              </a:rPr>
              <a:t>Bundle IMSI, SIM Number and MSISDN for making them ready to sell</a:t>
            </a:r>
          </a:p>
          <a:p>
            <a:endParaRPr lang="en-US"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39</a:t>
            </a:fld>
            <a:endParaRPr lang="en-US" dirty="0"/>
          </a:p>
        </p:txBody>
      </p:sp>
    </p:spTree>
    <p:extLst>
      <p:ext uri="{BB962C8B-B14F-4D97-AF65-F5344CB8AC3E}">
        <p14:creationId xmlns:p14="http://schemas.microsoft.com/office/powerpoint/2010/main" val="40987130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bwMode="auto">
          <a:xfrm>
            <a:off x="373486" y="87086"/>
            <a:ext cx="6106513" cy="648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sz="3000" dirty="0">
                <a:solidFill>
                  <a:schemeClr val="bg1"/>
                </a:solidFill>
              </a:rPr>
              <a:t>Participant Introduction</a:t>
            </a:r>
          </a:p>
        </p:txBody>
      </p:sp>
      <p:sp>
        <p:nvSpPr>
          <p:cNvPr id="12" name="Content Placeholder 2"/>
          <p:cNvSpPr>
            <a:spLocks noGrp="1"/>
          </p:cNvSpPr>
          <p:nvPr>
            <p:ph idx="4294967295"/>
          </p:nvPr>
        </p:nvSpPr>
        <p:spPr>
          <a:xfrm>
            <a:off x="1111736" y="2054596"/>
            <a:ext cx="6096000" cy="1828800"/>
          </a:xfrm>
          <a:prstGeom prst="rect">
            <a:avLst/>
          </a:prstGeom>
        </p:spPr>
        <p:txBody>
          <a:bodyPr/>
          <a:lstStyle/>
          <a:p>
            <a:pPr marL="460375" indent="-342900">
              <a:lnSpc>
                <a:spcPct val="150000"/>
              </a:lnSpc>
              <a:buFont typeface="Arial" panose="020B0604020202020204" pitchFamily="34" charset="0"/>
              <a:buChar char="•"/>
            </a:pPr>
            <a:r>
              <a:rPr lang="en-US" dirty="0">
                <a:solidFill>
                  <a:schemeClr val="tx1"/>
                </a:solidFill>
              </a:rPr>
              <a:t>Name</a:t>
            </a:r>
          </a:p>
          <a:p>
            <a:pPr marL="460375" indent="-342900">
              <a:lnSpc>
                <a:spcPct val="150000"/>
              </a:lnSpc>
              <a:buFont typeface="Arial" panose="020B0604020202020204" pitchFamily="34" charset="0"/>
              <a:buChar char="•"/>
            </a:pPr>
            <a:r>
              <a:rPr lang="en-US" dirty="0">
                <a:solidFill>
                  <a:schemeClr val="tx1"/>
                </a:solidFill>
              </a:rPr>
              <a:t>Professional Background</a:t>
            </a:r>
          </a:p>
          <a:p>
            <a:pPr marL="460375" indent="-342900">
              <a:lnSpc>
                <a:spcPct val="150000"/>
              </a:lnSpc>
              <a:buFont typeface="Arial" panose="020B0604020202020204" pitchFamily="34" charset="0"/>
              <a:buChar char="•"/>
            </a:pPr>
            <a:r>
              <a:rPr lang="en-US" dirty="0">
                <a:solidFill>
                  <a:schemeClr val="tx1"/>
                </a:solidFill>
              </a:rPr>
              <a:t>Purpose behind attending this training</a:t>
            </a:r>
          </a:p>
          <a:p>
            <a:pPr>
              <a:lnSpc>
                <a:spcPct val="150000"/>
              </a:lnSpc>
            </a:pPr>
            <a:endParaRPr lang="en-US" dirty="0">
              <a:latin typeface="Candara" pitchFamily="34" charset="0"/>
            </a:endParaRPr>
          </a:p>
        </p:txBody>
      </p:sp>
      <p:sp>
        <p:nvSpPr>
          <p:cNvPr id="23" name="Slide Number Placeholder 13"/>
          <p:cNvSpPr>
            <a:spLocks noGrp="1"/>
          </p:cNvSpPr>
          <p:nvPr>
            <p:ph type="sldNum" sz="quarter" idx="4"/>
          </p:nvPr>
        </p:nvSpPr>
        <p:spPr>
          <a:xfrm>
            <a:off x="6829232" y="6399480"/>
            <a:ext cx="2133600" cy="365125"/>
          </a:xfrm>
          <a:prstGeom prst="rect">
            <a:avLst/>
          </a:prstGeom>
        </p:spPr>
        <p:txBody>
          <a:bodyPr/>
          <a:lstStyle/>
          <a:p>
            <a:fld id="{DB290E97-9747-4422-823B-B7ED9D75BA90}" type="slidenum">
              <a:rPr lang="en-US" smtClean="0"/>
              <a:pPr/>
              <a:t>4</a:t>
            </a:fld>
            <a:endParaRPr lang="en-US" dirty="0"/>
          </a:p>
        </p:txBody>
      </p:sp>
      <p:pic>
        <p:nvPicPr>
          <p:cNvPr id="9" name="Picture 8" descr="BreakingIce.bmp"/>
          <p:cNvPicPr>
            <a:picLocks noChangeAspect="1"/>
          </p:cNvPicPr>
          <p:nvPr/>
        </p:nvPicPr>
        <p:blipFill rotWithShape="1">
          <a:blip r:embed="rId2" cstate="print"/>
          <a:srcRect l="37100" t="21870"/>
          <a:stretch/>
        </p:blipFill>
        <p:spPr>
          <a:xfrm>
            <a:off x="8524568" y="1873045"/>
            <a:ext cx="3000601" cy="3333954"/>
          </a:xfrm>
          <a:prstGeom prst="rect">
            <a:avLst/>
          </a:prstGeom>
        </p:spPr>
      </p:pic>
    </p:spTree>
    <p:extLst>
      <p:ext uri="{BB962C8B-B14F-4D97-AF65-F5344CB8AC3E}">
        <p14:creationId xmlns:p14="http://schemas.microsoft.com/office/powerpoint/2010/main" val="37793098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sp>
          <p:nvSpPr>
            <p:cNvPr id="6" name="Rectangle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2" descr="C:\Users\jayesh.chauhan\Desktop\PPT_Template\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998" y="5805744"/>
              <a:ext cx="11947498" cy="9772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018207" y="330303"/>
              <a:ext cx="1684118" cy="30875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1"/>
          <p:cNvSpPr txBox="1">
            <a:spLocks/>
          </p:cNvSpPr>
          <p:nvPr/>
        </p:nvSpPr>
        <p:spPr bwMode="auto">
          <a:xfrm>
            <a:off x="4855028" y="3039268"/>
            <a:ext cx="6672943" cy="7794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2813" rtl="0" eaLnBrk="1" fontAlgn="base" hangingPunct="1">
              <a:lnSpc>
                <a:spcPct val="90000"/>
              </a:lnSpc>
              <a:spcBef>
                <a:spcPct val="0"/>
              </a:spcBef>
              <a:spcAft>
                <a:spcPct val="0"/>
              </a:spcAft>
              <a:defRPr sz="3200" b="1" kern="1200">
                <a:solidFill>
                  <a:schemeClr val="bg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altLang="en-US" dirty="0" smtClean="0"/>
              <a:t>Click to edit Master title style</a:t>
            </a:r>
          </a:p>
        </p:txBody>
      </p:sp>
      <p:pic>
        <p:nvPicPr>
          <p:cNvPr id="10" name="Picture 3" descr="C:\Users\jayesh.chauhan\Desktop\PPT_Templat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8474" y="2642465"/>
            <a:ext cx="7883526" cy="165714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4855028" y="3094113"/>
            <a:ext cx="3726997" cy="779463"/>
          </a:xfrm>
          <a:prstGeom prst="rect">
            <a:avLst/>
          </a:prstGeom>
        </p:spPr>
        <p:txBody>
          <a:bodyPr/>
          <a:lstStyle>
            <a:lvl1pPr>
              <a:defRPr>
                <a:solidFill>
                  <a:schemeClr val="bg1"/>
                </a:solidFill>
              </a:defRPr>
            </a:lvl1pPr>
          </a:lstStyle>
          <a:p>
            <a:r>
              <a:rPr lang="en-US" altLang="en-US" dirty="0" smtClean="0"/>
              <a:t>Product Manager</a:t>
            </a:r>
          </a:p>
        </p:txBody>
      </p:sp>
    </p:spTree>
    <p:extLst>
      <p:ext uri="{BB962C8B-B14F-4D97-AF65-F5344CB8AC3E}">
        <p14:creationId xmlns:p14="http://schemas.microsoft.com/office/powerpoint/2010/main" val="39055491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Agenda</a:t>
            </a:r>
            <a:endParaRPr lang="en-IN" sz="3000" dirty="0"/>
          </a:p>
        </p:txBody>
      </p:sp>
      <p:sp>
        <p:nvSpPr>
          <p:cNvPr id="20" name="Content Placeholder 2"/>
          <p:cNvSpPr>
            <a:spLocks noGrp="1"/>
          </p:cNvSpPr>
          <p:nvPr>
            <p:ph idx="4294967295"/>
          </p:nvPr>
        </p:nvSpPr>
        <p:spPr>
          <a:xfrm>
            <a:off x="0" y="1814513"/>
            <a:ext cx="5459104" cy="3298825"/>
          </a:xfrm>
        </p:spPr>
        <p:txBody>
          <a:bodyPr/>
          <a:lstStyle>
            <a:lvl1pPr marL="0" indent="0">
              <a:buNone/>
              <a:defRPr/>
            </a:lvl1pPr>
          </a:lstStyle>
          <a:p>
            <a:pPr marL="342900" indent="-342900">
              <a:buFont typeface="Arial" panose="020B0604020202020204" pitchFamily="34" charset="0"/>
              <a:buChar char="•"/>
            </a:pPr>
            <a:r>
              <a:rPr lang="en-US" sz="2400" dirty="0">
                <a:solidFill>
                  <a:schemeClr val="tx1"/>
                </a:solidFill>
              </a:rPr>
              <a:t>Product Catalog</a:t>
            </a:r>
          </a:p>
          <a:p>
            <a:pPr marL="342900" lvl="0" indent="-342900">
              <a:buFont typeface="Arial" panose="020B0604020202020204" pitchFamily="34" charset="0"/>
              <a:buChar char="•"/>
            </a:pPr>
            <a:r>
              <a:rPr lang="en-IN" sz="2400" dirty="0">
                <a:solidFill>
                  <a:schemeClr val="tx1"/>
                </a:solidFill>
              </a:rPr>
              <a:t>Dynamic attributes and its framework</a:t>
            </a:r>
          </a:p>
          <a:p>
            <a:pPr marL="342900" indent="-342900">
              <a:buFont typeface="Arial" panose="020B0604020202020204" pitchFamily="34" charset="0"/>
              <a:buChar char="•"/>
            </a:pPr>
            <a:r>
              <a:rPr lang="en-US" sz="2400" dirty="0">
                <a:solidFill>
                  <a:schemeClr val="tx1"/>
                </a:solidFill>
              </a:rPr>
              <a:t>Defining Services and Resources</a:t>
            </a:r>
          </a:p>
          <a:p>
            <a:pPr marL="342900" lvl="0" indent="-342900">
              <a:buFont typeface="Arial" panose="020B0604020202020204" pitchFamily="34" charset="0"/>
              <a:buChar char="•"/>
            </a:pPr>
            <a:r>
              <a:rPr lang="en-US" sz="2400" dirty="0">
                <a:solidFill>
                  <a:schemeClr val="tx1"/>
                </a:solidFill>
              </a:rPr>
              <a:t>Product Rentals, Deposits and Discounts</a:t>
            </a:r>
          </a:p>
          <a:p>
            <a:pPr marL="342900" indent="-342900">
              <a:buFont typeface="Arial" panose="020B0604020202020204" pitchFamily="34" charset="0"/>
              <a:buChar char="•"/>
            </a:pPr>
            <a:r>
              <a:rPr lang="en-US" sz="2400" dirty="0">
                <a:solidFill>
                  <a:schemeClr val="tx1"/>
                </a:solidFill>
              </a:rPr>
              <a:t>Package Validity</a:t>
            </a:r>
          </a:p>
          <a:p>
            <a:pPr marL="342900" indent="-342900">
              <a:buFont typeface="Arial" panose="020B0604020202020204" pitchFamily="34" charset="0"/>
              <a:buChar char="•"/>
            </a:pPr>
            <a:r>
              <a:rPr lang="en-US" sz="2400" dirty="0">
                <a:solidFill>
                  <a:schemeClr val="tx1"/>
                </a:solidFill>
              </a:rPr>
              <a:t>Creating Product Offer (Basic, Addon, Recharge)</a:t>
            </a:r>
          </a:p>
        </p:txBody>
      </p:sp>
      <p:sp>
        <p:nvSpPr>
          <p:cNvPr id="21" name="Content Placeholder 3"/>
          <p:cNvSpPr>
            <a:spLocks noGrp="1"/>
          </p:cNvSpPr>
          <p:nvPr>
            <p:ph idx="4294967295"/>
          </p:nvPr>
        </p:nvSpPr>
        <p:spPr>
          <a:xfrm>
            <a:off x="6853238" y="1814513"/>
            <a:ext cx="5338762" cy="3368675"/>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marL="342900" indent="-342900">
              <a:buFont typeface="Arial" panose="020B0604020202020204" pitchFamily="34" charset="0"/>
              <a:buChar char="•"/>
            </a:pPr>
            <a:r>
              <a:rPr lang="en-US" sz="2400" dirty="0">
                <a:solidFill>
                  <a:schemeClr val="tx1"/>
                </a:solidFill>
              </a:rPr>
              <a:t>Business Hierarchy</a:t>
            </a:r>
          </a:p>
          <a:p>
            <a:pPr marL="342900" lvl="0" indent="-342900">
              <a:buFont typeface="Arial" panose="020B0604020202020204" pitchFamily="34" charset="0"/>
              <a:buChar char="•"/>
            </a:pPr>
            <a:r>
              <a:rPr lang="en-US" sz="2400" dirty="0">
                <a:solidFill>
                  <a:schemeClr val="tx1"/>
                </a:solidFill>
              </a:rPr>
              <a:t>Bulk Operations</a:t>
            </a:r>
          </a:p>
          <a:p>
            <a:pPr marL="342900" lvl="0" indent="-342900">
              <a:buFont typeface="Arial" panose="020B0604020202020204" pitchFamily="34" charset="0"/>
              <a:buChar char="•"/>
            </a:pPr>
            <a:r>
              <a:rPr lang="en-US" sz="2400" dirty="0">
                <a:solidFill>
                  <a:schemeClr val="tx1"/>
                </a:solidFill>
              </a:rPr>
              <a:t>System Parameters</a:t>
            </a:r>
          </a:p>
          <a:p>
            <a:pPr marL="342900" lvl="0" indent="-342900">
              <a:buFont typeface="Arial" panose="020B0604020202020204" pitchFamily="34" charset="0"/>
              <a:buChar char="•"/>
            </a:pPr>
            <a:r>
              <a:rPr lang="en-US" sz="2400" dirty="0">
                <a:solidFill>
                  <a:schemeClr val="tx1"/>
                </a:solidFill>
              </a:rPr>
              <a:t>Master Configurations</a:t>
            </a:r>
          </a:p>
          <a:p>
            <a:pPr marL="342900" indent="-342900">
              <a:buFont typeface="Arial" panose="020B0604020202020204" pitchFamily="34" charset="0"/>
              <a:buChar char="•"/>
            </a:pPr>
            <a:r>
              <a:rPr lang="en-US" sz="2400" dirty="0">
                <a:solidFill>
                  <a:schemeClr val="tx1"/>
                </a:solidFill>
              </a:rPr>
              <a:t>Push API Framework</a:t>
            </a:r>
          </a:p>
          <a:p>
            <a:pPr marL="342900" lvl="0" indent="-342900">
              <a:buFont typeface="Arial" panose="020B0604020202020204" pitchFamily="34" charset="0"/>
              <a:buChar char="•"/>
            </a:pPr>
            <a:endParaRPr lang="en-US" sz="2400" dirty="0">
              <a:solidFill>
                <a:schemeClr val="tx1"/>
              </a:solidFill>
            </a:endParaRPr>
          </a:p>
        </p:txBody>
      </p:sp>
      <p:cxnSp>
        <p:nvCxnSpPr>
          <p:cNvPr id="9" name="Straight Connector 8"/>
          <p:cNvCxnSpPr/>
          <p:nvPr/>
        </p:nvCxnSpPr>
        <p:spPr>
          <a:xfrm>
            <a:off x="5706730" y="1815234"/>
            <a:ext cx="0" cy="3118104"/>
          </a:xfrm>
          <a:prstGeom prst="line">
            <a:avLst/>
          </a:prstGeom>
          <a:ln w="19050">
            <a:solidFill>
              <a:srgbClr val="0066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7688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Overview</a:t>
            </a:r>
            <a:endParaRPr lang="en-IN" dirty="0"/>
          </a:p>
        </p:txBody>
      </p:sp>
      <p:sp>
        <p:nvSpPr>
          <p:cNvPr id="3" name="Content Placeholder 2"/>
          <p:cNvSpPr>
            <a:spLocks noGrp="1"/>
          </p:cNvSpPr>
          <p:nvPr>
            <p:ph idx="4294967295"/>
          </p:nvPr>
        </p:nvSpPr>
        <p:spPr>
          <a:xfrm>
            <a:off x="348335" y="1095202"/>
            <a:ext cx="11743581" cy="4193643"/>
          </a:xfrm>
        </p:spPr>
        <p:txBody>
          <a:bodyPr/>
          <a:lstStyle/>
          <a:p>
            <a:pPr marL="342900" indent="-342900">
              <a:buFont typeface="Arial" panose="020B0604020202020204" pitchFamily="34" charset="0"/>
              <a:buChar char="•"/>
            </a:pPr>
            <a:r>
              <a:rPr lang="en-IN" dirty="0" smtClean="0">
                <a:solidFill>
                  <a:schemeClr val="tx1"/>
                </a:solidFill>
              </a:rPr>
              <a:t>Offers </a:t>
            </a:r>
            <a:r>
              <a:rPr lang="en-IN" dirty="0">
                <a:solidFill>
                  <a:schemeClr val="tx1"/>
                </a:solidFill>
              </a:rPr>
              <a:t>a GUI interface that allows the service provider to configure </a:t>
            </a:r>
            <a:r>
              <a:rPr lang="en-IN" dirty="0" smtClean="0">
                <a:solidFill>
                  <a:schemeClr val="tx1"/>
                </a:solidFill>
              </a:rPr>
              <a:t>plans</a:t>
            </a:r>
            <a:endParaRPr lang="en-IN" dirty="0">
              <a:solidFill>
                <a:schemeClr val="tx1"/>
              </a:solidFill>
            </a:endParaRPr>
          </a:p>
          <a:p>
            <a:pPr marL="342900" indent="-342900">
              <a:buFont typeface="Arial" panose="020B0604020202020204" pitchFamily="34" charset="0"/>
              <a:buChar char="•"/>
            </a:pPr>
            <a:r>
              <a:rPr lang="en-IN" dirty="0">
                <a:solidFill>
                  <a:schemeClr val="tx1"/>
                </a:solidFill>
              </a:rPr>
              <a:t>A Product Offer in PLM is composed of different entities. Each of these components has its own significance with regard to policies for service realization, rating, and charging</a:t>
            </a:r>
            <a:r>
              <a:rPr lang="en-IN" dirty="0" smtClean="0">
                <a:solidFill>
                  <a:schemeClr val="tx1"/>
                </a:solidFill>
              </a:rPr>
              <a:t> </a:t>
            </a:r>
          </a:p>
          <a:p>
            <a:pPr marL="342900" indent="-342900">
              <a:buFont typeface="Arial" panose="020B0604020202020204" pitchFamily="34" charset="0"/>
              <a:buChar char="•"/>
            </a:pPr>
            <a:r>
              <a:rPr lang="en-IN" dirty="0">
                <a:solidFill>
                  <a:schemeClr val="tx1"/>
                </a:solidFill>
              </a:rPr>
              <a:t>A bottom-to-top approach is taken to configure an offer, which includes configuring different business linked components first, that would further combine to form the final offer</a:t>
            </a:r>
            <a:endParaRPr lang="en-IN" dirty="0" smtClean="0">
              <a:solidFill>
                <a:schemeClr val="tx1"/>
              </a:solidFill>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42</a:t>
            </a:fld>
            <a:endParaRPr lang="en-US" dirty="0"/>
          </a:p>
        </p:txBody>
      </p:sp>
      <p:pic>
        <p:nvPicPr>
          <p:cNvPr id="26626" name="Picture 2" descr="ProductOff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068" y="3370998"/>
            <a:ext cx="11900848" cy="3378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5125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PLM – PCC Integration</a:t>
            </a:r>
            <a:endParaRPr lang="en-IN"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43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364" y="1420464"/>
            <a:ext cx="11791665" cy="4816563"/>
          </a:xfrm>
          <a:prstGeom prst="rect">
            <a:avLst/>
          </a:prstGeom>
        </p:spPr>
      </p:pic>
    </p:spTree>
    <p:extLst>
      <p:ext uri="{BB962C8B-B14F-4D97-AF65-F5344CB8AC3E}">
        <p14:creationId xmlns:p14="http://schemas.microsoft.com/office/powerpoint/2010/main" val="37476403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Product Offer Lifecycle</a:t>
            </a:r>
            <a:endParaRPr lang="en-IN"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44</a:t>
            </a:fld>
            <a:endParaRPr lang="en-US" dirty="0"/>
          </a:p>
        </p:txBody>
      </p:sp>
      <p:graphicFrame>
        <p:nvGraphicFramePr>
          <p:cNvPr id="5" name="Diagram 4"/>
          <p:cNvGraphicFramePr/>
          <p:nvPr>
            <p:extLst>
              <p:ext uri="{D42A27DB-BD31-4B8C-83A1-F6EECF244321}">
                <p14:modId xmlns:p14="http://schemas.microsoft.com/office/powerpoint/2010/main" val="549768457"/>
              </p:ext>
            </p:extLst>
          </p:nvPr>
        </p:nvGraphicFramePr>
        <p:xfrm>
          <a:off x="109182" y="1148639"/>
          <a:ext cx="12082817"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4528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Attribute Management</a:t>
            </a:r>
            <a:endParaRPr lang="en-IN" dirty="0"/>
          </a:p>
        </p:txBody>
      </p:sp>
      <p:sp>
        <p:nvSpPr>
          <p:cNvPr id="3" name="Content Placeholder 2"/>
          <p:cNvSpPr>
            <a:spLocks noGrp="1"/>
          </p:cNvSpPr>
          <p:nvPr>
            <p:ph idx="4294967295"/>
          </p:nvPr>
        </p:nvSpPr>
        <p:spPr/>
        <p:txBody>
          <a:bodyPr/>
          <a:lstStyle/>
          <a:p>
            <a:pPr marL="342900" indent="-342900">
              <a:buFont typeface="Arial" panose="020B0604020202020204" pitchFamily="34" charset="0"/>
              <a:buChar char="•"/>
            </a:pPr>
            <a:r>
              <a:rPr lang="en-IN" dirty="0" smtClean="0">
                <a:solidFill>
                  <a:schemeClr val="tx1"/>
                </a:solidFill>
              </a:rPr>
              <a:t>Demographics associated with various types of entities in PLM</a:t>
            </a:r>
          </a:p>
          <a:p>
            <a:pPr marL="342900" indent="-342900">
              <a:buFont typeface="Arial" panose="020B0604020202020204" pitchFamily="34" charset="0"/>
              <a:buChar char="•"/>
            </a:pPr>
            <a:r>
              <a:rPr lang="en-IN" dirty="0">
                <a:solidFill>
                  <a:schemeClr val="tx1"/>
                </a:solidFill>
              </a:rPr>
              <a:t>D</a:t>
            </a:r>
            <a:r>
              <a:rPr lang="en-IN" dirty="0" smtClean="0">
                <a:solidFill>
                  <a:schemeClr val="tx1"/>
                </a:solidFill>
              </a:rPr>
              <a:t>efine </a:t>
            </a:r>
            <a:r>
              <a:rPr lang="en-IN" dirty="0">
                <a:solidFill>
                  <a:schemeClr val="tx1"/>
                </a:solidFill>
              </a:rPr>
              <a:t>system wide attributes created based on certain context (source) and used by different entities in </a:t>
            </a:r>
            <a:r>
              <a:rPr lang="en-IN" dirty="0" smtClean="0">
                <a:solidFill>
                  <a:schemeClr val="tx1"/>
                </a:solidFill>
              </a:rPr>
              <a:t>PLM</a:t>
            </a:r>
          </a:p>
          <a:p>
            <a:pPr marL="342900" indent="-342900">
              <a:buFont typeface="Arial" panose="020B0604020202020204" pitchFamily="34" charset="0"/>
              <a:buChar char="•"/>
            </a:pPr>
            <a:r>
              <a:rPr lang="en-IN" dirty="0" smtClean="0">
                <a:solidFill>
                  <a:schemeClr val="tx1"/>
                </a:solidFill>
              </a:rPr>
              <a:t>Example Of Contexts</a:t>
            </a:r>
          </a:p>
          <a:p>
            <a:pPr marL="1027113" lvl="1" indent="-342900">
              <a:buFont typeface="Arial" panose="020B0604020202020204" pitchFamily="34" charset="0"/>
              <a:buChar char="•"/>
            </a:pPr>
            <a:r>
              <a:rPr lang="en-IN" dirty="0" smtClean="0">
                <a:solidFill>
                  <a:schemeClr val="tx1"/>
                </a:solidFill>
              </a:rPr>
              <a:t>Account</a:t>
            </a:r>
          </a:p>
          <a:p>
            <a:pPr marL="1027113" lvl="1" indent="-342900">
              <a:buFont typeface="Arial" panose="020B0604020202020204" pitchFamily="34" charset="0"/>
              <a:buChar char="•"/>
            </a:pPr>
            <a:r>
              <a:rPr lang="en-IN" dirty="0" smtClean="0">
                <a:solidFill>
                  <a:schemeClr val="tx1"/>
                </a:solidFill>
              </a:rPr>
              <a:t>Bill</a:t>
            </a:r>
          </a:p>
          <a:p>
            <a:pPr marL="1027113" lvl="1" indent="-342900">
              <a:buFont typeface="Arial" panose="020B0604020202020204" pitchFamily="34" charset="0"/>
              <a:buChar char="•"/>
            </a:pPr>
            <a:r>
              <a:rPr lang="en-IN" dirty="0" smtClean="0">
                <a:solidFill>
                  <a:schemeClr val="tx1"/>
                </a:solidFill>
              </a:rPr>
              <a:t>System</a:t>
            </a:r>
          </a:p>
          <a:p>
            <a:pPr marL="1027113" lvl="1" indent="-342900">
              <a:buFont typeface="Arial" panose="020B0604020202020204" pitchFamily="34" charset="0"/>
              <a:buChar char="•"/>
            </a:pPr>
            <a:r>
              <a:rPr lang="en-IN" dirty="0" smtClean="0">
                <a:solidFill>
                  <a:schemeClr val="tx1"/>
                </a:solidFill>
              </a:rPr>
              <a:t>Charges etc.</a:t>
            </a:r>
            <a:endParaRPr lang="en-IN" dirty="0">
              <a:solidFill>
                <a:schemeClr val="tx1"/>
              </a:solidFill>
            </a:endParaRPr>
          </a:p>
          <a:p>
            <a:pPr marL="342900" indent="-342900">
              <a:buFont typeface="Arial" panose="020B0604020202020204" pitchFamily="34" charset="0"/>
              <a:buChar char="•"/>
            </a:pPr>
            <a:r>
              <a:rPr lang="en-IN" dirty="0" smtClean="0">
                <a:solidFill>
                  <a:schemeClr val="tx1"/>
                </a:solidFill>
              </a:rPr>
              <a:t>Example of Used By</a:t>
            </a:r>
          </a:p>
          <a:p>
            <a:pPr marL="1027113" lvl="1" indent="-342900">
              <a:buFont typeface="Arial" panose="020B0604020202020204" pitchFamily="34" charset="0"/>
              <a:buChar char="•"/>
            </a:pPr>
            <a:r>
              <a:rPr lang="en-IN" dirty="0" smtClean="0">
                <a:solidFill>
                  <a:schemeClr val="tx1"/>
                </a:solidFill>
              </a:rPr>
              <a:t>Deposit</a:t>
            </a:r>
          </a:p>
          <a:p>
            <a:pPr marL="1027113" lvl="1" indent="-342900">
              <a:buFont typeface="Arial" panose="020B0604020202020204" pitchFamily="34" charset="0"/>
              <a:buChar char="•"/>
            </a:pPr>
            <a:r>
              <a:rPr lang="en-IN" dirty="0" smtClean="0">
                <a:solidFill>
                  <a:schemeClr val="tx1"/>
                </a:solidFill>
              </a:rPr>
              <a:t>Discount Conditions</a:t>
            </a:r>
          </a:p>
          <a:p>
            <a:pPr marL="1027113" lvl="1" indent="-342900">
              <a:buFont typeface="Arial" panose="020B0604020202020204" pitchFamily="34" charset="0"/>
              <a:buChar char="•"/>
            </a:pPr>
            <a:r>
              <a:rPr lang="en-IN" dirty="0" smtClean="0">
                <a:solidFill>
                  <a:schemeClr val="tx1"/>
                </a:solidFill>
              </a:rPr>
              <a:t>Discount Results</a:t>
            </a:r>
          </a:p>
          <a:p>
            <a:pPr marL="1027113" lvl="1" indent="-342900">
              <a:buFont typeface="Arial" panose="020B0604020202020204" pitchFamily="34" charset="0"/>
              <a:buChar char="•"/>
            </a:pPr>
            <a:r>
              <a:rPr lang="en-IN" dirty="0" smtClean="0">
                <a:solidFill>
                  <a:schemeClr val="tx1"/>
                </a:solidFill>
              </a:rPr>
              <a:t>Offer Specification etc.</a:t>
            </a:r>
          </a:p>
          <a:p>
            <a:pPr marL="1027113" lvl="1" indent="-342900">
              <a:buFont typeface="Arial" panose="020B0604020202020204" pitchFamily="34" charset="0"/>
              <a:buChar char="•"/>
            </a:pPr>
            <a:endParaRPr lang="en-IN" dirty="0" smtClean="0">
              <a:solidFill>
                <a:schemeClr val="tx1"/>
              </a:solidFill>
            </a:endParaRPr>
          </a:p>
          <a:p>
            <a:pPr marL="342900" indent="-342900">
              <a:buFont typeface="Arial" panose="020B0604020202020204" pitchFamily="34" charset="0"/>
              <a:buChar char="•"/>
            </a:pPr>
            <a:endParaRPr lang="en-IN" dirty="0">
              <a:solidFill>
                <a:schemeClr val="tx1"/>
              </a:solidFill>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45</a:t>
            </a:fld>
            <a:endParaRPr lang="en-US" dirty="0"/>
          </a:p>
        </p:txBody>
      </p:sp>
    </p:spTree>
    <p:extLst>
      <p:ext uri="{BB962C8B-B14F-4D97-AF65-F5344CB8AC3E}">
        <p14:creationId xmlns:p14="http://schemas.microsoft.com/office/powerpoint/2010/main" val="40590710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143620" y="101117"/>
            <a:ext cx="9318178" cy="779463"/>
          </a:xfrm>
        </p:spPr>
        <p:txBody>
          <a:bodyPr/>
          <a:lstStyle/>
          <a:p>
            <a:r>
              <a:rPr lang="en-IN" sz="3000" dirty="0" smtClean="0"/>
              <a:t>Service and Resource Specification</a:t>
            </a:r>
            <a:endParaRPr lang="en-IN" sz="3000" dirty="0"/>
          </a:p>
        </p:txBody>
      </p:sp>
      <p:sp>
        <p:nvSpPr>
          <p:cNvPr id="20" name="Content Placeholder 2"/>
          <p:cNvSpPr>
            <a:spLocks noGrp="1"/>
          </p:cNvSpPr>
          <p:nvPr>
            <p:ph idx="4294967295"/>
          </p:nvPr>
        </p:nvSpPr>
        <p:spPr>
          <a:xfrm>
            <a:off x="545153" y="1081138"/>
            <a:ext cx="11150978" cy="5114946"/>
          </a:xfrm>
        </p:spPr>
        <p:txBody>
          <a:bodyPr/>
          <a:lstStyle>
            <a:lvl1pPr marL="0" indent="0">
              <a:buNone/>
              <a:defRPr/>
            </a:lvl1pPr>
          </a:lstStyle>
          <a:p>
            <a:pPr lvl="0"/>
            <a:r>
              <a:rPr lang="en-US" dirty="0" smtClean="0">
                <a:solidFill>
                  <a:schemeClr val="tx1"/>
                </a:solidFill>
              </a:rPr>
              <a:t>Services Specification</a:t>
            </a:r>
          </a:p>
          <a:p>
            <a:pPr marL="1027113" lvl="1" indent="-342900">
              <a:buFont typeface="Arial" panose="020B0604020202020204" pitchFamily="34" charset="0"/>
              <a:buChar char="•"/>
            </a:pPr>
            <a:r>
              <a:rPr lang="en-US" dirty="0" smtClean="0">
                <a:solidFill>
                  <a:schemeClr val="tx1"/>
                </a:solidFill>
              </a:rPr>
              <a:t>Define Basic and Value Added Service (VAS)</a:t>
            </a:r>
          </a:p>
          <a:p>
            <a:pPr marL="1027113" lvl="1" indent="-342900">
              <a:buFont typeface="Arial" panose="020B0604020202020204" pitchFamily="34" charset="0"/>
              <a:buChar char="•"/>
            </a:pPr>
            <a:r>
              <a:rPr lang="en-US" dirty="0" smtClean="0">
                <a:solidFill>
                  <a:schemeClr val="tx1"/>
                </a:solidFill>
              </a:rPr>
              <a:t>Define Services like Voice, Data, SMS, Broadband etc. align with Network</a:t>
            </a:r>
          </a:p>
          <a:p>
            <a:pPr marL="1027113" lvl="1" indent="-342900">
              <a:buFont typeface="Arial" panose="020B0604020202020204" pitchFamily="34" charset="0"/>
              <a:buChar char="•"/>
            </a:pPr>
            <a:r>
              <a:rPr lang="en-US" dirty="0" smtClean="0">
                <a:solidFill>
                  <a:schemeClr val="tx1"/>
                </a:solidFill>
              </a:rPr>
              <a:t>Define VAS like call conference, call forwarding</a:t>
            </a:r>
          </a:p>
          <a:p>
            <a:pPr marL="1027113" lvl="1" indent="-342900">
              <a:buFont typeface="Arial" panose="020B0604020202020204" pitchFamily="34" charset="0"/>
              <a:buChar char="•"/>
            </a:pPr>
            <a:r>
              <a:rPr lang="en-US" dirty="0" smtClean="0">
                <a:solidFill>
                  <a:schemeClr val="tx1"/>
                </a:solidFill>
              </a:rPr>
              <a:t>Define Service level attributes (optional) which will be used on Customer onboarding passed to Network. Like for broadband service, attribute Authentication type as </a:t>
            </a:r>
            <a:r>
              <a:rPr lang="en-US" dirty="0" err="1" smtClean="0">
                <a:solidFill>
                  <a:schemeClr val="tx1"/>
                </a:solidFill>
              </a:rPr>
              <a:t>IPoE</a:t>
            </a:r>
            <a:r>
              <a:rPr lang="en-US" dirty="0" smtClean="0">
                <a:solidFill>
                  <a:schemeClr val="tx1"/>
                </a:solidFill>
              </a:rPr>
              <a:t> or </a:t>
            </a:r>
            <a:r>
              <a:rPr lang="en-US" dirty="0" err="1" smtClean="0">
                <a:solidFill>
                  <a:schemeClr val="tx1"/>
                </a:solidFill>
              </a:rPr>
              <a:t>PPPoE</a:t>
            </a:r>
            <a:r>
              <a:rPr lang="en-US" dirty="0" smtClean="0">
                <a:solidFill>
                  <a:schemeClr val="tx1"/>
                </a:solidFill>
              </a:rPr>
              <a:t> can be set</a:t>
            </a:r>
          </a:p>
          <a:p>
            <a:pPr marL="1027113" lvl="1" indent="-342900">
              <a:buFont typeface="Arial" panose="020B0604020202020204" pitchFamily="34" charset="0"/>
              <a:buChar char="•"/>
            </a:pPr>
            <a:r>
              <a:rPr lang="en-US" dirty="0" smtClean="0">
                <a:solidFill>
                  <a:schemeClr val="tx1"/>
                </a:solidFill>
              </a:rPr>
              <a:t>This will be used on product specification</a:t>
            </a:r>
          </a:p>
          <a:p>
            <a:pPr marL="1027113" lvl="1" indent="-342900">
              <a:buFont typeface="Arial" panose="020B0604020202020204" pitchFamily="34" charset="0"/>
              <a:buChar char="•"/>
            </a:pPr>
            <a:endParaRPr lang="en-US" dirty="0" smtClean="0">
              <a:solidFill>
                <a:schemeClr val="tx1"/>
              </a:solidFill>
            </a:endParaRPr>
          </a:p>
        </p:txBody>
      </p:sp>
      <p:pic>
        <p:nvPicPr>
          <p:cNvPr id="27650" name="Picture 2" descr="image2016-10-10 15:27: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935" y="3476790"/>
            <a:ext cx="10126638"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4654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p:txBody>
          <a:bodyPr/>
          <a:lstStyle/>
          <a:p>
            <a:pPr marL="342900" indent="-342900">
              <a:buFont typeface="Arial" panose="020B0604020202020204" pitchFamily="34" charset="0"/>
              <a:buChar char="•"/>
            </a:pPr>
            <a:r>
              <a:rPr lang="en-US" b="1" dirty="0">
                <a:solidFill>
                  <a:schemeClr val="tx1"/>
                </a:solidFill>
              </a:rPr>
              <a:t>Resource Specification</a:t>
            </a:r>
          </a:p>
          <a:p>
            <a:pPr marL="1027113" lvl="1" indent="-342900">
              <a:buFont typeface="Arial" panose="020B0604020202020204" pitchFamily="34" charset="0"/>
              <a:buChar char="•"/>
            </a:pPr>
            <a:r>
              <a:rPr lang="en-US" dirty="0">
                <a:solidFill>
                  <a:schemeClr val="tx1"/>
                </a:solidFill>
              </a:rPr>
              <a:t>Use Inventory sub group in Resource Spec under External ID. Resources like MSISDN, Mobile Handset, Modem etc.</a:t>
            </a:r>
          </a:p>
          <a:p>
            <a:pPr marL="1027113" lvl="1" indent="-342900">
              <a:buFont typeface="Arial" panose="020B0604020202020204" pitchFamily="34" charset="0"/>
              <a:buChar char="•"/>
            </a:pPr>
            <a:r>
              <a:rPr lang="en-US" dirty="0">
                <a:solidFill>
                  <a:schemeClr val="tx1"/>
                </a:solidFill>
              </a:rPr>
              <a:t>Define Resource level attributes (optional) which will passed to Network. Like for broadband service, attribute </a:t>
            </a:r>
            <a:r>
              <a:rPr lang="en-US" dirty="0" smtClean="0">
                <a:solidFill>
                  <a:schemeClr val="tx1"/>
                </a:solidFill>
              </a:rPr>
              <a:t>Modem Type – Single Antenna Or Double Antenna</a:t>
            </a:r>
          </a:p>
          <a:p>
            <a:pPr marL="1027113" lvl="1" indent="-342900">
              <a:buFont typeface="Arial" panose="020B0604020202020204" pitchFamily="34" charset="0"/>
              <a:buChar char="•"/>
            </a:pPr>
            <a:r>
              <a:rPr lang="en-US" dirty="0" smtClean="0">
                <a:solidFill>
                  <a:schemeClr val="tx1"/>
                </a:solidFill>
              </a:rPr>
              <a:t>This </a:t>
            </a:r>
            <a:r>
              <a:rPr lang="en-US" dirty="0">
                <a:solidFill>
                  <a:schemeClr val="tx1"/>
                </a:solidFill>
              </a:rPr>
              <a:t>will be used on product specification where operator wants to offer Resource with Plan</a:t>
            </a:r>
          </a:p>
          <a:p>
            <a:pPr marL="1027113" lvl="1"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US" b="1" dirty="0">
                <a:solidFill>
                  <a:schemeClr val="tx1"/>
                </a:solidFill>
              </a:rPr>
              <a:t>Product Spec = Service Spec + Resource Spec</a:t>
            </a:r>
          </a:p>
          <a:p>
            <a:endParaRPr lang="en-IN"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47</a:t>
            </a:fld>
            <a:endParaRPr lang="en-US" dirty="0"/>
          </a:p>
        </p:txBody>
      </p:sp>
      <p:sp>
        <p:nvSpPr>
          <p:cNvPr id="5" name="Title 1"/>
          <p:cNvSpPr>
            <a:spLocks noGrp="1"/>
          </p:cNvSpPr>
          <p:nvPr>
            <p:ph type="title"/>
          </p:nvPr>
        </p:nvSpPr>
        <p:spPr>
          <a:xfrm>
            <a:off x="143620" y="101117"/>
            <a:ext cx="9318178" cy="779463"/>
          </a:xfrm>
        </p:spPr>
        <p:txBody>
          <a:bodyPr/>
          <a:lstStyle/>
          <a:p>
            <a:r>
              <a:rPr lang="en-IN" sz="3000" dirty="0" smtClean="0"/>
              <a:t>Service and Resource Specification</a:t>
            </a:r>
            <a:endParaRPr lang="en-IN" sz="3000" dirty="0"/>
          </a:p>
        </p:txBody>
      </p:sp>
    </p:spTree>
    <p:extLst>
      <p:ext uri="{BB962C8B-B14F-4D97-AF65-F5344CB8AC3E}">
        <p14:creationId xmlns:p14="http://schemas.microsoft.com/office/powerpoint/2010/main" val="9665662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PCC Integration</a:t>
            </a:r>
            <a:endParaRPr lang="en-IN"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48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36" y="1113021"/>
            <a:ext cx="11334148" cy="258149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336" y="3768945"/>
            <a:ext cx="11334148" cy="3089055"/>
          </a:xfrm>
          <a:prstGeom prst="rect">
            <a:avLst/>
          </a:prstGeom>
        </p:spPr>
      </p:pic>
    </p:spTree>
    <p:extLst>
      <p:ext uri="{BB962C8B-B14F-4D97-AF65-F5344CB8AC3E}">
        <p14:creationId xmlns:p14="http://schemas.microsoft.com/office/powerpoint/2010/main" val="285799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249382" y="997527"/>
            <a:ext cx="11866418" cy="5257800"/>
          </a:xfrm>
          <a:prstGeom prst="rect">
            <a:avLst/>
          </a:prstGeom>
          <a:noFill/>
          <a:ln w="9525" cap="flat">
            <a:noFill/>
            <a:round/>
            <a:headEnd/>
            <a:tailEnd/>
          </a:ln>
          <a:effectLst/>
        </p:spPr>
        <p:txBody>
          <a:bodyPr lIns="90000" tIns="46800" rIns="90000" bIns="46800"/>
          <a:lstStyle/>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sz="2000" dirty="0" smtClean="0">
                <a:latin typeface="+mn-lt"/>
                <a:cs typeface="+mn-cs"/>
              </a:rPr>
              <a:t>Categories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latin typeface="+mn-lt"/>
                <a:cs typeface="+mn-cs"/>
              </a:rPr>
              <a:t>Prepaid Charges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err="1">
                <a:latin typeface="+mn-lt"/>
                <a:cs typeface="+mn-cs"/>
              </a:rPr>
              <a:t>Postpaid</a:t>
            </a:r>
            <a:r>
              <a:rPr lang="en-IN" dirty="0">
                <a:latin typeface="+mn-lt"/>
                <a:cs typeface="+mn-cs"/>
              </a:rPr>
              <a:t> Charges</a:t>
            </a:r>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sz="2000" dirty="0" smtClean="0">
                <a:latin typeface="+mn-lt"/>
                <a:cs typeface="+mn-cs"/>
              </a:rPr>
              <a:t>Billing Types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latin typeface="+mn-lt"/>
                <a:cs typeface="+mn-cs"/>
              </a:rPr>
              <a:t>Advance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latin typeface="+mn-lt"/>
                <a:cs typeface="+mn-cs"/>
              </a:rPr>
              <a:t>Arrear</a:t>
            </a:r>
            <a:endParaRPr lang="en-IN" dirty="0">
              <a:latin typeface="+mn-lt"/>
              <a:cs typeface="+mn-cs"/>
            </a:endParaRPr>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sz="2000" dirty="0" smtClean="0">
                <a:latin typeface="+mn-lt"/>
                <a:cs typeface="+mn-cs"/>
              </a:rPr>
              <a:t>Recurrence Patterns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latin typeface="+mn-lt"/>
                <a:cs typeface="+mn-cs"/>
              </a:rPr>
              <a:t>Non Recurring (OTC)</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latin typeface="+mn-lt"/>
                <a:cs typeface="+mn-cs"/>
              </a:rPr>
              <a:t>Recurring (Rentals)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latin typeface="+mn-lt"/>
                <a:cs typeface="+mn-cs"/>
              </a:rPr>
              <a:t>Recurring for Limited Period</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IN" dirty="0" smtClean="0">
              <a:latin typeface="+mn-lt"/>
              <a:cs typeface="+mn-cs"/>
            </a:endParaRPr>
          </a:p>
        </p:txBody>
      </p:sp>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Charges</a:t>
            </a:r>
            <a:endParaRPr lang="en-IN" sz="3000" dirty="0">
              <a:solidFill>
                <a:schemeClr val="bg1"/>
              </a:solidFill>
            </a:endParaRPr>
          </a:p>
        </p:txBody>
      </p:sp>
    </p:spTree>
    <p:extLst>
      <p:ext uri="{BB962C8B-B14F-4D97-AF65-F5344CB8AC3E}">
        <p14:creationId xmlns:p14="http://schemas.microsoft.com/office/powerpoint/2010/main" val="54225992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a:xfrm>
            <a:off x="348336" y="82031"/>
            <a:ext cx="9318178" cy="779463"/>
          </a:xfrm>
        </p:spPr>
        <p:txBody>
          <a:bodyPr/>
          <a:lstStyle/>
          <a:p>
            <a:r>
              <a:rPr lang="en-IN" sz="3000" dirty="0" smtClean="0"/>
              <a:t>Training Flow</a:t>
            </a:r>
            <a:endParaRPr lang="en-IN" sz="3000" dirty="0"/>
          </a:p>
        </p:txBody>
      </p:sp>
      <p:sp>
        <p:nvSpPr>
          <p:cNvPr id="13" name="Content Placeholder 25"/>
          <p:cNvSpPr>
            <a:spLocks noGrp="1"/>
          </p:cNvSpPr>
          <p:nvPr>
            <p:ph idx="4294967295"/>
          </p:nvPr>
        </p:nvSpPr>
        <p:spPr>
          <a:xfrm>
            <a:off x="6515100" y="2617788"/>
            <a:ext cx="5676900" cy="4011612"/>
          </a:xfrm>
        </p:spPr>
        <p:txBody>
          <a:bodyPr/>
          <a:lstStyle/>
          <a:p>
            <a:pPr lvl="0"/>
            <a:r>
              <a:rPr lang="en-US" dirty="0" smtClean="0">
                <a:solidFill>
                  <a:schemeClr val="tx1"/>
                </a:solidFill>
              </a:rPr>
              <a:t>System</a:t>
            </a:r>
          </a:p>
          <a:p>
            <a:pPr lvl="0"/>
            <a:r>
              <a:rPr lang="en-US" dirty="0" smtClean="0">
                <a:solidFill>
                  <a:schemeClr val="tx1"/>
                </a:solidFill>
              </a:rPr>
              <a:t>Inventory Management</a:t>
            </a:r>
          </a:p>
          <a:p>
            <a:pPr lvl="0"/>
            <a:r>
              <a:rPr lang="en-US" dirty="0" smtClean="0">
                <a:solidFill>
                  <a:schemeClr val="tx1"/>
                </a:solidFill>
              </a:rPr>
              <a:t>Product Manager</a:t>
            </a:r>
          </a:p>
          <a:p>
            <a:pPr lvl="0"/>
            <a:r>
              <a:rPr lang="en-US" dirty="0" smtClean="0">
                <a:solidFill>
                  <a:schemeClr val="tx1"/>
                </a:solidFill>
              </a:rPr>
              <a:t>Customer Account Management</a:t>
            </a:r>
          </a:p>
          <a:p>
            <a:pPr lvl="0"/>
            <a:r>
              <a:rPr lang="en-US" dirty="0" smtClean="0">
                <a:solidFill>
                  <a:schemeClr val="tx1"/>
                </a:solidFill>
              </a:rPr>
              <a:t>Billing</a:t>
            </a:r>
          </a:p>
          <a:p>
            <a:pPr lvl="0"/>
            <a:r>
              <a:rPr lang="en-US" dirty="0" smtClean="0">
                <a:solidFill>
                  <a:schemeClr val="tx1"/>
                </a:solidFill>
              </a:rPr>
              <a:t>Payments and Adjustments</a:t>
            </a:r>
          </a:p>
          <a:p>
            <a:pPr lvl="0"/>
            <a:r>
              <a:rPr lang="en-US" dirty="0" smtClean="0">
                <a:solidFill>
                  <a:schemeClr val="tx1"/>
                </a:solidFill>
              </a:rPr>
              <a:t>Collections and Dunning</a:t>
            </a:r>
          </a:p>
          <a:p>
            <a:pPr lvl="0"/>
            <a:r>
              <a:rPr lang="en-US" dirty="0" smtClean="0">
                <a:solidFill>
                  <a:schemeClr val="tx1"/>
                </a:solidFill>
              </a:rPr>
              <a:t>Voucher and Recharge</a:t>
            </a:r>
          </a:p>
          <a:p>
            <a:pPr lvl="0"/>
            <a:r>
              <a:rPr lang="en-US" dirty="0" smtClean="0">
                <a:solidFill>
                  <a:schemeClr val="tx1"/>
                </a:solidFill>
              </a:rPr>
              <a:t>Common Business Framework</a:t>
            </a:r>
          </a:p>
          <a:p>
            <a:pPr lvl="0"/>
            <a:endParaRPr lang="en-US" dirty="0" smtClean="0">
              <a:solidFill>
                <a:schemeClr val="tx1"/>
              </a:solidFill>
            </a:endParaRPr>
          </a:p>
        </p:txBody>
      </p:sp>
      <p:sp>
        <p:nvSpPr>
          <p:cNvPr id="12" name="Content Placeholder 24"/>
          <p:cNvSpPr>
            <a:spLocks noGrp="1"/>
          </p:cNvSpPr>
          <p:nvPr>
            <p:ph idx="4294967295"/>
          </p:nvPr>
        </p:nvSpPr>
        <p:spPr>
          <a:xfrm>
            <a:off x="6515100" y="1279525"/>
            <a:ext cx="5676900" cy="1003300"/>
          </a:xfrm>
        </p:spPr>
        <p:txBody>
          <a:bodyPr/>
          <a:lstStyle/>
          <a:p>
            <a:pPr lvl="0"/>
            <a:r>
              <a:rPr lang="en-US" dirty="0" smtClean="0">
                <a:solidFill>
                  <a:schemeClr val="tx1"/>
                </a:solidFill>
              </a:rPr>
              <a:t>BRM Architecture</a:t>
            </a:r>
          </a:p>
          <a:p>
            <a:pPr lvl="0"/>
            <a:r>
              <a:rPr lang="en-US" dirty="0" smtClean="0">
                <a:solidFill>
                  <a:schemeClr val="tx1"/>
                </a:solidFill>
              </a:rPr>
              <a:t>BRM Integration with external systems</a:t>
            </a:r>
          </a:p>
        </p:txBody>
      </p:sp>
      <p:sp>
        <p:nvSpPr>
          <p:cNvPr id="15" name="Content Placeholder 27"/>
          <p:cNvSpPr>
            <a:spLocks noGrp="1"/>
          </p:cNvSpPr>
          <p:nvPr>
            <p:ph idx="4294967295"/>
          </p:nvPr>
        </p:nvSpPr>
        <p:spPr>
          <a:xfrm>
            <a:off x="0" y="2617788"/>
            <a:ext cx="2260600" cy="1060450"/>
          </a:xfrm>
        </p:spPr>
        <p:txBody>
          <a:bodyPr/>
          <a:lstStyle>
            <a:lvl1pPr>
              <a:defRPr b="1"/>
            </a:lvl1pPr>
          </a:lstStyle>
          <a:p>
            <a:pPr marL="0" lvl="0" indent="0">
              <a:buNone/>
            </a:pPr>
            <a:r>
              <a:rPr lang="en-US" dirty="0" smtClean="0">
                <a:solidFill>
                  <a:schemeClr val="tx1"/>
                </a:solidFill>
              </a:rPr>
              <a:t>BRM Modules</a:t>
            </a:r>
          </a:p>
        </p:txBody>
      </p:sp>
      <p:sp>
        <p:nvSpPr>
          <p:cNvPr id="14" name="Content Placeholder 26"/>
          <p:cNvSpPr>
            <a:spLocks noGrp="1"/>
          </p:cNvSpPr>
          <p:nvPr>
            <p:ph idx="4294967295"/>
          </p:nvPr>
        </p:nvSpPr>
        <p:spPr>
          <a:xfrm>
            <a:off x="0" y="1279525"/>
            <a:ext cx="2260600" cy="1003300"/>
          </a:xfrm>
        </p:spPr>
        <p:txBody>
          <a:bodyPr/>
          <a:lstStyle>
            <a:lvl1pPr>
              <a:defRPr b="1"/>
            </a:lvl1pPr>
          </a:lstStyle>
          <a:p>
            <a:pPr marL="0" lvl="0" indent="0">
              <a:buNone/>
            </a:pPr>
            <a:r>
              <a:rPr lang="en-US" dirty="0" smtClean="0">
                <a:solidFill>
                  <a:schemeClr val="tx1"/>
                </a:solidFill>
              </a:rPr>
              <a:t>BRM Overview</a:t>
            </a:r>
          </a:p>
        </p:txBody>
      </p:sp>
      <p:cxnSp>
        <p:nvCxnSpPr>
          <p:cNvPr id="16" name="Straight Connector 15"/>
          <p:cNvCxnSpPr/>
          <p:nvPr/>
        </p:nvCxnSpPr>
        <p:spPr>
          <a:xfrm>
            <a:off x="3124889" y="1279656"/>
            <a:ext cx="0" cy="914400"/>
          </a:xfrm>
          <a:prstGeom prst="line">
            <a:avLst/>
          </a:prstGeom>
          <a:ln w="19050">
            <a:solidFill>
              <a:srgbClr val="0066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124889" y="2618271"/>
            <a:ext cx="0" cy="3886438"/>
          </a:xfrm>
          <a:prstGeom prst="line">
            <a:avLst/>
          </a:prstGeom>
          <a:ln w="19050">
            <a:solidFill>
              <a:srgbClr val="0066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33919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325582" y="997527"/>
            <a:ext cx="10578979" cy="5579918"/>
          </a:xfrm>
          <a:prstGeom prst="rect">
            <a:avLst/>
          </a:prstGeom>
          <a:noFill/>
          <a:ln w="9525" cap="flat">
            <a:noFill/>
            <a:round/>
            <a:headEnd/>
            <a:tailEnd/>
          </a:ln>
          <a:effectLst/>
        </p:spPr>
        <p:txBody>
          <a:bodyPr lIns="90000" tIns="46800" rIns="90000" bIns="46800"/>
          <a:lstStyle/>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sz="2000" dirty="0" smtClean="0">
                <a:latin typeface="+mn-lt"/>
                <a:cs typeface="+mn-cs"/>
              </a:rPr>
              <a:t>Billing Type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latin typeface="+mn-lt"/>
                <a:cs typeface="+mn-cs"/>
              </a:rPr>
              <a:t>Immediate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latin typeface="+mn-lt"/>
                <a:cs typeface="+mn-cs"/>
              </a:rPr>
              <a:t>End of Cycle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IN" dirty="0">
              <a:latin typeface="+mn-lt"/>
              <a:cs typeface="+mn-cs"/>
            </a:endParaRPr>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sz="2000" dirty="0" smtClean="0">
                <a:latin typeface="+mn-lt"/>
                <a:cs typeface="+mn-cs"/>
              </a:rPr>
              <a:t>Maturity Type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latin typeface="+mn-lt"/>
                <a:cs typeface="+mn-cs"/>
              </a:rPr>
              <a:t>Fixed Term</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latin typeface="+mn-lt"/>
                <a:cs typeface="+mn-cs"/>
              </a:rPr>
              <a:t>Any Time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IN" dirty="0">
              <a:latin typeface="+mn-lt"/>
              <a:cs typeface="+mn-cs"/>
            </a:endParaRPr>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sz="2000" dirty="0">
                <a:latin typeface="+mn-lt"/>
                <a:cs typeface="+mn-cs"/>
              </a:rPr>
              <a:t>Refund</a:t>
            </a:r>
            <a:r>
              <a:rPr lang="en-IN" dirty="0" smtClean="0">
                <a:latin typeface="+mn-lt"/>
                <a:cs typeface="+mn-cs"/>
              </a:rPr>
              <a:t> Type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latin typeface="+mn-lt"/>
                <a:cs typeface="+mn-cs"/>
              </a:rPr>
              <a:t>Auto Refund </a:t>
            </a:r>
            <a:r>
              <a:rPr lang="en-IN" dirty="0"/>
              <a:t>against invoices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latin typeface="+mn-lt"/>
                <a:cs typeface="+mn-cs"/>
              </a:rPr>
              <a:t>Manual Refund through Credit Note</a:t>
            </a:r>
            <a:endParaRPr lang="en-IN" dirty="0">
              <a:latin typeface="+mn-lt"/>
              <a:cs typeface="+mn-cs"/>
            </a:endParaRPr>
          </a:p>
        </p:txBody>
      </p:sp>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Security Deposits</a:t>
            </a:r>
            <a:endParaRPr lang="en-IN" sz="3000" dirty="0">
              <a:solidFill>
                <a:schemeClr val="bg1"/>
              </a:solidFill>
            </a:endParaRPr>
          </a:p>
        </p:txBody>
      </p:sp>
    </p:spTree>
    <p:extLst>
      <p:ext uri="{BB962C8B-B14F-4D97-AF65-F5344CB8AC3E}">
        <p14:creationId xmlns:p14="http://schemas.microsoft.com/office/powerpoint/2010/main" val="113435899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249382" y="1101437"/>
            <a:ext cx="11866418" cy="4419600"/>
          </a:xfrm>
          <a:prstGeom prst="rect">
            <a:avLst/>
          </a:prstGeom>
          <a:noFill/>
          <a:ln w="9525" cap="flat">
            <a:noFill/>
            <a:round/>
            <a:headEnd/>
            <a:tailEnd/>
          </a:ln>
          <a:effectLst/>
        </p:spPr>
        <p:txBody>
          <a:bodyPr lIns="90000" tIns="46800" rIns="90000" bIns="46800"/>
          <a:lstStyle/>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latin typeface="+mn-lt"/>
                <a:cs typeface="+mn-cs"/>
              </a:rPr>
              <a:t>Discount Management feature deals with configuring the discount which defines a set amount of money (percentage or absolute) to be applied to product or usage that meet pre defined criteria. </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latin typeface="+mn-lt"/>
                <a:cs typeface="+mn-cs"/>
              </a:rPr>
              <a:t>Discounts can be offered in terms </a:t>
            </a:r>
            <a:r>
              <a:rPr lang="en-IN" dirty="0" smtClean="0">
                <a:latin typeface="+mn-lt"/>
                <a:cs typeface="+mn-cs"/>
              </a:rPr>
              <a:t>of: Absolute/ Percentage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latin typeface="+mn-lt"/>
                <a:cs typeface="+mn-cs"/>
              </a:rPr>
              <a:t>Discount Type can be : Normal / Policy Based</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latin typeface="+mn-lt"/>
                <a:cs typeface="+mn-cs"/>
              </a:rPr>
              <a:t>Discount Association: Defines </a:t>
            </a:r>
            <a:r>
              <a:rPr lang="en-IN" dirty="0">
                <a:latin typeface="+mn-lt"/>
                <a:cs typeface="+mn-cs"/>
              </a:rPr>
              <a:t>the visibility/availability of </a:t>
            </a:r>
            <a:r>
              <a:rPr lang="en-IN" dirty="0" smtClean="0">
                <a:latin typeface="+mn-lt"/>
                <a:cs typeface="+mn-cs"/>
              </a:rPr>
              <a:t>discount: Global, Package, Customer</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latin typeface="+mn-lt"/>
                <a:cs typeface="+mn-cs"/>
              </a:rPr>
              <a:t>Recurrence Pattern : Recurring / Non Recurring / Recurring Limited</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latin typeface="+mn-lt"/>
                <a:cs typeface="+mn-cs"/>
              </a:rPr>
              <a:t>Discounted Product : Product type &amp; value on which discount is to be applied </a:t>
            </a:r>
            <a:endParaRPr lang="en-IN" dirty="0">
              <a:latin typeface="+mn-lt"/>
              <a:cs typeface="+mn-cs"/>
            </a:endParaRP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IN" dirty="0">
              <a:latin typeface="+mn-lt"/>
              <a:cs typeface="+mn-cs"/>
            </a:endParaRPr>
          </a:p>
        </p:txBody>
      </p:sp>
      <p:pic>
        <p:nvPicPr>
          <p:cNvPr id="59395" name="Picture 3"/>
          <p:cNvPicPr>
            <a:picLocks noChangeAspect="1" noChangeArrowheads="1"/>
          </p:cNvPicPr>
          <p:nvPr/>
        </p:nvPicPr>
        <p:blipFill>
          <a:blip r:embed="rId3" cstate="print"/>
          <a:srcRect/>
          <a:stretch>
            <a:fillRect/>
          </a:stretch>
        </p:blipFill>
        <p:spPr bwMode="auto">
          <a:xfrm>
            <a:off x="10235045" y="1686790"/>
            <a:ext cx="1524000" cy="1524000"/>
          </a:xfrm>
          <a:prstGeom prst="rect">
            <a:avLst/>
          </a:prstGeom>
          <a:noFill/>
          <a:ln w="9525" cap="flat">
            <a:noFill/>
            <a:round/>
            <a:headEnd/>
            <a:tailEnd/>
          </a:ln>
          <a:effectLst/>
        </p:spPr>
      </p:pic>
      <p:sp>
        <p:nvSpPr>
          <p:cNvPr id="5"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Discount Concept</a:t>
            </a:r>
            <a:endParaRPr lang="en-IN" sz="3000" dirty="0">
              <a:solidFill>
                <a:schemeClr val="bg1"/>
              </a:solidFill>
            </a:endParaRPr>
          </a:p>
        </p:txBody>
      </p:sp>
    </p:spTree>
    <p:extLst>
      <p:ext uri="{BB962C8B-B14F-4D97-AF65-F5344CB8AC3E}">
        <p14:creationId xmlns:p14="http://schemas.microsoft.com/office/powerpoint/2010/main" val="19635838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Discount Applicability</a:t>
            </a:r>
            <a:endParaRPr lang="en-US" dirty="0"/>
          </a:p>
        </p:txBody>
      </p:sp>
      <p:graphicFrame>
        <p:nvGraphicFramePr>
          <p:cNvPr id="44" name="Table 43"/>
          <p:cNvGraphicFramePr>
            <a:graphicFrameLocks noGrp="1"/>
          </p:cNvGraphicFramePr>
          <p:nvPr>
            <p:extLst>
              <p:ext uri="{D42A27DB-BD31-4B8C-83A1-F6EECF244321}">
                <p14:modId xmlns:p14="http://schemas.microsoft.com/office/powerpoint/2010/main" val="2284431936"/>
              </p:ext>
            </p:extLst>
          </p:nvPr>
        </p:nvGraphicFramePr>
        <p:xfrm>
          <a:off x="99762" y="1066832"/>
          <a:ext cx="11896620" cy="5691540"/>
        </p:xfrm>
        <a:graphic>
          <a:graphicData uri="http://schemas.openxmlformats.org/drawingml/2006/table">
            <a:tbl>
              <a:tblPr>
                <a:tableStyleId>{5C22544A-7EE6-4342-B048-85BDC9FD1C3A}</a:tableStyleId>
              </a:tblPr>
              <a:tblGrid>
                <a:gridCol w="2133768"/>
                <a:gridCol w="5810531"/>
                <a:gridCol w="3952321"/>
              </a:tblGrid>
              <a:tr h="567734">
                <a:tc>
                  <a:txBody>
                    <a:bodyPr/>
                    <a:lstStyle/>
                    <a:p>
                      <a:pPr algn="l" fontAlgn="t"/>
                      <a:r>
                        <a:rPr lang="en-US" sz="1800" b="1" u="none" strike="noStrike" dirty="0">
                          <a:effectLst/>
                        </a:rPr>
                        <a:t>Discounted Product</a:t>
                      </a:r>
                      <a:endParaRPr lang="en-US" sz="1800" b="1" i="0" u="none" strike="noStrike" dirty="0">
                        <a:solidFill>
                          <a:srgbClr val="000000"/>
                        </a:solidFill>
                        <a:effectLst/>
                        <a:latin typeface="Calibri" panose="020F0502020204030204" pitchFamily="34" charset="0"/>
                      </a:endParaRPr>
                    </a:p>
                  </a:txBody>
                  <a:tcPr marL="9525" marR="9525" marT="9525" marB="0">
                    <a:solidFill>
                      <a:schemeClr val="accent1">
                        <a:lumMod val="60000"/>
                        <a:lumOff val="40000"/>
                      </a:schemeClr>
                    </a:solidFill>
                  </a:tcPr>
                </a:tc>
                <a:tc>
                  <a:txBody>
                    <a:bodyPr/>
                    <a:lstStyle/>
                    <a:p>
                      <a:pPr algn="l" fontAlgn="t"/>
                      <a:r>
                        <a:rPr lang="en-US" sz="1800" b="1" u="none" strike="noStrike">
                          <a:effectLst/>
                        </a:rPr>
                        <a:t>Description</a:t>
                      </a:r>
                      <a:endParaRPr lang="en-US" sz="1800" b="1" i="0" u="none" strike="noStrike">
                        <a:solidFill>
                          <a:srgbClr val="000000"/>
                        </a:solidFill>
                        <a:effectLst/>
                        <a:latin typeface="Calibri" panose="020F0502020204030204" pitchFamily="34" charset="0"/>
                      </a:endParaRPr>
                    </a:p>
                  </a:txBody>
                  <a:tcPr marL="9525" marR="9525" marT="9525" marB="0">
                    <a:solidFill>
                      <a:schemeClr val="accent1">
                        <a:lumMod val="60000"/>
                        <a:lumOff val="40000"/>
                      </a:schemeClr>
                    </a:solidFill>
                  </a:tcPr>
                </a:tc>
                <a:tc>
                  <a:txBody>
                    <a:bodyPr/>
                    <a:lstStyle/>
                    <a:p>
                      <a:pPr algn="l" fontAlgn="t"/>
                      <a:r>
                        <a:rPr lang="en-US" sz="1800" b="1" u="none" strike="noStrike" dirty="0">
                          <a:effectLst/>
                        </a:rPr>
                        <a:t>Billing entity on which discount will be </a:t>
                      </a:r>
                      <a:r>
                        <a:rPr lang="en-US" sz="1800" b="1" u="none" strike="noStrike" dirty="0" smtClean="0">
                          <a:effectLst/>
                        </a:rPr>
                        <a:t>applied</a:t>
                      </a:r>
                      <a:endParaRPr lang="en-US" sz="1800" b="1" i="0" u="none" strike="noStrike" dirty="0">
                        <a:solidFill>
                          <a:srgbClr val="000000"/>
                        </a:solidFill>
                        <a:effectLst/>
                        <a:latin typeface="Calibri" panose="020F0502020204030204" pitchFamily="34" charset="0"/>
                      </a:endParaRPr>
                    </a:p>
                  </a:txBody>
                  <a:tcPr marL="9525" marR="9525" marT="9525" marB="0">
                    <a:solidFill>
                      <a:schemeClr val="accent1">
                        <a:lumMod val="60000"/>
                        <a:lumOff val="40000"/>
                      </a:schemeClr>
                    </a:solidFill>
                  </a:tcPr>
                </a:tc>
              </a:tr>
              <a:tr h="539348">
                <a:tc>
                  <a:txBody>
                    <a:bodyPr/>
                    <a:lstStyle/>
                    <a:p>
                      <a:pPr algn="l" fontAlgn="t"/>
                      <a:r>
                        <a:rPr lang="en-US" sz="1700" u="none" strike="noStrike" dirty="0">
                          <a:effectLst/>
                        </a:rPr>
                        <a:t>Account</a:t>
                      </a:r>
                      <a:endParaRPr lang="en-US" sz="1700" b="0" i="0" u="none" strike="noStrike" dirty="0">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a:effectLst/>
                        </a:rPr>
                        <a:t>Discount will be applicable to the specified accounts.</a:t>
                      </a:r>
                      <a:endParaRPr lang="en-US" sz="1700" b="0" i="0" u="none" strike="noStrike">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dirty="0">
                          <a:effectLst/>
                        </a:rPr>
                        <a:t>Individually on every charge in the bill for given service instance number.</a:t>
                      </a:r>
                      <a:endParaRPr lang="en-US" sz="1700" b="0" i="0" u="none" strike="noStrike" dirty="0">
                        <a:solidFill>
                          <a:srgbClr val="333333"/>
                        </a:solidFill>
                        <a:effectLst/>
                        <a:latin typeface="Arial" panose="020B0604020202020204" pitchFamily="34" charset="0"/>
                      </a:endParaRPr>
                    </a:p>
                  </a:txBody>
                  <a:tcPr marL="9525" marR="9525" marT="9525" marB="0"/>
                </a:tc>
              </a:tr>
              <a:tr h="539348">
                <a:tc>
                  <a:txBody>
                    <a:bodyPr/>
                    <a:lstStyle/>
                    <a:p>
                      <a:pPr algn="l" fontAlgn="t"/>
                      <a:r>
                        <a:rPr lang="en-US" sz="1700" u="none" strike="noStrike">
                          <a:effectLst/>
                        </a:rPr>
                        <a:t>All</a:t>
                      </a:r>
                      <a:endParaRPr lang="en-US" sz="1700" b="0" i="0" u="none" strike="noStrike">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a:effectLst/>
                        </a:rPr>
                        <a:t>Discount will be applicable to all accounts depending on the discount type.</a:t>
                      </a:r>
                      <a:endParaRPr lang="en-US" sz="1700" b="0" i="0" u="none" strike="noStrike">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dirty="0">
                          <a:effectLst/>
                        </a:rPr>
                        <a:t>Each and every charge of the bill excluding tax</a:t>
                      </a:r>
                      <a:endParaRPr lang="en-US" sz="1700" b="0" i="0" u="none" strike="noStrike" dirty="0">
                        <a:solidFill>
                          <a:srgbClr val="333333"/>
                        </a:solidFill>
                        <a:effectLst/>
                        <a:latin typeface="Arial" panose="020B0604020202020204" pitchFamily="34" charset="0"/>
                      </a:endParaRPr>
                    </a:p>
                  </a:txBody>
                  <a:tcPr marL="9525" marR="9525" marT="9525" marB="0"/>
                </a:tc>
              </a:tr>
              <a:tr h="539348">
                <a:tc>
                  <a:txBody>
                    <a:bodyPr/>
                    <a:lstStyle/>
                    <a:p>
                      <a:pPr algn="l" fontAlgn="t"/>
                      <a:r>
                        <a:rPr lang="en-US" sz="1700" u="none" strike="noStrike">
                          <a:effectLst/>
                        </a:rPr>
                        <a:t>Bill</a:t>
                      </a:r>
                      <a:endParaRPr lang="en-US" sz="1700" b="0" i="0" u="none" strike="noStrike">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a:effectLst/>
                        </a:rPr>
                        <a:t>Discount will be applicable to total bill amount of the subscriber.</a:t>
                      </a:r>
                      <a:endParaRPr lang="en-US" sz="1700" b="0" i="0" u="none" strike="noStrike">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dirty="0">
                          <a:effectLst/>
                        </a:rPr>
                        <a:t>Total Bill Amount</a:t>
                      </a:r>
                      <a:endParaRPr lang="en-US" sz="1700" b="0" i="0" u="none" strike="noStrike" dirty="0">
                        <a:solidFill>
                          <a:srgbClr val="333333"/>
                        </a:solidFill>
                        <a:effectLst/>
                        <a:latin typeface="Arial" panose="020B0604020202020204" pitchFamily="34" charset="0"/>
                      </a:endParaRPr>
                    </a:p>
                  </a:txBody>
                  <a:tcPr marL="9525" marR="9525" marT="9525" marB="0"/>
                </a:tc>
              </a:tr>
              <a:tr h="539348">
                <a:tc>
                  <a:txBody>
                    <a:bodyPr/>
                    <a:lstStyle/>
                    <a:p>
                      <a:pPr algn="l" fontAlgn="t"/>
                      <a:r>
                        <a:rPr lang="en-US" sz="1700" u="none" strike="noStrike">
                          <a:effectLst/>
                        </a:rPr>
                        <a:t>Call Type</a:t>
                      </a:r>
                      <a:endParaRPr lang="en-US" sz="1700" b="0" i="0" u="none" strike="noStrike">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dirty="0">
                          <a:effectLst/>
                        </a:rPr>
                        <a:t>Discount will be applicable to the usage amount of specific call type.</a:t>
                      </a:r>
                      <a:endParaRPr lang="en-US" sz="1700" b="0" i="0" u="none" strike="noStrike" dirty="0">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dirty="0">
                          <a:effectLst/>
                        </a:rPr>
                        <a:t>Total </a:t>
                      </a:r>
                      <a:r>
                        <a:rPr lang="en-US" sz="1700" u="none" strike="noStrike" dirty="0" err="1" smtClean="0">
                          <a:effectLst/>
                        </a:rPr>
                        <a:t>FnF</a:t>
                      </a:r>
                      <a:r>
                        <a:rPr lang="en-US" sz="1700" u="none" strike="noStrike" dirty="0" smtClean="0">
                          <a:effectLst/>
                        </a:rPr>
                        <a:t>/CUG Amount</a:t>
                      </a:r>
                      <a:endParaRPr lang="en-US" sz="1700" b="0" i="0" u="none" strike="noStrike" dirty="0">
                        <a:solidFill>
                          <a:srgbClr val="333333"/>
                        </a:solidFill>
                        <a:effectLst/>
                        <a:latin typeface="Arial" panose="020B0604020202020204" pitchFamily="34" charset="0"/>
                      </a:endParaRPr>
                    </a:p>
                  </a:txBody>
                  <a:tcPr marL="9525" marR="9525" marT="9525" marB="0"/>
                </a:tc>
              </a:tr>
              <a:tr h="539348">
                <a:tc>
                  <a:txBody>
                    <a:bodyPr/>
                    <a:lstStyle/>
                    <a:p>
                      <a:pPr algn="l" fontAlgn="t"/>
                      <a:r>
                        <a:rPr lang="en-US" sz="1700" u="none" strike="noStrike">
                          <a:effectLst/>
                        </a:rPr>
                        <a:t>Installation Charge</a:t>
                      </a:r>
                      <a:endParaRPr lang="en-US" sz="1700" b="0" i="0" u="none" strike="noStrike">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a:effectLst/>
                        </a:rPr>
                        <a:t>Discount will be applicable to the onetime charges/non-recurring charges.</a:t>
                      </a:r>
                      <a:endParaRPr lang="en-US" sz="1700" b="0" i="0" u="none" strike="noStrike">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dirty="0">
                          <a:effectLst/>
                        </a:rPr>
                        <a:t>Non Recurring Charge in the bill</a:t>
                      </a:r>
                      <a:endParaRPr lang="en-US" sz="1700" b="0" i="0" u="none" strike="noStrike" dirty="0">
                        <a:solidFill>
                          <a:srgbClr val="333333"/>
                        </a:solidFill>
                        <a:effectLst/>
                        <a:latin typeface="Arial" panose="020B0604020202020204" pitchFamily="34" charset="0"/>
                      </a:endParaRPr>
                    </a:p>
                  </a:txBody>
                  <a:tcPr marL="9525" marR="9525" marT="9525" marB="0"/>
                </a:tc>
              </a:tr>
              <a:tr h="539348">
                <a:tc>
                  <a:txBody>
                    <a:bodyPr/>
                    <a:lstStyle/>
                    <a:p>
                      <a:pPr algn="l" fontAlgn="t"/>
                      <a:r>
                        <a:rPr lang="en-US" sz="1700" u="none" strike="noStrike">
                          <a:effectLst/>
                        </a:rPr>
                        <a:t>Package</a:t>
                      </a:r>
                      <a:endParaRPr lang="en-US" sz="1700" b="0" i="0" u="none" strike="noStrike">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a:effectLst/>
                        </a:rPr>
                        <a:t>Discount will be applicable to the plan/package which is given in the Discounted Product Value.</a:t>
                      </a:r>
                      <a:endParaRPr lang="en-US" sz="1700" b="0" i="0" u="none" strike="noStrike">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dirty="0">
                          <a:effectLst/>
                        </a:rPr>
                        <a:t>Individually on every charges in the bill for </a:t>
                      </a:r>
                      <a:r>
                        <a:rPr lang="en-US" sz="1700" u="none" strike="noStrike" dirty="0" smtClean="0">
                          <a:effectLst/>
                        </a:rPr>
                        <a:t>given </a:t>
                      </a:r>
                      <a:r>
                        <a:rPr lang="en-US" sz="1700" u="none" strike="noStrike" dirty="0">
                          <a:effectLst/>
                        </a:rPr>
                        <a:t>package</a:t>
                      </a:r>
                      <a:endParaRPr lang="en-US" sz="1700" b="0" i="0" u="none" strike="noStrike" dirty="0">
                        <a:solidFill>
                          <a:srgbClr val="333333"/>
                        </a:solidFill>
                        <a:effectLst/>
                        <a:latin typeface="Arial" panose="020B0604020202020204" pitchFamily="34" charset="0"/>
                      </a:endParaRPr>
                    </a:p>
                  </a:txBody>
                  <a:tcPr marL="9525" marR="9525" marT="9525" marB="0"/>
                </a:tc>
              </a:tr>
              <a:tr h="809022">
                <a:tc>
                  <a:txBody>
                    <a:bodyPr/>
                    <a:lstStyle/>
                    <a:p>
                      <a:pPr algn="l" fontAlgn="t"/>
                      <a:r>
                        <a:rPr lang="en-US" sz="1700" u="none" strike="noStrike">
                          <a:effectLst/>
                        </a:rPr>
                        <a:t>Product</a:t>
                      </a:r>
                      <a:endParaRPr lang="en-US" sz="1700" b="0" i="0" u="none" strike="noStrike">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a:effectLst/>
                        </a:rPr>
                        <a:t>Discount will be applicable to the specific product which is given in the Discounted Product Value.</a:t>
                      </a:r>
                      <a:endParaRPr lang="en-US" sz="1700" b="0" i="0" u="none" strike="noStrike">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dirty="0">
                          <a:effectLst/>
                        </a:rPr>
                        <a:t>Charge given in Discounted Product Value</a:t>
                      </a:r>
                      <a:endParaRPr lang="en-US" sz="1700" b="0" i="0" u="none" strike="noStrike" dirty="0">
                        <a:solidFill>
                          <a:srgbClr val="333333"/>
                        </a:solidFill>
                        <a:effectLst/>
                        <a:latin typeface="Arial" panose="020B0604020202020204" pitchFamily="34" charset="0"/>
                      </a:endParaRPr>
                    </a:p>
                  </a:txBody>
                  <a:tcPr marL="9525" marR="9525" marT="9525" marB="0"/>
                </a:tc>
              </a:tr>
              <a:tr h="539348">
                <a:tc>
                  <a:txBody>
                    <a:bodyPr/>
                    <a:lstStyle/>
                    <a:p>
                      <a:pPr algn="l" fontAlgn="t"/>
                      <a:r>
                        <a:rPr lang="en-US" sz="1700" u="none" strike="noStrike">
                          <a:effectLst/>
                        </a:rPr>
                        <a:t>Rental</a:t>
                      </a:r>
                      <a:endParaRPr lang="en-US" sz="1700" b="0" i="0" u="none" strike="noStrike">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a:effectLst/>
                        </a:rPr>
                        <a:t>Discount will be applicable to all the recurring charges of the bill.</a:t>
                      </a:r>
                      <a:endParaRPr lang="en-US" sz="1700" b="0" i="0" u="none" strike="noStrike">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dirty="0">
                          <a:effectLst/>
                        </a:rPr>
                        <a:t>Individually on every Recurring and Recurring Limited Period charges in the Bill</a:t>
                      </a:r>
                      <a:endParaRPr lang="en-US" sz="1700" b="0" i="0" u="none" strike="noStrike" dirty="0">
                        <a:solidFill>
                          <a:srgbClr val="333333"/>
                        </a:solidFill>
                        <a:effectLst/>
                        <a:latin typeface="Arial" panose="020B0604020202020204" pitchFamily="34" charset="0"/>
                      </a:endParaRPr>
                    </a:p>
                  </a:txBody>
                  <a:tcPr marL="9525" marR="9525" marT="9525" marB="0"/>
                </a:tc>
              </a:tr>
              <a:tr h="539348">
                <a:tc>
                  <a:txBody>
                    <a:bodyPr/>
                    <a:lstStyle/>
                    <a:p>
                      <a:pPr algn="l" fontAlgn="t"/>
                      <a:r>
                        <a:rPr lang="en-US" sz="1700" u="none" strike="noStrike">
                          <a:effectLst/>
                        </a:rPr>
                        <a:t>Usage</a:t>
                      </a:r>
                      <a:endParaRPr lang="en-US" sz="1700" b="0" i="0" u="none" strike="noStrike">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dirty="0">
                          <a:effectLst/>
                        </a:rPr>
                        <a:t>Discount will be applicable on the usage done by subscriber.</a:t>
                      </a:r>
                      <a:endParaRPr lang="en-US" sz="1700" b="0" i="0" u="none" strike="noStrike" dirty="0">
                        <a:solidFill>
                          <a:srgbClr val="333333"/>
                        </a:solidFill>
                        <a:effectLst/>
                        <a:latin typeface="Arial" panose="020B0604020202020204" pitchFamily="34" charset="0"/>
                      </a:endParaRPr>
                    </a:p>
                  </a:txBody>
                  <a:tcPr marL="9525" marR="9525" marT="9525" marB="0"/>
                </a:tc>
                <a:tc>
                  <a:txBody>
                    <a:bodyPr/>
                    <a:lstStyle/>
                    <a:p>
                      <a:pPr algn="l" fontAlgn="t"/>
                      <a:r>
                        <a:rPr lang="en-US" sz="1700" u="none" strike="noStrike" dirty="0">
                          <a:effectLst/>
                        </a:rPr>
                        <a:t>Total Usage Charge</a:t>
                      </a:r>
                      <a:endParaRPr lang="en-US" sz="1700" b="0" i="0" u="none" strike="noStrike" dirty="0">
                        <a:solidFill>
                          <a:srgbClr val="333333"/>
                        </a:solidFill>
                        <a:effectLst/>
                        <a:latin typeface="Arial" panose="020B0604020202020204" pitchFamily="34" charset="0"/>
                      </a:endParaRPr>
                    </a:p>
                  </a:txBody>
                  <a:tcPr marL="9525" marR="9525" marT="9525" marB="0"/>
                </a:tc>
              </a:tr>
            </a:tbl>
          </a:graphicData>
        </a:graphic>
      </p:graphicFrame>
    </p:spTree>
    <p:extLst>
      <p:ext uri="{BB962C8B-B14F-4D97-AF65-F5344CB8AC3E}">
        <p14:creationId xmlns:p14="http://schemas.microsoft.com/office/powerpoint/2010/main" val="19177671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Discount Prioritization</a:t>
            </a:r>
            <a:endParaRPr lang="en-IN" sz="3000" dirty="0">
              <a:solidFill>
                <a:schemeClr val="bg1"/>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4140057021"/>
              </p:ext>
            </p:extLst>
          </p:nvPr>
        </p:nvGraphicFramePr>
        <p:xfrm>
          <a:off x="923043" y="1266619"/>
          <a:ext cx="10515600" cy="4484370"/>
        </p:xfrm>
        <a:graphic>
          <a:graphicData uri="http://schemas.openxmlformats.org/drawingml/2006/table">
            <a:tbl>
              <a:tblPr/>
              <a:tblGrid>
                <a:gridCol w="4972482"/>
                <a:gridCol w="5543118"/>
              </a:tblGrid>
              <a:tr h="0">
                <a:tc>
                  <a:txBody>
                    <a:bodyPr/>
                    <a:lstStyle/>
                    <a:p>
                      <a:pPr algn="just" fontAlgn="t"/>
                      <a:r>
                        <a:rPr lang="en-IN" b="1" dirty="0">
                          <a:solidFill>
                            <a:srgbClr val="333333"/>
                          </a:solidFill>
                          <a:effectLst/>
                        </a:rPr>
                        <a:t>Discount </a:t>
                      </a:r>
                      <a:r>
                        <a:rPr lang="en-IN" b="1" dirty="0" smtClean="0">
                          <a:solidFill>
                            <a:srgbClr val="333333"/>
                          </a:solidFill>
                          <a:effectLst/>
                        </a:rPr>
                        <a:t>Applicability</a:t>
                      </a:r>
                      <a:endParaRPr lang="en-IN" b="1" dirty="0">
                        <a:solidFill>
                          <a:srgbClr val="333333"/>
                        </a:solidFill>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0E0"/>
                    </a:solidFill>
                  </a:tcPr>
                </a:tc>
                <a:tc>
                  <a:txBody>
                    <a:bodyPr/>
                    <a:lstStyle/>
                    <a:p>
                      <a:pPr algn="just" fontAlgn="t"/>
                      <a:r>
                        <a:rPr lang="en-IN" b="1" dirty="0">
                          <a:solidFill>
                            <a:srgbClr val="333333"/>
                          </a:solidFill>
                          <a:effectLst/>
                        </a:rPr>
                        <a:t>Priority Order</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0E0"/>
                    </a:solidFill>
                  </a:tcPr>
                </a:tc>
              </a:tr>
              <a:tr h="0">
                <a:tc>
                  <a:txBody>
                    <a:bodyPr/>
                    <a:lstStyle/>
                    <a:p>
                      <a:pPr algn="just" fontAlgn="t"/>
                      <a:r>
                        <a:rPr lang="en-IN" dirty="0">
                          <a:effectLst/>
                        </a:rPr>
                        <a:t>Product</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c>
                  <a:txBody>
                    <a:bodyPr/>
                    <a:lstStyle/>
                    <a:p>
                      <a:pPr algn="just" fontAlgn="t"/>
                      <a:r>
                        <a:rPr lang="en-IN" dirty="0">
                          <a:effectLst/>
                        </a:rPr>
                        <a:t>1</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r>
              <a:tr h="0">
                <a:tc>
                  <a:txBody>
                    <a:bodyPr/>
                    <a:lstStyle/>
                    <a:p>
                      <a:pPr algn="just" fontAlgn="t"/>
                      <a:r>
                        <a:rPr lang="en-IN" dirty="0" smtClean="0">
                          <a:effectLst/>
                        </a:rPr>
                        <a:t>Service</a:t>
                      </a:r>
                      <a:endParaRPr lang="en-IN" dirty="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c>
                  <a:txBody>
                    <a:bodyPr/>
                    <a:lstStyle/>
                    <a:p>
                      <a:pPr algn="just" fontAlgn="t"/>
                      <a:r>
                        <a:rPr lang="en-IN" dirty="0" smtClean="0">
                          <a:effectLst/>
                        </a:rPr>
                        <a:t>2</a:t>
                      </a:r>
                      <a:endParaRPr lang="en-IN" dirty="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r>
              <a:tr h="0">
                <a:tc>
                  <a:txBody>
                    <a:bodyPr/>
                    <a:lstStyle/>
                    <a:p>
                      <a:pPr algn="just" fontAlgn="t"/>
                      <a:r>
                        <a:rPr lang="en-IN" dirty="0" smtClean="0">
                          <a:effectLst/>
                        </a:rPr>
                        <a:t>Usage Type Category</a:t>
                      </a:r>
                      <a:endParaRPr lang="en-IN" dirty="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c>
                  <a:txBody>
                    <a:bodyPr/>
                    <a:lstStyle/>
                    <a:p>
                      <a:pPr algn="just" fontAlgn="t"/>
                      <a:r>
                        <a:rPr lang="en-IN" dirty="0" smtClean="0">
                          <a:effectLst/>
                        </a:rPr>
                        <a:t>3</a:t>
                      </a:r>
                      <a:endParaRPr lang="en-IN" dirty="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r>
              <a:tr h="0">
                <a:tc>
                  <a:txBody>
                    <a:bodyPr/>
                    <a:lstStyle/>
                    <a:p>
                      <a:pPr algn="just" fontAlgn="t"/>
                      <a:r>
                        <a:rPr lang="en-IN" dirty="0">
                          <a:effectLst/>
                        </a:rPr>
                        <a:t>Usage</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c>
                  <a:txBody>
                    <a:bodyPr/>
                    <a:lstStyle/>
                    <a:p>
                      <a:pPr algn="just" fontAlgn="t"/>
                      <a:r>
                        <a:rPr lang="en-IN" dirty="0">
                          <a:effectLst/>
                        </a:rPr>
                        <a:t>4</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r>
              <a:tr h="0">
                <a:tc>
                  <a:txBody>
                    <a:bodyPr/>
                    <a:lstStyle/>
                    <a:p>
                      <a:pPr algn="just" fontAlgn="t"/>
                      <a:r>
                        <a:rPr lang="en-IN" dirty="0">
                          <a:effectLst/>
                        </a:rPr>
                        <a:t>Rental</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c>
                  <a:txBody>
                    <a:bodyPr/>
                    <a:lstStyle/>
                    <a:p>
                      <a:pPr algn="just" fontAlgn="t"/>
                      <a:r>
                        <a:rPr lang="en-IN" dirty="0">
                          <a:effectLst/>
                        </a:rPr>
                        <a:t>5</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r>
              <a:tr h="0">
                <a:tc>
                  <a:txBody>
                    <a:bodyPr/>
                    <a:lstStyle/>
                    <a:p>
                      <a:pPr marL="0" marR="0" lvl="0" indent="0" algn="just" defTabSz="914377" rtl="0" eaLnBrk="1" fontAlgn="t" latinLnBrk="0" hangingPunct="1">
                        <a:lnSpc>
                          <a:spcPct val="100000"/>
                        </a:lnSpc>
                        <a:spcBef>
                          <a:spcPts val="0"/>
                        </a:spcBef>
                        <a:spcAft>
                          <a:spcPts val="0"/>
                        </a:spcAft>
                        <a:buClrTx/>
                        <a:buSzTx/>
                        <a:buFontTx/>
                        <a:buNone/>
                        <a:tabLst/>
                        <a:defRPr/>
                      </a:pPr>
                      <a:r>
                        <a:rPr lang="en-IN" dirty="0" smtClean="0">
                          <a:effectLst/>
                        </a:rPr>
                        <a:t>Installation Charge,</a:t>
                      </a:r>
                      <a:r>
                        <a:rPr lang="en-IN" baseline="0" dirty="0" smtClean="0">
                          <a:effectLst/>
                        </a:rPr>
                        <a:t> </a:t>
                      </a:r>
                      <a:r>
                        <a:rPr lang="en-IN" dirty="0" smtClean="0">
                          <a:effectLst/>
                        </a:rPr>
                        <a:t>Package</a:t>
                      </a:r>
                      <a:endParaRPr lang="en-IN" dirty="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c>
                  <a:txBody>
                    <a:bodyPr/>
                    <a:lstStyle/>
                    <a:p>
                      <a:pPr algn="just" fontAlgn="t"/>
                      <a:r>
                        <a:rPr lang="en-IN" dirty="0">
                          <a:effectLst/>
                        </a:rPr>
                        <a:t>6</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r>
              <a:tr h="0">
                <a:tc>
                  <a:txBody>
                    <a:bodyPr/>
                    <a:lstStyle/>
                    <a:p>
                      <a:pPr algn="just" fontAlgn="t"/>
                      <a:r>
                        <a:rPr lang="en-IN" dirty="0">
                          <a:effectLst/>
                        </a:rPr>
                        <a:t>Account</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c>
                  <a:txBody>
                    <a:bodyPr/>
                    <a:lstStyle/>
                    <a:p>
                      <a:pPr algn="just" fontAlgn="t"/>
                      <a:r>
                        <a:rPr lang="en-IN" dirty="0">
                          <a:effectLst/>
                        </a:rPr>
                        <a:t>7</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r>
              <a:tr h="0">
                <a:tc>
                  <a:txBody>
                    <a:bodyPr/>
                    <a:lstStyle/>
                    <a:p>
                      <a:pPr algn="just" fontAlgn="t"/>
                      <a:r>
                        <a:rPr lang="en-IN">
                          <a:effectLst/>
                        </a:rPr>
                        <a:t>All</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c>
                  <a:txBody>
                    <a:bodyPr/>
                    <a:lstStyle/>
                    <a:p>
                      <a:pPr algn="just" fontAlgn="t"/>
                      <a:r>
                        <a:rPr lang="en-IN" dirty="0">
                          <a:effectLst/>
                        </a:rPr>
                        <a:t>8</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r>
              <a:tr h="0">
                <a:tc>
                  <a:txBody>
                    <a:bodyPr/>
                    <a:lstStyle/>
                    <a:p>
                      <a:pPr algn="just" fontAlgn="t"/>
                      <a:r>
                        <a:rPr lang="en-IN">
                          <a:effectLst/>
                        </a:rPr>
                        <a:t>Call Type</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c>
                  <a:txBody>
                    <a:bodyPr/>
                    <a:lstStyle/>
                    <a:p>
                      <a:pPr algn="just" fontAlgn="t"/>
                      <a:r>
                        <a:rPr lang="en-IN" dirty="0">
                          <a:effectLst/>
                        </a:rPr>
                        <a:t>9</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r>
              <a:tr h="0">
                <a:tc>
                  <a:txBody>
                    <a:bodyPr/>
                    <a:lstStyle/>
                    <a:p>
                      <a:pPr algn="just" fontAlgn="t"/>
                      <a:r>
                        <a:rPr lang="en-IN" dirty="0">
                          <a:effectLst/>
                        </a:rPr>
                        <a:t>Bill</a:t>
                      </a: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c>
                  <a:txBody>
                    <a:bodyPr/>
                    <a:lstStyle/>
                    <a:p>
                      <a:pPr algn="just" fontAlgn="t"/>
                      <a:r>
                        <a:rPr lang="en-IN" dirty="0" smtClean="0">
                          <a:effectLst/>
                        </a:rPr>
                        <a:t>10</a:t>
                      </a:r>
                      <a:endParaRPr lang="en-IN" dirty="0">
                        <a:effectLst/>
                      </a:endParaRPr>
                    </a:p>
                  </a:txBody>
                  <a:tcPr marL="95250" marR="95250" marT="66675" marB="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F5FF"/>
                    </a:solidFill>
                  </a:tcPr>
                </a:tc>
              </a:tr>
            </a:tbl>
          </a:graphicData>
        </a:graphic>
      </p:graphicFrame>
      <p:sp>
        <p:nvSpPr>
          <p:cNvPr id="10" name="Text Box 2"/>
          <p:cNvSpPr txBox="1">
            <a:spLocks noChangeArrowheads="1"/>
          </p:cNvSpPr>
          <p:nvPr/>
        </p:nvSpPr>
        <p:spPr bwMode="auto">
          <a:xfrm>
            <a:off x="0" y="5486400"/>
            <a:ext cx="11866418" cy="1093282"/>
          </a:xfrm>
          <a:prstGeom prst="rect">
            <a:avLst/>
          </a:prstGeom>
          <a:noFill/>
          <a:ln w="9525" cap="flat">
            <a:noFill/>
            <a:round/>
            <a:headEnd/>
            <a:tailEnd/>
          </a:ln>
          <a:effectLst/>
        </p:spPr>
        <p:txBody>
          <a:bodyPr lIns="90000" tIns="46800" rIns="90000" bIns="46800"/>
          <a:lstStyle/>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IN" dirty="0" smtClean="0">
              <a:latin typeface="+mn-lt"/>
              <a:cs typeface="+mn-cs"/>
            </a:endParaRP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latin typeface="+mn-lt"/>
                <a:cs typeface="+mn-cs"/>
              </a:rPr>
              <a:t>Discount Ordering in case multiple discounts get eligible to be applied on a single bill</a:t>
            </a:r>
          </a:p>
        </p:txBody>
      </p:sp>
    </p:spTree>
    <p:extLst>
      <p:ext uri="{BB962C8B-B14F-4D97-AF65-F5344CB8AC3E}">
        <p14:creationId xmlns:p14="http://schemas.microsoft.com/office/powerpoint/2010/main" val="390487240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2133600" y="1447800"/>
            <a:ext cx="8534400" cy="3429000"/>
          </a:xfrm>
          <a:prstGeom prst="rect">
            <a:avLst/>
          </a:prstGeom>
          <a:noFill/>
          <a:ln w="9525" cap="flat">
            <a:noFill/>
            <a:round/>
            <a:headEnd/>
            <a:tailEnd/>
          </a:ln>
          <a:effectLst/>
        </p:spPr>
        <p:txBody>
          <a:bodyPr lIns="90000" tIns="46800" rIns="90000" bIns="46800"/>
          <a:lstStyle/>
          <a:p>
            <a:pPr marL="341313" indent="-336550">
              <a:lnSpc>
                <a:spcPct val="150000"/>
              </a:lnSpc>
              <a:spcBef>
                <a:spcPts val="450"/>
              </a:spcBef>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pPr>
            <a:endParaRPr lang="en-US">
              <a:solidFill>
                <a:srgbClr val="000000"/>
              </a:solidFill>
              <a:latin typeface="Candara" pitchFamily="32" charset="0"/>
            </a:endParaRPr>
          </a:p>
          <a:p>
            <a:pPr marL="341313" indent="-336550">
              <a:lnSpc>
                <a:spcPct val="150000"/>
              </a:lnSpc>
              <a:spcBef>
                <a:spcPts val="450"/>
              </a:spcBef>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pPr>
            <a:endParaRPr lang="en-US">
              <a:solidFill>
                <a:srgbClr val="000000"/>
              </a:solidFill>
              <a:latin typeface="Candara" pitchFamily="32" charset="0"/>
            </a:endParaRPr>
          </a:p>
        </p:txBody>
      </p:sp>
      <p:sp>
        <p:nvSpPr>
          <p:cNvPr id="62467" name="AutoShape 3"/>
          <p:cNvSpPr>
            <a:spLocks noChangeArrowheads="1"/>
          </p:cNvSpPr>
          <p:nvPr/>
        </p:nvSpPr>
        <p:spPr bwMode="auto">
          <a:xfrm>
            <a:off x="4495800" y="1447800"/>
            <a:ext cx="3200400" cy="381000"/>
          </a:xfrm>
          <a:prstGeom prst="roundRect">
            <a:avLst>
              <a:gd name="adj" fmla="val 16667"/>
            </a:avLst>
          </a:prstGeom>
          <a:solidFill>
            <a:srgbClr val="4F81BD"/>
          </a:solidFill>
          <a:ln w="25560" cap="sq">
            <a:solidFill>
              <a:srgbClr val="385D8A"/>
            </a:solidFill>
            <a:miter lim="800000"/>
            <a:headEnd/>
            <a:tailEnd/>
          </a:ln>
          <a:effectLst/>
        </p:spPr>
        <p:txBody>
          <a:bodyPr lIns="90000" tIns="46800" rIns="90000" bIns="46800" anchor="ct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600">
                <a:solidFill>
                  <a:srgbClr val="FFFFFF"/>
                </a:solidFill>
              </a:rPr>
              <a:t>Lookup Policy Name</a:t>
            </a:r>
          </a:p>
        </p:txBody>
      </p:sp>
      <p:pic>
        <p:nvPicPr>
          <p:cNvPr id="62468" name="Picture 4"/>
          <p:cNvPicPr>
            <a:picLocks noChangeAspect="1" noChangeArrowheads="1"/>
          </p:cNvPicPr>
          <p:nvPr/>
        </p:nvPicPr>
        <p:blipFill>
          <a:blip r:embed="rId3" cstate="print"/>
          <a:srcRect/>
          <a:stretch>
            <a:fillRect/>
          </a:stretch>
        </p:blipFill>
        <p:spPr bwMode="auto">
          <a:xfrm>
            <a:off x="1905000" y="2513014"/>
            <a:ext cx="1219200" cy="1068387"/>
          </a:xfrm>
          <a:prstGeom prst="rect">
            <a:avLst/>
          </a:prstGeom>
          <a:noFill/>
          <a:ln w="9525" cap="flat">
            <a:noFill/>
            <a:round/>
            <a:headEnd/>
            <a:tailEnd/>
          </a:ln>
          <a:effectLst/>
        </p:spPr>
      </p:pic>
      <p:sp>
        <p:nvSpPr>
          <p:cNvPr id="62469" name="AutoShape 5"/>
          <p:cNvSpPr>
            <a:spLocks noChangeArrowheads="1"/>
          </p:cNvSpPr>
          <p:nvPr/>
        </p:nvSpPr>
        <p:spPr bwMode="auto">
          <a:xfrm>
            <a:off x="4495800" y="2286000"/>
            <a:ext cx="3200400" cy="381000"/>
          </a:xfrm>
          <a:prstGeom prst="roundRect">
            <a:avLst>
              <a:gd name="adj" fmla="val 16667"/>
            </a:avLst>
          </a:prstGeom>
          <a:solidFill>
            <a:srgbClr val="4F81BD"/>
          </a:solidFill>
          <a:ln w="25560" cap="sq">
            <a:solidFill>
              <a:srgbClr val="385D8A"/>
            </a:solidFill>
            <a:miter lim="800000"/>
            <a:headEnd/>
            <a:tailEnd/>
          </a:ln>
          <a:effectLst/>
        </p:spPr>
        <p:txBody>
          <a:bodyPr lIns="90000" tIns="46800" rIns="90000" bIns="46800" anchor="ct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600" dirty="0">
                <a:solidFill>
                  <a:srgbClr val="FFFFFF"/>
                </a:solidFill>
              </a:rPr>
              <a:t> Lookup Policy </a:t>
            </a:r>
            <a:r>
              <a:rPr lang="en-US" sz="1600" dirty="0" smtClean="0">
                <a:solidFill>
                  <a:srgbClr val="FFFFFF"/>
                </a:solidFill>
              </a:rPr>
              <a:t>Type</a:t>
            </a:r>
            <a:endParaRPr lang="en-US" sz="1600" dirty="0">
              <a:solidFill>
                <a:srgbClr val="FFFFFF"/>
              </a:solidFill>
            </a:endParaRPr>
          </a:p>
        </p:txBody>
      </p:sp>
      <p:sp>
        <p:nvSpPr>
          <p:cNvPr id="62470" name="AutoShape 6"/>
          <p:cNvSpPr>
            <a:spLocks noChangeArrowheads="1"/>
          </p:cNvSpPr>
          <p:nvPr/>
        </p:nvSpPr>
        <p:spPr bwMode="auto">
          <a:xfrm>
            <a:off x="4495800" y="3168650"/>
            <a:ext cx="3200400" cy="381000"/>
          </a:xfrm>
          <a:prstGeom prst="roundRect">
            <a:avLst>
              <a:gd name="adj" fmla="val 16667"/>
            </a:avLst>
          </a:prstGeom>
          <a:solidFill>
            <a:srgbClr val="4F81BD"/>
          </a:solidFill>
          <a:ln w="25560" cap="sq">
            <a:solidFill>
              <a:srgbClr val="385D8A"/>
            </a:solidFill>
            <a:miter lim="800000"/>
            <a:headEnd/>
            <a:tailEnd/>
          </a:ln>
          <a:effectLst/>
        </p:spPr>
        <p:txBody>
          <a:bodyPr lIns="90000" tIns="46800" rIns="90000" bIns="46800" anchor="ct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600">
                <a:solidFill>
                  <a:srgbClr val="FFFFFF"/>
                </a:solidFill>
              </a:rPr>
              <a:t>Attribute Category</a:t>
            </a:r>
          </a:p>
        </p:txBody>
      </p:sp>
      <p:sp>
        <p:nvSpPr>
          <p:cNvPr id="62471" name="AutoShape 7"/>
          <p:cNvSpPr>
            <a:spLocks noChangeArrowheads="1"/>
          </p:cNvSpPr>
          <p:nvPr/>
        </p:nvSpPr>
        <p:spPr bwMode="auto">
          <a:xfrm>
            <a:off x="4495800" y="4057650"/>
            <a:ext cx="3200400" cy="381000"/>
          </a:xfrm>
          <a:prstGeom prst="roundRect">
            <a:avLst>
              <a:gd name="adj" fmla="val 16667"/>
            </a:avLst>
          </a:prstGeom>
          <a:solidFill>
            <a:srgbClr val="4F81BD"/>
          </a:solidFill>
          <a:ln w="25560" cap="sq">
            <a:solidFill>
              <a:srgbClr val="385D8A"/>
            </a:solidFill>
            <a:miter lim="800000"/>
            <a:headEnd/>
            <a:tailEnd/>
          </a:ln>
          <a:effectLst/>
        </p:spPr>
        <p:txBody>
          <a:bodyPr lIns="90000" tIns="46800" rIns="90000" bIns="46800" anchor="ct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600">
                <a:solidFill>
                  <a:srgbClr val="FFFFFF"/>
                </a:solidFill>
              </a:rPr>
              <a:t>Attribute Name</a:t>
            </a:r>
          </a:p>
        </p:txBody>
      </p:sp>
      <p:sp>
        <p:nvSpPr>
          <p:cNvPr id="62472" name="AutoShape 8"/>
          <p:cNvSpPr>
            <a:spLocks noChangeArrowheads="1"/>
          </p:cNvSpPr>
          <p:nvPr/>
        </p:nvSpPr>
        <p:spPr bwMode="auto">
          <a:xfrm>
            <a:off x="4495800" y="4953000"/>
            <a:ext cx="3200400" cy="381000"/>
          </a:xfrm>
          <a:prstGeom prst="roundRect">
            <a:avLst>
              <a:gd name="adj" fmla="val 16667"/>
            </a:avLst>
          </a:prstGeom>
          <a:solidFill>
            <a:srgbClr val="4F81BD"/>
          </a:solidFill>
          <a:ln w="25560" cap="sq">
            <a:solidFill>
              <a:srgbClr val="385D8A"/>
            </a:solidFill>
            <a:miter lim="800000"/>
            <a:headEnd/>
            <a:tailEnd/>
          </a:ln>
          <a:effectLst/>
        </p:spPr>
        <p:txBody>
          <a:bodyPr lIns="90000" tIns="46800" rIns="90000" bIns="46800" anchor="ct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600">
                <a:solidFill>
                  <a:srgbClr val="FFFFFF"/>
                </a:solidFill>
              </a:rPr>
              <a:t>Value Type = Fixed / Range</a:t>
            </a:r>
          </a:p>
        </p:txBody>
      </p:sp>
      <p:sp>
        <p:nvSpPr>
          <p:cNvPr id="62473" name="AutoShape 9"/>
          <p:cNvSpPr>
            <a:spLocks noChangeArrowheads="1"/>
          </p:cNvSpPr>
          <p:nvPr/>
        </p:nvSpPr>
        <p:spPr bwMode="auto">
          <a:xfrm>
            <a:off x="4495800" y="5867400"/>
            <a:ext cx="3200400" cy="381000"/>
          </a:xfrm>
          <a:prstGeom prst="roundRect">
            <a:avLst>
              <a:gd name="adj" fmla="val 16667"/>
            </a:avLst>
          </a:prstGeom>
          <a:solidFill>
            <a:srgbClr val="4F81BD"/>
          </a:solidFill>
          <a:ln w="25560" cap="sq">
            <a:solidFill>
              <a:srgbClr val="385D8A"/>
            </a:solidFill>
            <a:miter lim="800000"/>
            <a:headEnd/>
            <a:tailEnd/>
          </a:ln>
          <a:effectLst/>
        </p:spPr>
        <p:txBody>
          <a:bodyPr lIns="90000" tIns="46800" rIns="90000" bIns="46800" anchor="ct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600">
                <a:solidFill>
                  <a:srgbClr val="FFFFFF"/>
                </a:solidFill>
              </a:rPr>
              <a:t>Upload the CSV file</a:t>
            </a:r>
          </a:p>
        </p:txBody>
      </p:sp>
      <p:cxnSp>
        <p:nvCxnSpPr>
          <p:cNvPr id="62474" name="AutoShape 10"/>
          <p:cNvCxnSpPr>
            <a:cxnSpLocks noChangeShapeType="1"/>
          </p:cNvCxnSpPr>
          <p:nvPr/>
        </p:nvCxnSpPr>
        <p:spPr bwMode="auto">
          <a:xfrm flipV="1">
            <a:off x="3068782" y="1638300"/>
            <a:ext cx="1447800" cy="1416050"/>
          </a:xfrm>
          <a:prstGeom prst="bentConnector3">
            <a:avLst>
              <a:gd name="adj1" fmla="val 50000"/>
            </a:avLst>
          </a:prstGeom>
          <a:noFill/>
          <a:ln w="9360" cap="sq">
            <a:solidFill>
              <a:srgbClr val="4A7EBB"/>
            </a:solidFill>
            <a:miter lim="800000"/>
            <a:headEnd/>
            <a:tailEnd type="arrow" w="med" len="med"/>
          </a:ln>
          <a:effectLst/>
        </p:spPr>
      </p:cxnSp>
      <p:cxnSp>
        <p:nvCxnSpPr>
          <p:cNvPr id="62475" name="AutoShape 11"/>
          <p:cNvCxnSpPr>
            <a:cxnSpLocks noChangeShapeType="1"/>
            <a:stCxn id="62467" idx="2"/>
            <a:endCxn id="62469" idx="0"/>
          </p:cNvCxnSpPr>
          <p:nvPr/>
        </p:nvCxnSpPr>
        <p:spPr bwMode="auto">
          <a:xfrm>
            <a:off x="6096000" y="1828800"/>
            <a:ext cx="1588" cy="457200"/>
          </a:xfrm>
          <a:prstGeom prst="straightConnector1">
            <a:avLst/>
          </a:prstGeom>
          <a:noFill/>
          <a:ln w="9360" cap="sq">
            <a:solidFill>
              <a:srgbClr val="4A7EBB"/>
            </a:solidFill>
            <a:miter lim="800000"/>
            <a:headEnd/>
            <a:tailEnd type="arrow" w="med" len="med"/>
          </a:ln>
          <a:effectLst/>
        </p:spPr>
      </p:cxnSp>
      <p:cxnSp>
        <p:nvCxnSpPr>
          <p:cNvPr id="62476" name="AutoShape 12"/>
          <p:cNvCxnSpPr>
            <a:cxnSpLocks noChangeShapeType="1"/>
          </p:cNvCxnSpPr>
          <p:nvPr/>
        </p:nvCxnSpPr>
        <p:spPr bwMode="auto">
          <a:xfrm flipH="1">
            <a:off x="6096000" y="2667000"/>
            <a:ext cx="1588" cy="457200"/>
          </a:xfrm>
          <a:prstGeom prst="straightConnector1">
            <a:avLst/>
          </a:prstGeom>
          <a:noFill/>
          <a:ln w="9360" cap="sq">
            <a:solidFill>
              <a:srgbClr val="4A7EBB"/>
            </a:solidFill>
            <a:miter lim="800000"/>
            <a:headEnd/>
            <a:tailEnd type="arrow" w="med" len="med"/>
          </a:ln>
          <a:effectLst/>
        </p:spPr>
      </p:cxnSp>
      <p:cxnSp>
        <p:nvCxnSpPr>
          <p:cNvPr id="62477" name="AutoShape 13"/>
          <p:cNvCxnSpPr>
            <a:cxnSpLocks noChangeShapeType="1"/>
          </p:cNvCxnSpPr>
          <p:nvPr/>
        </p:nvCxnSpPr>
        <p:spPr bwMode="auto">
          <a:xfrm flipH="1">
            <a:off x="6096000" y="3559175"/>
            <a:ext cx="1588" cy="457200"/>
          </a:xfrm>
          <a:prstGeom prst="straightConnector1">
            <a:avLst/>
          </a:prstGeom>
          <a:noFill/>
          <a:ln w="9360" cap="sq">
            <a:solidFill>
              <a:srgbClr val="4A7EBB"/>
            </a:solidFill>
            <a:miter lim="800000"/>
            <a:headEnd/>
            <a:tailEnd type="arrow" w="med" len="med"/>
          </a:ln>
          <a:effectLst/>
        </p:spPr>
      </p:cxnSp>
      <p:cxnSp>
        <p:nvCxnSpPr>
          <p:cNvPr id="62478" name="AutoShape 14"/>
          <p:cNvCxnSpPr>
            <a:cxnSpLocks noChangeShapeType="1"/>
          </p:cNvCxnSpPr>
          <p:nvPr/>
        </p:nvCxnSpPr>
        <p:spPr bwMode="auto">
          <a:xfrm flipH="1">
            <a:off x="6094414" y="4452938"/>
            <a:ext cx="1587" cy="457200"/>
          </a:xfrm>
          <a:prstGeom prst="straightConnector1">
            <a:avLst/>
          </a:prstGeom>
          <a:noFill/>
          <a:ln w="9360" cap="sq">
            <a:solidFill>
              <a:srgbClr val="4A7EBB"/>
            </a:solidFill>
            <a:miter lim="800000"/>
            <a:headEnd/>
            <a:tailEnd type="arrow" w="med" len="med"/>
          </a:ln>
          <a:effectLst/>
        </p:spPr>
      </p:cxnSp>
      <p:cxnSp>
        <p:nvCxnSpPr>
          <p:cNvPr id="62479" name="AutoShape 15"/>
          <p:cNvCxnSpPr>
            <a:cxnSpLocks noChangeShapeType="1"/>
          </p:cNvCxnSpPr>
          <p:nvPr/>
        </p:nvCxnSpPr>
        <p:spPr bwMode="auto">
          <a:xfrm flipH="1">
            <a:off x="6096000" y="5334000"/>
            <a:ext cx="1588" cy="457200"/>
          </a:xfrm>
          <a:prstGeom prst="straightConnector1">
            <a:avLst/>
          </a:prstGeom>
          <a:noFill/>
          <a:ln w="9360" cap="sq">
            <a:solidFill>
              <a:srgbClr val="4A7EBB"/>
            </a:solidFill>
            <a:miter lim="800000"/>
            <a:headEnd/>
            <a:tailEnd type="arrow" w="med" len="med"/>
          </a:ln>
          <a:effectLst/>
        </p:spPr>
      </p:cxnSp>
      <p:pic>
        <p:nvPicPr>
          <p:cNvPr id="62480" name="Picture 16"/>
          <p:cNvPicPr>
            <a:picLocks noChangeAspect="1" noChangeArrowheads="1"/>
          </p:cNvPicPr>
          <p:nvPr/>
        </p:nvPicPr>
        <p:blipFill>
          <a:blip r:embed="rId4" cstate="print"/>
          <a:srcRect/>
          <a:stretch>
            <a:fillRect/>
          </a:stretch>
        </p:blipFill>
        <p:spPr bwMode="auto">
          <a:xfrm>
            <a:off x="8874126" y="5562601"/>
            <a:ext cx="1565275" cy="747713"/>
          </a:xfrm>
          <a:prstGeom prst="rect">
            <a:avLst/>
          </a:prstGeom>
          <a:noFill/>
          <a:ln w="9525" cap="flat">
            <a:noFill/>
            <a:round/>
            <a:headEnd/>
            <a:tailEnd/>
          </a:ln>
          <a:effectLst/>
        </p:spPr>
      </p:pic>
      <p:cxnSp>
        <p:nvCxnSpPr>
          <p:cNvPr id="62481" name="AutoShape 17"/>
          <p:cNvCxnSpPr>
            <a:cxnSpLocks noChangeShapeType="1"/>
          </p:cNvCxnSpPr>
          <p:nvPr/>
        </p:nvCxnSpPr>
        <p:spPr bwMode="auto">
          <a:xfrm>
            <a:off x="7772400" y="6096001"/>
            <a:ext cx="1219200" cy="3175"/>
          </a:xfrm>
          <a:prstGeom prst="straightConnector1">
            <a:avLst/>
          </a:prstGeom>
          <a:noFill/>
          <a:ln w="9360" cap="sq">
            <a:solidFill>
              <a:srgbClr val="4A7EBB"/>
            </a:solidFill>
            <a:miter lim="800000"/>
            <a:headEnd/>
            <a:tailEnd type="arrow" w="med" len="med"/>
          </a:ln>
          <a:effectLst/>
        </p:spPr>
      </p:cxnSp>
      <p:sp>
        <p:nvSpPr>
          <p:cNvPr id="62482" name="Text Box 18"/>
          <p:cNvSpPr txBox="1">
            <a:spLocks noChangeArrowheads="1"/>
          </p:cNvSpPr>
          <p:nvPr/>
        </p:nvSpPr>
        <p:spPr bwMode="auto">
          <a:xfrm>
            <a:off x="1752600" y="3505201"/>
            <a:ext cx="2057400" cy="246063"/>
          </a:xfrm>
          <a:prstGeom prst="rect">
            <a:avLst/>
          </a:prstGeom>
          <a:noFill/>
          <a:ln w="9525" cap="flat">
            <a:noFill/>
            <a:round/>
            <a:headEnd/>
            <a:tailEnd/>
          </a:ln>
          <a:effectLst/>
        </p:spPr>
        <p:txBody>
          <a:bodyPr lIns="90000" tIns="46800" rIns="90000" bIns="46800">
            <a:sp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000">
                <a:solidFill>
                  <a:srgbClr val="000000"/>
                </a:solidFill>
              </a:rPr>
              <a:t>Staff of Service Provider</a:t>
            </a:r>
          </a:p>
        </p:txBody>
      </p:sp>
      <p:sp>
        <p:nvSpPr>
          <p:cNvPr id="20"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Lookup Policy - Eligibility Flow (Discount/ Charge)</a:t>
            </a:r>
            <a:endParaRPr lang="en-IN" sz="3000" dirty="0">
              <a:solidFill>
                <a:schemeClr val="bg1"/>
              </a:solidFill>
            </a:endParaRPr>
          </a:p>
        </p:txBody>
      </p:sp>
    </p:spTree>
    <p:extLst>
      <p:ext uri="{BB962C8B-B14F-4D97-AF65-F5344CB8AC3E}">
        <p14:creationId xmlns:p14="http://schemas.microsoft.com/office/powerpoint/2010/main" val="228154403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DB290E97-9747-4422-823B-B7ED9D75BA90}" type="slidenum">
              <a:rPr lang="en-US" smtClean="0"/>
              <a:pPr/>
              <a:t>55</a:t>
            </a:fld>
            <a:endParaRPr lang="en-US" dirty="0"/>
          </a:p>
        </p:txBody>
      </p:sp>
      <p:sp>
        <p:nvSpPr>
          <p:cNvPr id="4"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Product Offer Types</a:t>
            </a:r>
            <a:endParaRPr lang="en-IN" sz="3000" dirty="0">
              <a:solidFill>
                <a:schemeClr val="bg1"/>
              </a:solidFill>
            </a:endParaRPr>
          </a:p>
        </p:txBody>
      </p:sp>
      <p:sp>
        <p:nvSpPr>
          <p:cNvPr id="5" name="TextBox 4"/>
          <p:cNvSpPr txBox="1"/>
          <p:nvPr/>
        </p:nvSpPr>
        <p:spPr>
          <a:xfrm>
            <a:off x="0" y="1105468"/>
            <a:ext cx="11429682" cy="4524315"/>
          </a:xfrm>
          <a:prstGeom prst="rect">
            <a:avLst/>
          </a:prstGeom>
          <a:noFill/>
        </p:spPr>
        <p:txBody>
          <a:bodyPr wrap="square" rtlCol="0">
            <a:spAutoFit/>
          </a:bodyPr>
          <a:lstStyle/>
          <a:p>
            <a:pPr marL="285750" indent="-285750">
              <a:buFont typeface="Arial" panose="020B0604020202020204" pitchFamily="34" charset="0"/>
              <a:buChar char="•"/>
            </a:pPr>
            <a:r>
              <a:rPr lang="en-IN" sz="1600" b="1" dirty="0" smtClean="0">
                <a:latin typeface="+mn-lt"/>
              </a:rPr>
              <a:t>Basic Plan</a:t>
            </a:r>
          </a:p>
          <a:p>
            <a:pPr marL="742950" lvl="1" indent="-285750">
              <a:buFont typeface="Arial" panose="020B0604020202020204" pitchFamily="34" charset="0"/>
              <a:buChar char="•"/>
            </a:pPr>
            <a:r>
              <a:rPr lang="en-IN" sz="1600" dirty="0" smtClean="0">
                <a:latin typeface="+mn-lt"/>
              </a:rPr>
              <a:t>Prepaid</a:t>
            </a:r>
          </a:p>
          <a:p>
            <a:pPr marL="1200150" lvl="2" indent="-285750">
              <a:buFontTx/>
              <a:buChar char="-"/>
            </a:pPr>
            <a:r>
              <a:rPr lang="en-IN" sz="1600" dirty="0" smtClean="0">
                <a:latin typeface="+mn-lt"/>
              </a:rPr>
              <a:t>Comprises of the </a:t>
            </a:r>
            <a:r>
              <a:rPr lang="en-IN" sz="1600" dirty="0">
                <a:latin typeface="+mn-lt"/>
              </a:rPr>
              <a:t>rate plans based on which the subscriber’s balance is deducted, when services will be used by subscriber</a:t>
            </a:r>
            <a:r>
              <a:rPr lang="en-IN" sz="1600" dirty="0" smtClean="0">
                <a:latin typeface="+mn-lt"/>
              </a:rPr>
              <a:t>.</a:t>
            </a:r>
          </a:p>
          <a:p>
            <a:pPr marL="1200150" lvl="2" indent="-285750">
              <a:buFontTx/>
              <a:buChar char="-"/>
            </a:pPr>
            <a:r>
              <a:rPr lang="en-IN" sz="1600" dirty="0">
                <a:latin typeface="+mn-lt"/>
              </a:rPr>
              <a:t>These plans include the usage limit up to which services can be used and may even have free units defined into them. When the usage limit is exhausted, the subscribers will be not able to make usage. </a:t>
            </a:r>
            <a:endParaRPr lang="en-IN" sz="1600" dirty="0" smtClean="0">
              <a:latin typeface="+mn-lt"/>
            </a:endParaRPr>
          </a:p>
          <a:p>
            <a:pPr marL="742950" lvl="1" indent="-285750">
              <a:buFont typeface="Arial" panose="020B0604020202020204" pitchFamily="34" charset="0"/>
              <a:buChar char="•"/>
            </a:pPr>
            <a:r>
              <a:rPr lang="en-IN" sz="1600" dirty="0" err="1" smtClean="0">
                <a:latin typeface="+mn-lt"/>
              </a:rPr>
              <a:t>Postpaid</a:t>
            </a:r>
            <a:endParaRPr lang="en-IN" sz="1600" dirty="0" smtClean="0">
              <a:latin typeface="+mn-lt"/>
            </a:endParaRPr>
          </a:p>
          <a:p>
            <a:pPr marL="1200150" lvl="2" indent="-285750">
              <a:buFontTx/>
              <a:buChar char="-"/>
            </a:pPr>
            <a:r>
              <a:rPr lang="en-IN" sz="1600" dirty="0">
                <a:latin typeface="+mn-lt"/>
              </a:rPr>
              <a:t> </a:t>
            </a:r>
            <a:r>
              <a:rPr lang="en-IN" sz="1600" dirty="0" smtClean="0">
                <a:latin typeface="+mn-lt"/>
              </a:rPr>
              <a:t>Comprises of </a:t>
            </a:r>
            <a:r>
              <a:rPr lang="en-IN" sz="1600" dirty="0">
                <a:latin typeface="+mn-lt"/>
              </a:rPr>
              <a:t>the rate plan in which a bill is generated for the subscribers based on their usage in the billing cycle. </a:t>
            </a:r>
            <a:endParaRPr lang="en-IN" sz="1600" dirty="0" smtClean="0">
              <a:latin typeface="+mn-lt"/>
            </a:endParaRPr>
          </a:p>
          <a:p>
            <a:pPr marL="1200150" lvl="2" indent="-285750">
              <a:buFontTx/>
              <a:buChar char="-"/>
            </a:pPr>
            <a:r>
              <a:rPr lang="en-IN" sz="1600" dirty="0" smtClean="0">
                <a:latin typeface="+mn-lt"/>
              </a:rPr>
              <a:t>It </a:t>
            </a:r>
            <a:r>
              <a:rPr lang="en-IN" sz="1600" dirty="0">
                <a:latin typeface="+mn-lt"/>
              </a:rPr>
              <a:t>also comprises a credit limit that tracks the unbilled usage of the subscribers. Once the unpaid bill amount is crossed, the services are barred. </a:t>
            </a:r>
            <a:endParaRPr lang="en-IN" sz="1600" dirty="0" smtClean="0">
              <a:latin typeface="+mn-lt"/>
            </a:endParaRPr>
          </a:p>
          <a:p>
            <a:pPr marL="285750" indent="-285750">
              <a:buFont typeface="Arial" panose="020B0604020202020204" pitchFamily="34" charset="0"/>
              <a:buChar char="•"/>
            </a:pPr>
            <a:r>
              <a:rPr lang="en-IN" sz="1600" b="1" dirty="0" smtClean="0">
                <a:latin typeface="+mn-lt"/>
              </a:rPr>
              <a:t>Add On </a:t>
            </a:r>
          </a:p>
          <a:p>
            <a:pPr marL="742950" lvl="1" indent="-285750">
              <a:buFont typeface="Arial" panose="020B0604020202020204" pitchFamily="34" charset="0"/>
              <a:buChar char="•"/>
            </a:pPr>
            <a:r>
              <a:rPr lang="en-IN" sz="1600" dirty="0">
                <a:latin typeface="+mn-lt"/>
              </a:rPr>
              <a:t>An add-on package is an offer over and above the basic plan in the subscriber’s account. </a:t>
            </a:r>
            <a:r>
              <a:rPr lang="en-IN" sz="1600" dirty="0" smtClean="0">
                <a:latin typeface="+mn-lt"/>
              </a:rPr>
              <a:t>T</a:t>
            </a:r>
          </a:p>
          <a:p>
            <a:pPr marL="742950" lvl="1" indent="-285750">
              <a:buFont typeface="Arial" panose="020B0604020202020204" pitchFamily="34" charset="0"/>
              <a:buChar char="•"/>
            </a:pPr>
            <a:r>
              <a:rPr lang="en-IN" sz="1600" dirty="0" smtClean="0">
                <a:latin typeface="+mn-lt"/>
              </a:rPr>
              <a:t>Offers </a:t>
            </a:r>
            <a:r>
              <a:rPr lang="en-IN" sz="1600" dirty="0">
                <a:latin typeface="+mn-lt"/>
              </a:rPr>
              <a:t>additional benefits that do not affect the base plan in a customer account</a:t>
            </a:r>
            <a:r>
              <a:rPr lang="en-IN" sz="1600" dirty="0" smtClean="0">
                <a:latin typeface="+mn-lt"/>
              </a:rPr>
              <a:t>.</a:t>
            </a:r>
          </a:p>
          <a:p>
            <a:pPr marL="742950" lvl="1" indent="-285750">
              <a:buFont typeface="Arial" panose="020B0604020202020204" pitchFamily="34" charset="0"/>
              <a:buChar char="•"/>
            </a:pPr>
            <a:r>
              <a:rPr lang="en-IN" sz="1600" dirty="0" smtClean="0">
                <a:latin typeface="+mn-lt"/>
              </a:rPr>
              <a:t>Can </a:t>
            </a:r>
            <a:r>
              <a:rPr lang="en-IN" sz="1600" dirty="0">
                <a:latin typeface="+mn-lt"/>
              </a:rPr>
              <a:t>be prepaid or </a:t>
            </a:r>
            <a:r>
              <a:rPr lang="en-IN" sz="1600" dirty="0" err="1" smtClean="0">
                <a:latin typeface="+mn-lt"/>
              </a:rPr>
              <a:t>postpaid</a:t>
            </a:r>
            <a:endParaRPr lang="en-IN" sz="1600" dirty="0" smtClean="0">
              <a:latin typeface="+mn-lt"/>
            </a:endParaRPr>
          </a:p>
          <a:p>
            <a:pPr marL="285750" indent="-285750">
              <a:buFont typeface="Arial" panose="020B0604020202020204" pitchFamily="34" charset="0"/>
              <a:buChar char="•"/>
            </a:pPr>
            <a:endParaRPr lang="en-IN" sz="1600" dirty="0" smtClean="0">
              <a:latin typeface="+mn-lt"/>
            </a:endParaRPr>
          </a:p>
          <a:p>
            <a:pPr marL="285750" indent="-285750">
              <a:buFont typeface="Arial" panose="020B0604020202020204" pitchFamily="34" charset="0"/>
              <a:buChar char="•"/>
            </a:pPr>
            <a:r>
              <a:rPr lang="en-IN" sz="1600" b="1" dirty="0" smtClean="0">
                <a:latin typeface="+mn-lt"/>
              </a:rPr>
              <a:t>Recharge Plan</a:t>
            </a:r>
          </a:p>
          <a:p>
            <a:pPr marL="742950" lvl="1" indent="-285750">
              <a:buFont typeface="Arial" panose="020B0604020202020204" pitchFamily="34" charset="0"/>
              <a:buChar char="•"/>
            </a:pPr>
            <a:r>
              <a:rPr lang="en-IN" sz="1600" dirty="0" smtClean="0">
                <a:latin typeface="+mn-lt"/>
              </a:rPr>
              <a:t>Meant </a:t>
            </a:r>
            <a:r>
              <a:rPr lang="en-IN" sz="1600" dirty="0">
                <a:latin typeface="+mn-lt"/>
              </a:rPr>
              <a:t>for augmenting the validity of the basic product and increasing the balance of a customer account. </a:t>
            </a:r>
            <a:endParaRPr lang="en-IN" sz="1600" dirty="0" smtClean="0">
              <a:latin typeface="+mn-lt"/>
            </a:endParaRPr>
          </a:p>
          <a:p>
            <a:pPr marL="742950" lvl="1" indent="-285750">
              <a:buFont typeface="Arial" panose="020B0604020202020204" pitchFamily="34" charset="0"/>
              <a:buChar char="•"/>
            </a:pPr>
            <a:r>
              <a:rPr lang="en-IN" sz="1600" dirty="0" smtClean="0">
                <a:latin typeface="+mn-lt"/>
              </a:rPr>
              <a:t>Constructed </a:t>
            </a:r>
            <a:r>
              <a:rPr lang="en-IN" sz="1600" dirty="0">
                <a:latin typeface="+mn-lt"/>
              </a:rPr>
              <a:t>to provide usage quota (in terms of volume or time) and/or monetary balance</a:t>
            </a:r>
            <a:endParaRPr lang="en-IN" sz="1600" dirty="0" smtClean="0">
              <a:latin typeface="+mn-lt"/>
            </a:endParaRPr>
          </a:p>
        </p:txBody>
      </p:sp>
    </p:spTree>
    <p:extLst>
      <p:ext uri="{BB962C8B-B14F-4D97-AF65-F5344CB8AC3E}">
        <p14:creationId xmlns:p14="http://schemas.microsoft.com/office/powerpoint/2010/main" val="37704365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Product Manager Hierarchy (Basic Offer Structure)</a:t>
            </a:r>
            <a:endParaRPr lang="en-IN" sz="3000" dirty="0"/>
          </a:p>
        </p:txBody>
      </p:sp>
      <p:sp>
        <p:nvSpPr>
          <p:cNvPr id="4" name="Rectangle 3"/>
          <p:cNvSpPr/>
          <p:nvPr/>
        </p:nvSpPr>
        <p:spPr bwMode="auto">
          <a:xfrm>
            <a:off x="1146459" y="4570637"/>
            <a:ext cx="1489984" cy="533400"/>
          </a:xfrm>
          <a:prstGeom prst="rect">
            <a:avLst/>
          </a:prstGeom>
          <a:solidFill>
            <a:schemeClr val="accent3">
              <a:lumMod val="5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a:solidFill>
                  <a:prstClr val="white"/>
                </a:solidFill>
                <a:cs typeface="Tahoma" pitchFamily="34" charset="0"/>
              </a:rPr>
              <a:t>Rate Card</a:t>
            </a:r>
          </a:p>
          <a:p>
            <a:pPr algn="ctr"/>
            <a:r>
              <a:rPr lang="en-US" sz="1050" b="1" dirty="0">
                <a:solidFill>
                  <a:prstClr val="white"/>
                </a:solidFill>
                <a:cs typeface="Tahoma" pitchFamily="34" charset="0"/>
              </a:rPr>
              <a:t>(Pricing details)</a:t>
            </a:r>
          </a:p>
        </p:txBody>
      </p:sp>
      <p:sp>
        <p:nvSpPr>
          <p:cNvPr id="6" name="Rectangle 5"/>
          <p:cNvSpPr/>
          <p:nvPr/>
        </p:nvSpPr>
        <p:spPr bwMode="auto">
          <a:xfrm>
            <a:off x="1091867" y="5588943"/>
            <a:ext cx="1600200" cy="838200"/>
          </a:xfrm>
          <a:prstGeom prst="rect">
            <a:avLst/>
          </a:prstGeom>
          <a:solidFill>
            <a:schemeClr val="tx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endParaRPr lang="en-US" sz="1050" b="1" dirty="0" smtClean="0">
              <a:solidFill>
                <a:prstClr val="white"/>
              </a:solidFill>
              <a:cs typeface="Tahoma" pitchFamily="34" charset="0"/>
            </a:endParaRPr>
          </a:p>
          <a:p>
            <a:r>
              <a:rPr lang="en-US" sz="1050" b="1" dirty="0" smtClean="0">
                <a:solidFill>
                  <a:prstClr val="white"/>
                </a:solidFill>
                <a:cs typeface="Tahoma" pitchFamily="34" charset="0"/>
              </a:rPr>
              <a:t>Rate</a:t>
            </a:r>
            <a:endParaRPr lang="en-US" sz="1050" b="1" dirty="0">
              <a:solidFill>
                <a:prstClr val="white"/>
              </a:solidFill>
              <a:cs typeface="Tahoma" pitchFamily="34" charset="0"/>
            </a:endParaRPr>
          </a:p>
          <a:p>
            <a:r>
              <a:rPr lang="en-US" sz="1050" b="1" dirty="0">
                <a:solidFill>
                  <a:prstClr val="white"/>
                </a:solidFill>
                <a:cs typeface="Tahoma" pitchFamily="34" charset="0"/>
              </a:rPr>
              <a:t>Pulse</a:t>
            </a:r>
          </a:p>
          <a:p>
            <a:r>
              <a:rPr lang="en-US" sz="1050" b="1" dirty="0">
                <a:solidFill>
                  <a:prstClr val="white"/>
                </a:solidFill>
                <a:cs typeface="Tahoma" pitchFamily="34" charset="0"/>
              </a:rPr>
              <a:t>Off Peak Configuration</a:t>
            </a:r>
          </a:p>
          <a:p>
            <a:r>
              <a:rPr lang="en-US" sz="1050" b="1" dirty="0">
                <a:solidFill>
                  <a:prstClr val="white"/>
                </a:solidFill>
                <a:cs typeface="Tahoma" pitchFamily="34" charset="0"/>
              </a:rPr>
              <a:t>Slab wise </a:t>
            </a:r>
            <a:r>
              <a:rPr lang="en-US" sz="1050" b="1" dirty="0" smtClean="0">
                <a:solidFill>
                  <a:prstClr val="white"/>
                </a:solidFill>
                <a:cs typeface="Tahoma" pitchFamily="34" charset="0"/>
              </a:rPr>
              <a:t>Configuration </a:t>
            </a:r>
          </a:p>
          <a:p>
            <a:r>
              <a:rPr lang="en-US" sz="1050" b="1" dirty="0" smtClean="0">
                <a:solidFill>
                  <a:prstClr val="white"/>
                </a:solidFill>
                <a:cs typeface="Tahoma" pitchFamily="34" charset="0"/>
              </a:rPr>
              <a:t>Holiday Management</a:t>
            </a:r>
          </a:p>
          <a:p>
            <a:endParaRPr lang="en-US" sz="1050" b="1" dirty="0">
              <a:solidFill>
                <a:prstClr val="white"/>
              </a:solidFill>
              <a:cs typeface="Tahoma" pitchFamily="34" charset="0"/>
            </a:endParaRPr>
          </a:p>
        </p:txBody>
      </p:sp>
      <p:cxnSp>
        <p:nvCxnSpPr>
          <p:cNvPr id="7" name="Elbow Connector 6"/>
          <p:cNvCxnSpPr>
            <a:stCxn id="6" idx="0"/>
            <a:endCxn id="4" idx="2"/>
          </p:cNvCxnSpPr>
          <p:nvPr/>
        </p:nvCxnSpPr>
        <p:spPr>
          <a:xfrm rot="16200000" flipV="1">
            <a:off x="1649256" y="5346232"/>
            <a:ext cx="484906" cy="516"/>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12" idx="0"/>
            <a:endCxn id="11" idx="2"/>
          </p:cNvCxnSpPr>
          <p:nvPr/>
        </p:nvCxnSpPr>
        <p:spPr>
          <a:xfrm rot="5400000" flipH="1" flipV="1">
            <a:off x="4097478" y="684437"/>
            <a:ext cx="609600" cy="228600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Round Same Side Corner Rectangle 8"/>
          <p:cNvSpPr/>
          <p:nvPr/>
        </p:nvSpPr>
        <p:spPr>
          <a:xfrm>
            <a:off x="2459178" y="1903637"/>
            <a:ext cx="1600200" cy="228600"/>
          </a:xfrm>
          <a:prstGeom prst="round2SameRect">
            <a:avLst/>
          </a:prstGeom>
        </p:spPr>
        <p:style>
          <a:lnRef idx="1">
            <a:schemeClr val="accent1"/>
          </a:lnRef>
          <a:fillRef idx="2">
            <a:schemeClr val="accent1"/>
          </a:fillRef>
          <a:effectRef idx="1">
            <a:schemeClr val="accent1"/>
          </a:effectRef>
          <a:fontRef idx="minor">
            <a:schemeClr val="dk1"/>
          </a:fontRef>
        </p:style>
        <p:txBody>
          <a:bodyPr tIns="0" bIns="0" rtlCol="0" anchor="ctr"/>
          <a:lstStyle/>
          <a:p>
            <a:pPr algn="ctr"/>
            <a:r>
              <a:rPr lang="en-US" sz="1050" dirty="0" smtClean="0"/>
              <a:t>Service</a:t>
            </a:r>
            <a:endParaRPr lang="en-US" sz="1050" dirty="0"/>
          </a:p>
        </p:txBody>
      </p:sp>
      <p:sp>
        <p:nvSpPr>
          <p:cNvPr id="11" name="Rounded Rectangle 10"/>
          <p:cNvSpPr/>
          <p:nvPr/>
        </p:nvSpPr>
        <p:spPr bwMode="auto">
          <a:xfrm>
            <a:off x="4516578" y="1065437"/>
            <a:ext cx="2057400" cy="457200"/>
          </a:xfrm>
          <a:prstGeom prst="roundRect">
            <a:avLst/>
          </a:prstGeom>
          <a:solidFill>
            <a:schemeClr val="accent1">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600" b="1" dirty="0">
                <a:solidFill>
                  <a:prstClr val="white"/>
                </a:solidFill>
                <a:cs typeface="Tahoma" pitchFamily="34" charset="0"/>
              </a:rPr>
              <a:t>Product </a:t>
            </a:r>
            <a:r>
              <a:rPr lang="en-US" sz="1600" b="1" dirty="0" smtClean="0">
                <a:solidFill>
                  <a:prstClr val="white"/>
                </a:solidFill>
                <a:cs typeface="Tahoma" pitchFamily="34" charset="0"/>
              </a:rPr>
              <a:t>Package</a:t>
            </a:r>
            <a:endParaRPr lang="en-US" sz="1600" b="1" dirty="0">
              <a:solidFill>
                <a:prstClr val="white"/>
              </a:solidFill>
              <a:cs typeface="Tahoma" pitchFamily="34" charset="0"/>
            </a:endParaRPr>
          </a:p>
        </p:txBody>
      </p:sp>
      <p:sp>
        <p:nvSpPr>
          <p:cNvPr id="12" name="Rounded Rectangle 11"/>
          <p:cNvSpPr/>
          <p:nvPr/>
        </p:nvSpPr>
        <p:spPr bwMode="auto">
          <a:xfrm>
            <a:off x="2459178" y="2132237"/>
            <a:ext cx="160020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a:solidFill>
                  <a:prstClr val="white"/>
                </a:solidFill>
                <a:cs typeface="Tahoma" pitchFamily="34" charset="0"/>
              </a:rPr>
              <a:t>Usage Parameter Group</a:t>
            </a:r>
          </a:p>
          <a:p>
            <a:pPr algn="ctr"/>
            <a:r>
              <a:rPr lang="en-US" sz="1050" b="1" dirty="0">
                <a:solidFill>
                  <a:prstClr val="white"/>
                </a:solidFill>
                <a:cs typeface="Tahoma" pitchFamily="34" charset="0"/>
              </a:rPr>
              <a:t>(Usage Tariff Details)</a:t>
            </a:r>
          </a:p>
        </p:txBody>
      </p:sp>
      <p:sp>
        <p:nvSpPr>
          <p:cNvPr id="13" name="Rounded Rectangle 12"/>
          <p:cNvSpPr/>
          <p:nvPr/>
        </p:nvSpPr>
        <p:spPr bwMode="auto">
          <a:xfrm>
            <a:off x="4577538" y="2970437"/>
            <a:ext cx="929640" cy="457200"/>
          </a:xfrm>
          <a:prstGeom prst="round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a:solidFill>
                  <a:prstClr val="white"/>
                </a:solidFill>
                <a:cs typeface="Tahoma" pitchFamily="34" charset="0"/>
              </a:rPr>
              <a:t>Service </a:t>
            </a:r>
            <a:endParaRPr lang="en-US" sz="1050" b="1" dirty="0" smtClean="0">
              <a:solidFill>
                <a:prstClr val="white"/>
              </a:solidFill>
              <a:cs typeface="Tahoma" pitchFamily="34" charset="0"/>
            </a:endParaRPr>
          </a:p>
          <a:p>
            <a:pPr algn="ctr"/>
            <a:r>
              <a:rPr lang="en-US" sz="1050" b="1" dirty="0" smtClean="0">
                <a:solidFill>
                  <a:prstClr val="white"/>
                </a:solidFill>
                <a:cs typeface="Tahoma" pitchFamily="34" charset="0"/>
              </a:rPr>
              <a:t>Specifications</a:t>
            </a:r>
            <a:endParaRPr lang="en-US" sz="1050" b="1" dirty="0">
              <a:solidFill>
                <a:prstClr val="white"/>
              </a:solidFill>
              <a:cs typeface="Tahoma" pitchFamily="34" charset="0"/>
            </a:endParaRPr>
          </a:p>
        </p:txBody>
      </p:sp>
      <p:sp>
        <p:nvSpPr>
          <p:cNvPr id="14" name="Rounded Rectangle 13"/>
          <p:cNvSpPr/>
          <p:nvPr/>
        </p:nvSpPr>
        <p:spPr bwMode="auto">
          <a:xfrm>
            <a:off x="6650178" y="2132237"/>
            <a:ext cx="152400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Charges</a:t>
            </a:r>
            <a:endParaRPr lang="en-US" sz="1050" b="1" dirty="0">
              <a:solidFill>
                <a:prstClr val="white"/>
              </a:solidFill>
              <a:cs typeface="Tahoma" pitchFamily="34" charset="0"/>
            </a:endParaRPr>
          </a:p>
          <a:p>
            <a:pPr algn="ctr"/>
            <a:r>
              <a:rPr lang="en-US" sz="1050" b="1" dirty="0">
                <a:solidFill>
                  <a:prstClr val="white"/>
                </a:solidFill>
                <a:cs typeface="Tahoma" pitchFamily="34" charset="0"/>
              </a:rPr>
              <a:t>(Non Usage Tariff Details)</a:t>
            </a:r>
          </a:p>
        </p:txBody>
      </p:sp>
      <p:sp>
        <p:nvSpPr>
          <p:cNvPr id="15" name="Rounded Rectangle 14"/>
          <p:cNvSpPr/>
          <p:nvPr/>
        </p:nvSpPr>
        <p:spPr bwMode="auto">
          <a:xfrm>
            <a:off x="8875916" y="2132237"/>
            <a:ext cx="81534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Usage </a:t>
            </a:r>
            <a:r>
              <a:rPr lang="en-US" sz="1050" b="1" dirty="0">
                <a:solidFill>
                  <a:prstClr val="white"/>
                </a:solidFill>
                <a:cs typeface="Tahoma" pitchFamily="34" charset="0"/>
              </a:rPr>
              <a:t>Limit</a:t>
            </a:r>
          </a:p>
        </p:txBody>
      </p:sp>
      <p:sp>
        <p:nvSpPr>
          <p:cNvPr id="16" name="Rounded Rectangle 15"/>
          <p:cNvSpPr/>
          <p:nvPr/>
        </p:nvSpPr>
        <p:spPr bwMode="auto">
          <a:xfrm>
            <a:off x="9902535" y="2132237"/>
            <a:ext cx="99060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Offer</a:t>
            </a:r>
          </a:p>
          <a:p>
            <a:pPr algn="ctr"/>
            <a:r>
              <a:rPr lang="en-US" sz="1050" b="1" dirty="0" smtClean="0">
                <a:solidFill>
                  <a:prstClr val="white"/>
                </a:solidFill>
                <a:cs typeface="Tahoma" pitchFamily="34" charset="0"/>
              </a:rPr>
              <a:t>Characteristics</a:t>
            </a:r>
          </a:p>
        </p:txBody>
      </p:sp>
      <p:sp>
        <p:nvSpPr>
          <p:cNvPr id="17" name="Rectangle 16"/>
          <p:cNvSpPr/>
          <p:nvPr/>
        </p:nvSpPr>
        <p:spPr bwMode="auto">
          <a:xfrm>
            <a:off x="2687778" y="3503837"/>
            <a:ext cx="1165860" cy="457200"/>
          </a:xfrm>
          <a:prstGeom prst="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a:solidFill>
                  <a:prstClr val="white"/>
                </a:solidFill>
                <a:cs typeface="Tahoma" pitchFamily="34" charset="0"/>
              </a:rPr>
              <a:t>Unit Credit Policy</a:t>
            </a:r>
          </a:p>
          <a:p>
            <a:pPr algn="ctr"/>
            <a:r>
              <a:rPr lang="en-US" sz="1050" b="1" dirty="0">
                <a:solidFill>
                  <a:prstClr val="white"/>
                </a:solidFill>
                <a:cs typeface="Tahoma" pitchFamily="34" charset="0"/>
              </a:rPr>
              <a:t>(Free Units)</a:t>
            </a:r>
          </a:p>
        </p:txBody>
      </p:sp>
      <p:sp>
        <p:nvSpPr>
          <p:cNvPr id="18" name="Rectangle 17"/>
          <p:cNvSpPr/>
          <p:nvPr/>
        </p:nvSpPr>
        <p:spPr bwMode="auto">
          <a:xfrm>
            <a:off x="1146459" y="3503837"/>
            <a:ext cx="1465119" cy="457200"/>
          </a:xfrm>
          <a:prstGeom prst="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a:solidFill>
                  <a:prstClr val="white"/>
                </a:solidFill>
                <a:cs typeface="Tahoma" pitchFamily="34" charset="0"/>
              </a:rPr>
              <a:t>Rate Card Group</a:t>
            </a:r>
          </a:p>
          <a:p>
            <a:pPr algn="ctr"/>
            <a:r>
              <a:rPr lang="en-US" sz="1050" b="1" dirty="0">
                <a:solidFill>
                  <a:prstClr val="white"/>
                </a:solidFill>
                <a:cs typeface="Tahoma" pitchFamily="34" charset="0"/>
              </a:rPr>
              <a:t>(Usage Pricing Details)</a:t>
            </a:r>
          </a:p>
        </p:txBody>
      </p:sp>
      <p:sp>
        <p:nvSpPr>
          <p:cNvPr id="19" name="Rectangle 18"/>
          <p:cNvSpPr/>
          <p:nvPr/>
        </p:nvSpPr>
        <p:spPr bwMode="auto">
          <a:xfrm>
            <a:off x="2992578" y="4799237"/>
            <a:ext cx="1371600" cy="533400"/>
          </a:xfrm>
          <a:prstGeom prst="rect">
            <a:avLst/>
          </a:prstGeom>
          <a:solidFill>
            <a:schemeClr val="accent3">
              <a:lumMod val="5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a:solidFill>
                  <a:prstClr val="white"/>
                </a:solidFill>
                <a:cs typeface="Tahoma" pitchFamily="34" charset="0"/>
              </a:rPr>
              <a:t>Rating Policy</a:t>
            </a:r>
          </a:p>
          <a:p>
            <a:pPr algn="ctr"/>
            <a:r>
              <a:rPr lang="en-US" sz="1050" b="1" dirty="0">
                <a:solidFill>
                  <a:prstClr val="white"/>
                </a:solidFill>
                <a:cs typeface="Tahoma" pitchFamily="34" charset="0"/>
              </a:rPr>
              <a:t>(Business Rules to </a:t>
            </a:r>
          </a:p>
          <a:p>
            <a:pPr algn="ctr"/>
            <a:r>
              <a:rPr lang="en-US" sz="1050" b="1" dirty="0">
                <a:solidFill>
                  <a:prstClr val="white"/>
                </a:solidFill>
                <a:cs typeface="Tahoma" pitchFamily="34" charset="0"/>
              </a:rPr>
              <a:t>decide the price)</a:t>
            </a:r>
          </a:p>
        </p:txBody>
      </p:sp>
      <p:sp>
        <p:nvSpPr>
          <p:cNvPr id="21" name="Rectangle 20"/>
          <p:cNvSpPr/>
          <p:nvPr/>
        </p:nvSpPr>
        <p:spPr bwMode="auto">
          <a:xfrm>
            <a:off x="6684810" y="2894237"/>
            <a:ext cx="1459710" cy="762000"/>
          </a:xfrm>
          <a:prstGeom prst="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marL="114300" indent="-114300">
              <a:buFont typeface="Arial" pitchFamily="34" charset="0"/>
              <a:buChar char="•"/>
            </a:pPr>
            <a:r>
              <a:rPr lang="en-US" sz="1050" b="1" dirty="0">
                <a:solidFill>
                  <a:prstClr val="white"/>
                </a:solidFill>
                <a:cs typeface="Tahoma" pitchFamily="34" charset="0"/>
              </a:rPr>
              <a:t>One-Time Charges</a:t>
            </a:r>
          </a:p>
          <a:p>
            <a:pPr marL="114300" indent="-114300">
              <a:buFont typeface="Arial" pitchFamily="34" charset="0"/>
              <a:buChar char="•"/>
            </a:pPr>
            <a:r>
              <a:rPr lang="en-US" sz="1050" b="1" dirty="0">
                <a:solidFill>
                  <a:prstClr val="white"/>
                </a:solidFill>
                <a:cs typeface="Tahoma" pitchFamily="34" charset="0"/>
              </a:rPr>
              <a:t>Recurring Charges</a:t>
            </a:r>
          </a:p>
          <a:p>
            <a:pPr marL="114300" indent="-114300">
              <a:buFont typeface="Arial" pitchFamily="34" charset="0"/>
              <a:buChar char="•"/>
            </a:pPr>
            <a:r>
              <a:rPr lang="en-US" sz="1050" b="1" dirty="0">
                <a:solidFill>
                  <a:prstClr val="white"/>
                </a:solidFill>
                <a:cs typeface="Tahoma" pitchFamily="34" charset="0"/>
              </a:rPr>
              <a:t>Recurring </a:t>
            </a:r>
            <a:r>
              <a:rPr lang="en-US" sz="1050" b="1" dirty="0" smtClean="0">
                <a:solidFill>
                  <a:prstClr val="white"/>
                </a:solidFill>
                <a:cs typeface="Tahoma" pitchFamily="34" charset="0"/>
              </a:rPr>
              <a:t>Charges </a:t>
            </a:r>
          </a:p>
          <a:p>
            <a:pPr marL="114300" indent="-114300"/>
            <a:r>
              <a:rPr lang="en-US" sz="1050" b="1" dirty="0" smtClean="0">
                <a:solidFill>
                  <a:prstClr val="white"/>
                </a:solidFill>
                <a:cs typeface="Tahoma" pitchFamily="34" charset="0"/>
              </a:rPr>
              <a:t>   </a:t>
            </a:r>
            <a:r>
              <a:rPr lang="en-US" sz="1050" b="1" dirty="0">
                <a:solidFill>
                  <a:prstClr val="white"/>
                </a:solidFill>
                <a:cs typeface="Tahoma" pitchFamily="34" charset="0"/>
              </a:rPr>
              <a:t>for limited </a:t>
            </a:r>
            <a:r>
              <a:rPr lang="en-US" sz="1050" b="1" dirty="0" smtClean="0">
                <a:solidFill>
                  <a:prstClr val="white"/>
                </a:solidFill>
                <a:cs typeface="Tahoma" pitchFamily="34" charset="0"/>
              </a:rPr>
              <a:t>period</a:t>
            </a:r>
            <a:endParaRPr lang="en-US" sz="1050" b="1" dirty="0">
              <a:solidFill>
                <a:prstClr val="white"/>
              </a:solidFill>
              <a:cs typeface="Tahoma" pitchFamily="34" charset="0"/>
            </a:endParaRPr>
          </a:p>
        </p:txBody>
      </p:sp>
      <p:cxnSp>
        <p:nvCxnSpPr>
          <p:cNvPr id="22" name="Elbow Connector 21"/>
          <p:cNvCxnSpPr>
            <a:stCxn id="19" idx="0"/>
            <a:endCxn id="18" idx="2"/>
          </p:cNvCxnSpPr>
          <p:nvPr/>
        </p:nvCxnSpPr>
        <p:spPr>
          <a:xfrm rot="16200000" flipV="1">
            <a:off x="2359599" y="3480457"/>
            <a:ext cx="838200" cy="1799359"/>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4" idx="0"/>
            <a:endCxn id="18" idx="2"/>
          </p:cNvCxnSpPr>
          <p:nvPr/>
        </p:nvCxnSpPr>
        <p:spPr>
          <a:xfrm rot="16200000" flipV="1">
            <a:off x="1580435" y="4259621"/>
            <a:ext cx="609600" cy="12432"/>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8" idx="0"/>
            <a:endCxn id="12" idx="2"/>
          </p:cNvCxnSpPr>
          <p:nvPr/>
        </p:nvCxnSpPr>
        <p:spPr>
          <a:xfrm rot="5400000" flipH="1" flipV="1">
            <a:off x="2111948" y="2356508"/>
            <a:ext cx="914400" cy="1380259"/>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7" idx="0"/>
            <a:endCxn id="12" idx="2"/>
          </p:cNvCxnSpPr>
          <p:nvPr/>
        </p:nvCxnSpPr>
        <p:spPr>
          <a:xfrm rot="16200000" flipV="1">
            <a:off x="2807793" y="3040922"/>
            <a:ext cx="914400" cy="1143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1" idx="0"/>
            <a:endCxn id="14" idx="2"/>
          </p:cNvCxnSpPr>
          <p:nvPr/>
        </p:nvCxnSpPr>
        <p:spPr>
          <a:xfrm rot="16200000" flipV="1">
            <a:off x="7261022" y="2740593"/>
            <a:ext cx="304800" cy="2487"/>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38" idx="0"/>
            <a:endCxn id="11" idx="2"/>
          </p:cNvCxnSpPr>
          <p:nvPr/>
        </p:nvCxnSpPr>
        <p:spPr>
          <a:xfrm rot="16200000" flipV="1">
            <a:off x="5297628" y="1770287"/>
            <a:ext cx="609600" cy="11430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4" idx="0"/>
            <a:endCxn id="11" idx="2"/>
          </p:cNvCxnSpPr>
          <p:nvPr/>
        </p:nvCxnSpPr>
        <p:spPr>
          <a:xfrm rot="16200000" flipV="1">
            <a:off x="6173928" y="893987"/>
            <a:ext cx="609600" cy="186690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5" idx="0"/>
            <a:endCxn id="11" idx="2"/>
          </p:cNvCxnSpPr>
          <p:nvPr/>
        </p:nvCxnSpPr>
        <p:spPr>
          <a:xfrm rot="16200000" flipV="1">
            <a:off x="7109632" y="-41717"/>
            <a:ext cx="609600" cy="3738308"/>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6" idx="0"/>
            <a:endCxn id="11" idx="2"/>
          </p:cNvCxnSpPr>
          <p:nvPr/>
        </p:nvCxnSpPr>
        <p:spPr>
          <a:xfrm rot="16200000" flipV="1">
            <a:off x="7666757" y="-598842"/>
            <a:ext cx="609600" cy="4852557"/>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bwMode="auto">
          <a:xfrm>
            <a:off x="7183578" y="1065437"/>
            <a:ext cx="251460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buFont typeface="Arial" pitchFamily="34" charset="0"/>
              <a:buChar char="•"/>
            </a:pPr>
            <a:r>
              <a:rPr lang="en-US" sz="1050" b="1" dirty="0">
                <a:solidFill>
                  <a:prstClr val="white"/>
                </a:solidFill>
                <a:cs typeface="Tahoma" pitchFamily="34" charset="0"/>
              </a:rPr>
              <a:t> Package </a:t>
            </a:r>
            <a:r>
              <a:rPr lang="en-US" sz="1050" b="1" dirty="0" smtClean="0">
                <a:solidFill>
                  <a:prstClr val="white"/>
                </a:solidFill>
                <a:cs typeface="Tahoma" pitchFamily="34" charset="0"/>
              </a:rPr>
              <a:t>Expiry(Shelf Validity)</a:t>
            </a:r>
            <a:endParaRPr lang="en-US" sz="1050" b="1" dirty="0">
              <a:solidFill>
                <a:prstClr val="white"/>
              </a:solidFill>
              <a:cs typeface="Tahoma" pitchFamily="34" charset="0"/>
            </a:endParaRPr>
          </a:p>
          <a:p>
            <a:pPr>
              <a:buFont typeface="Arial" pitchFamily="34" charset="0"/>
              <a:buChar char="•"/>
            </a:pPr>
            <a:r>
              <a:rPr lang="en-US" sz="1050" b="1" dirty="0">
                <a:solidFill>
                  <a:prstClr val="white"/>
                </a:solidFill>
                <a:cs typeface="Tahoma" pitchFamily="34" charset="0"/>
              </a:rPr>
              <a:t> Package Validity</a:t>
            </a:r>
          </a:p>
        </p:txBody>
      </p:sp>
      <p:sp>
        <p:nvSpPr>
          <p:cNvPr id="32" name="TextBox 31"/>
          <p:cNvSpPr txBox="1"/>
          <p:nvPr/>
        </p:nvSpPr>
        <p:spPr>
          <a:xfrm>
            <a:off x="8250378" y="1038141"/>
            <a:ext cx="1295400" cy="506104"/>
          </a:xfrm>
          <a:prstGeom prst="rect">
            <a:avLst/>
          </a:prstGeom>
          <a:noFill/>
          <a:ln w="9525" algn="ctr">
            <a:noFill/>
            <a:miter lim="800000"/>
            <a:headEnd/>
            <a:tailEnd/>
          </a:ln>
          <a:effectLst/>
        </p:spPr>
        <p:txBody>
          <a:bodyPr wrap="none" rtlCol="0" anchor="ctr"/>
          <a:lstStyle/>
          <a:p>
            <a:pPr>
              <a:buFont typeface="Arial" pitchFamily="34" charset="0"/>
              <a:buChar char="•"/>
            </a:pPr>
            <a:endParaRPr lang="en-US" sz="1050" b="1" dirty="0">
              <a:solidFill>
                <a:prstClr val="white"/>
              </a:solidFill>
              <a:cs typeface="Tahoma" pitchFamily="34" charset="0"/>
            </a:endParaRPr>
          </a:p>
        </p:txBody>
      </p:sp>
      <p:cxnSp>
        <p:nvCxnSpPr>
          <p:cNvPr id="33" name="Straight Arrow Connector 32"/>
          <p:cNvCxnSpPr>
            <a:stCxn id="11" idx="3"/>
            <a:endCxn id="31" idx="1"/>
          </p:cNvCxnSpPr>
          <p:nvPr/>
        </p:nvCxnSpPr>
        <p:spPr>
          <a:xfrm>
            <a:off x="6573978" y="1294037"/>
            <a:ext cx="6096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bwMode="auto">
          <a:xfrm>
            <a:off x="5583378" y="2970437"/>
            <a:ext cx="990600" cy="457200"/>
          </a:xfrm>
          <a:prstGeom prst="round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Resource</a:t>
            </a:r>
          </a:p>
          <a:p>
            <a:pPr algn="ctr"/>
            <a:r>
              <a:rPr lang="en-US" sz="1050" b="1" dirty="0" smtClean="0">
                <a:solidFill>
                  <a:prstClr val="white"/>
                </a:solidFill>
                <a:cs typeface="Tahoma" pitchFamily="34" charset="0"/>
              </a:rPr>
              <a:t>Specification</a:t>
            </a:r>
            <a:endParaRPr lang="en-US" sz="1050" b="1" dirty="0">
              <a:solidFill>
                <a:prstClr val="white"/>
              </a:solidFill>
              <a:cs typeface="Tahoma" pitchFamily="34" charset="0"/>
            </a:endParaRPr>
          </a:p>
        </p:txBody>
      </p:sp>
      <p:cxnSp>
        <p:nvCxnSpPr>
          <p:cNvPr id="35" name="Elbow Connector 34"/>
          <p:cNvCxnSpPr>
            <a:stCxn id="34" idx="2"/>
            <a:endCxn id="21" idx="2"/>
          </p:cNvCxnSpPr>
          <p:nvPr/>
        </p:nvCxnSpPr>
        <p:spPr>
          <a:xfrm rot="16200000" flipH="1">
            <a:off x="6632371" y="2873943"/>
            <a:ext cx="228600" cy="1335987"/>
          </a:xfrm>
          <a:prstGeom prst="bentConnector3">
            <a:avLst>
              <a:gd name="adj1" fmla="val 20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bwMode="auto">
          <a:xfrm>
            <a:off x="9292935" y="2818037"/>
            <a:ext cx="762000" cy="381000"/>
          </a:xfrm>
          <a:prstGeom prst="round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Package</a:t>
            </a:r>
          </a:p>
          <a:p>
            <a:pPr algn="ctr"/>
            <a:r>
              <a:rPr lang="en-US" sz="1050" b="1" dirty="0" smtClean="0">
                <a:solidFill>
                  <a:prstClr val="white"/>
                </a:solidFill>
                <a:cs typeface="Tahoma" pitchFamily="34" charset="0"/>
              </a:rPr>
              <a:t>Attributes</a:t>
            </a:r>
            <a:endParaRPr lang="en-US" sz="1050" b="1" dirty="0">
              <a:solidFill>
                <a:prstClr val="white"/>
              </a:solidFill>
              <a:cs typeface="Tahoma" pitchFamily="34" charset="0"/>
            </a:endParaRPr>
          </a:p>
        </p:txBody>
      </p:sp>
      <p:cxnSp>
        <p:nvCxnSpPr>
          <p:cNvPr id="37" name="Elbow Connector 36"/>
          <p:cNvCxnSpPr>
            <a:stCxn id="16" idx="2"/>
            <a:endCxn id="36" idx="3"/>
          </p:cNvCxnSpPr>
          <p:nvPr/>
        </p:nvCxnSpPr>
        <p:spPr>
          <a:xfrm rot="5400000">
            <a:off x="10016835" y="2627537"/>
            <a:ext cx="419100" cy="342900"/>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bwMode="auto">
          <a:xfrm>
            <a:off x="5202378" y="2132237"/>
            <a:ext cx="91440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Product</a:t>
            </a:r>
          </a:p>
          <a:p>
            <a:pPr algn="ctr"/>
            <a:r>
              <a:rPr lang="en-US" sz="1050" b="1" dirty="0" smtClean="0">
                <a:solidFill>
                  <a:prstClr val="white"/>
                </a:solidFill>
                <a:cs typeface="Tahoma" pitchFamily="34" charset="0"/>
              </a:rPr>
              <a:t>Specifications</a:t>
            </a:r>
            <a:endParaRPr lang="en-US" sz="1050" b="1" dirty="0">
              <a:solidFill>
                <a:prstClr val="white"/>
              </a:solidFill>
              <a:cs typeface="Tahoma" pitchFamily="34" charset="0"/>
            </a:endParaRPr>
          </a:p>
        </p:txBody>
      </p:sp>
      <p:cxnSp>
        <p:nvCxnSpPr>
          <p:cNvPr id="39" name="Elbow Connector 38"/>
          <p:cNvCxnSpPr>
            <a:stCxn id="13" idx="0"/>
            <a:endCxn id="38" idx="2"/>
          </p:cNvCxnSpPr>
          <p:nvPr/>
        </p:nvCxnSpPr>
        <p:spPr>
          <a:xfrm rot="5400000" flipH="1" flipV="1">
            <a:off x="5160468" y="2471327"/>
            <a:ext cx="381000" cy="61722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34" idx="0"/>
            <a:endCxn id="38" idx="2"/>
          </p:cNvCxnSpPr>
          <p:nvPr/>
        </p:nvCxnSpPr>
        <p:spPr>
          <a:xfrm rot="16200000" flipV="1">
            <a:off x="5678628" y="2570387"/>
            <a:ext cx="381000" cy="41910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bwMode="auto">
          <a:xfrm>
            <a:off x="3983178" y="3503837"/>
            <a:ext cx="762000" cy="457200"/>
          </a:xfrm>
          <a:prstGeom prst="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Counter</a:t>
            </a:r>
            <a:endParaRPr lang="en-US" sz="1050" b="1" dirty="0">
              <a:solidFill>
                <a:prstClr val="white"/>
              </a:solidFill>
              <a:cs typeface="Tahoma" pitchFamily="34" charset="0"/>
            </a:endParaRPr>
          </a:p>
        </p:txBody>
      </p:sp>
      <p:cxnSp>
        <p:nvCxnSpPr>
          <p:cNvPr id="42" name="Elbow Connector 41"/>
          <p:cNvCxnSpPr>
            <a:stCxn id="41" idx="0"/>
            <a:endCxn id="12" idx="2"/>
          </p:cNvCxnSpPr>
          <p:nvPr/>
        </p:nvCxnSpPr>
        <p:spPr>
          <a:xfrm rot="16200000" flipV="1">
            <a:off x="3354528" y="2494187"/>
            <a:ext cx="914400" cy="110490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19" idx="0"/>
            <a:endCxn id="17" idx="2"/>
          </p:cNvCxnSpPr>
          <p:nvPr/>
        </p:nvCxnSpPr>
        <p:spPr>
          <a:xfrm rot="16200000" flipV="1">
            <a:off x="3055443" y="4176302"/>
            <a:ext cx="838200" cy="407670"/>
          </a:xfrm>
          <a:prstGeom prst="bentConnector3">
            <a:avLst>
              <a:gd name="adj1" fmla="val 67759"/>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bwMode="auto">
          <a:xfrm>
            <a:off x="7820890" y="3902154"/>
            <a:ext cx="81534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Discount</a:t>
            </a:r>
            <a:endParaRPr lang="en-US" sz="1050" b="1" dirty="0">
              <a:solidFill>
                <a:prstClr val="white"/>
              </a:solidFill>
              <a:cs typeface="Tahoma" pitchFamily="34" charset="0"/>
            </a:endParaRPr>
          </a:p>
        </p:txBody>
      </p:sp>
      <p:cxnSp>
        <p:nvCxnSpPr>
          <p:cNvPr id="46" name="Straight Arrow Connector 45"/>
          <p:cNvCxnSpPr/>
          <p:nvPr/>
        </p:nvCxnSpPr>
        <p:spPr>
          <a:xfrm rot="5400000" flipH="1" flipV="1">
            <a:off x="4783278" y="3846737"/>
            <a:ext cx="838200" cy="1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5400000" flipH="1" flipV="1">
            <a:off x="5430978" y="3808637"/>
            <a:ext cx="762000" cy="1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bwMode="auto">
          <a:xfrm>
            <a:off x="5098238" y="4138837"/>
            <a:ext cx="929640" cy="457200"/>
          </a:xfrm>
          <a:prstGeom prst="round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Attribute</a:t>
            </a:r>
            <a:endParaRPr lang="en-US" sz="1050" b="1" dirty="0">
              <a:solidFill>
                <a:prstClr val="white"/>
              </a:solidFill>
              <a:cs typeface="Tahoma" pitchFamily="34" charset="0"/>
            </a:endParaRPr>
          </a:p>
        </p:txBody>
      </p:sp>
      <p:sp>
        <p:nvSpPr>
          <p:cNvPr id="55" name="Rounded Rectangle 54"/>
          <p:cNvSpPr/>
          <p:nvPr/>
        </p:nvSpPr>
        <p:spPr bwMode="auto">
          <a:xfrm>
            <a:off x="8795383" y="3902154"/>
            <a:ext cx="81534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Deposit</a:t>
            </a:r>
            <a:endParaRPr lang="en-US" sz="1050" b="1" dirty="0">
              <a:solidFill>
                <a:prstClr val="white"/>
              </a:solidFill>
              <a:cs typeface="Tahoma" pitchFamily="34" charset="0"/>
            </a:endParaRPr>
          </a:p>
        </p:txBody>
      </p:sp>
      <p:cxnSp>
        <p:nvCxnSpPr>
          <p:cNvPr id="56" name="Elbow Connector 55"/>
          <p:cNvCxnSpPr>
            <a:endCxn id="45" idx="0"/>
          </p:cNvCxnSpPr>
          <p:nvPr/>
        </p:nvCxnSpPr>
        <p:spPr>
          <a:xfrm rot="5400000">
            <a:off x="7405883" y="2660913"/>
            <a:ext cx="2063918" cy="418564"/>
          </a:xfrm>
          <a:prstGeom prst="bentConnector3">
            <a:avLst>
              <a:gd name="adj1" fmla="val 6913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0" name="Elbow Connector 59"/>
          <p:cNvCxnSpPr>
            <a:endCxn id="55" idx="0"/>
          </p:cNvCxnSpPr>
          <p:nvPr/>
        </p:nvCxnSpPr>
        <p:spPr>
          <a:xfrm rot="16200000" flipH="1">
            <a:off x="7893131" y="2592231"/>
            <a:ext cx="2063917" cy="555928"/>
          </a:xfrm>
          <a:prstGeom prst="bentConnector3">
            <a:avLst>
              <a:gd name="adj1" fmla="val 6913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4904331" y="3428431"/>
            <a:ext cx="1588" cy="140890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bwMode="auto">
          <a:xfrm>
            <a:off x="4459428" y="4811143"/>
            <a:ext cx="1143000" cy="521494"/>
          </a:xfrm>
          <a:prstGeom prst="rect">
            <a:avLst/>
          </a:prstGeom>
          <a:solidFill>
            <a:schemeClr val="tx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Content and </a:t>
            </a:r>
          </a:p>
          <a:p>
            <a:pPr algn="ctr"/>
            <a:r>
              <a:rPr lang="en-US" sz="1050" b="1" dirty="0" smtClean="0">
                <a:solidFill>
                  <a:prstClr val="white"/>
                </a:solidFill>
                <a:cs typeface="Tahoma" pitchFamily="34" charset="0"/>
              </a:rPr>
              <a:t>Content Group</a:t>
            </a:r>
            <a:endParaRPr lang="en-US" sz="1050" b="1" dirty="0">
              <a:solidFill>
                <a:prstClr val="white"/>
              </a:solidFill>
              <a:cs typeface="Tahoma" pitchFamily="34" charset="0"/>
            </a:endParaRPr>
          </a:p>
        </p:txBody>
      </p:sp>
    </p:spTree>
    <p:extLst>
      <p:ext uri="{BB962C8B-B14F-4D97-AF65-F5344CB8AC3E}">
        <p14:creationId xmlns:p14="http://schemas.microsoft.com/office/powerpoint/2010/main" val="12043021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Add-on Offer Structure</a:t>
            </a:r>
            <a:endParaRPr lang="en-IN" sz="3000" dirty="0"/>
          </a:p>
        </p:txBody>
      </p:sp>
      <p:sp>
        <p:nvSpPr>
          <p:cNvPr id="51" name="Rectangle 50"/>
          <p:cNvSpPr/>
          <p:nvPr/>
        </p:nvSpPr>
        <p:spPr bwMode="auto">
          <a:xfrm>
            <a:off x="1877911" y="4471555"/>
            <a:ext cx="1371600" cy="533400"/>
          </a:xfrm>
          <a:prstGeom prst="rect">
            <a:avLst/>
          </a:prstGeom>
          <a:solidFill>
            <a:schemeClr val="accent3">
              <a:lumMod val="5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a:solidFill>
                  <a:prstClr val="white"/>
                </a:solidFill>
                <a:cs typeface="Tahoma" pitchFamily="34" charset="0"/>
              </a:rPr>
              <a:t>Rate Card</a:t>
            </a:r>
          </a:p>
          <a:p>
            <a:pPr algn="ctr"/>
            <a:r>
              <a:rPr lang="en-US" sz="1050" b="1" dirty="0">
                <a:solidFill>
                  <a:prstClr val="white"/>
                </a:solidFill>
                <a:cs typeface="Tahoma" pitchFamily="34" charset="0"/>
              </a:rPr>
              <a:t>(Pricing details)</a:t>
            </a:r>
          </a:p>
        </p:txBody>
      </p:sp>
      <p:sp>
        <p:nvSpPr>
          <p:cNvPr id="53" name="Rectangle 52"/>
          <p:cNvSpPr/>
          <p:nvPr/>
        </p:nvSpPr>
        <p:spPr bwMode="auto">
          <a:xfrm>
            <a:off x="1877911" y="5081155"/>
            <a:ext cx="1371600" cy="533400"/>
          </a:xfrm>
          <a:prstGeom prst="rect">
            <a:avLst/>
          </a:prstGeom>
          <a:solidFill>
            <a:schemeClr val="accent3">
              <a:lumMod val="5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a:solidFill>
                  <a:prstClr val="white"/>
                </a:solidFill>
                <a:cs typeface="Tahoma" pitchFamily="34" charset="0"/>
              </a:rPr>
              <a:t>Rate Card</a:t>
            </a:r>
          </a:p>
          <a:p>
            <a:pPr algn="ctr"/>
            <a:r>
              <a:rPr lang="en-US" sz="1050" b="1" dirty="0">
                <a:solidFill>
                  <a:prstClr val="white"/>
                </a:solidFill>
                <a:cs typeface="Tahoma" pitchFamily="34" charset="0"/>
              </a:rPr>
              <a:t>(Pricing details)</a:t>
            </a:r>
          </a:p>
        </p:txBody>
      </p:sp>
      <p:sp>
        <p:nvSpPr>
          <p:cNvPr id="54" name="Rectangle 53"/>
          <p:cNvSpPr/>
          <p:nvPr/>
        </p:nvSpPr>
        <p:spPr bwMode="auto">
          <a:xfrm>
            <a:off x="1760767" y="5843155"/>
            <a:ext cx="1600200" cy="838200"/>
          </a:xfrm>
          <a:prstGeom prst="rect">
            <a:avLst/>
          </a:prstGeom>
          <a:solidFill>
            <a:schemeClr val="tx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endParaRPr lang="en-US" sz="1050" b="1" dirty="0" smtClean="0">
              <a:solidFill>
                <a:prstClr val="white"/>
              </a:solidFill>
              <a:cs typeface="Tahoma" pitchFamily="34" charset="0"/>
            </a:endParaRPr>
          </a:p>
          <a:p>
            <a:r>
              <a:rPr lang="en-US" sz="1050" b="1" dirty="0" smtClean="0">
                <a:solidFill>
                  <a:prstClr val="white"/>
                </a:solidFill>
                <a:cs typeface="Tahoma" pitchFamily="34" charset="0"/>
              </a:rPr>
              <a:t>Rate</a:t>
            </a:r>
            <a:endParaRPr lang="en-US" sz="1050" b="1" dirty="0">
              <a:solidFill>
                <a:prstClr val="white"/>
              </a:solidFill>
              <a:cs typeface="Tahoma" pitchFamily="34" charset="0"/>
            </a:endParaRPr>
          </a:p>
          <a:p>
            <a:r>
              <a:rPr lang="en-US" sz="1050" b="1" dirty="0">
                <a:solidFill>
                  <a:prstClr val="white"/>
                </a:solidFill>
                <a:cs typeface="Tahoma" pitchFamily="34" charset="0"/>
              </a:rPr>
              <a:t>Pulse</a:t>
            </a:r>
          </a:p>
          <a:p>
            <a:r>
              <a:rPr lang="en-US" sz="1050" b="1" dirty="0">
                <a:solidFill>
                  <a:prstClr val="white"/>
                </a:solidFill>
                <a:cs typeface="Tahoma" pitchFamily="34" charset="0"/>
              </a:rPr>
              <a:t>Off Peak Configuration</a:t>
            </a:r>
          </a:p>
          <a:p>
            <a:r>
              <a:rPr lang="en-US" sz="1050" b="1" dirty="0">
                <a:solidFill>
                  <a:prstClr val="white"/>
                </a:solidFill>
                <a:cs typeface="Tahoma" pitchFamily="34" charset="0"/>
              </a:rPr>
              <a:t>Slab wise </a:t>
            </a:r>
            <a:r>
              <a:rPr lang="en-US" sz="1050" b="1" dirty="0" smtClean="0">
                <a:solidFill>
                  <a:prstClr val="white"/>
                </a:solidFill>
                <a:cs typeface="Tahoma" pitchFamily="34" charset="0"/>
              </a:rPr>
              <a:t>Configuration </a:t>
            </a:r>
          </a:p>
          <a:p>
            <a:r>
              <a:rPr lang="en-US" sz="1050" b="1" dirty="0" smtClean="0">
                <a:solidFill>
                  <a:prstClr val="white"/>
                </a:solidFill>
                <a:cs typeface="Tahoma" pitchFamily="34" charset="0"/>
              </a:rPr>
              <a:t>Holiday Management</a:t>
            </a:r>
          </a:p>
          <a:p>
            <a:endParaRPr lang="en-US" sz="1050" b="1" dirty="0">
              <a:solidFill>
                <a:prstClr val="white"/>
              </a:solidFill>
              <a:cs typeface="Tahoma" pitchFamily="34" charset="0"/>
            </a:endParaRPr>
          </a:p>
        </p:txBody>
      </p:sp>
      <p:cxnSp>
        <p:nvCxnSpPr>
          <p:cNvPr id="57" name="Elbow Connector 56"/>
          <p:cNvCxnSpPr>
            <a:stCxn id="54" idx="0"/>
            <a:endCxn id="53" idx="2"/>
          </p:cNvCxnSpPr>
          <p:nvPr/>
        </p:nvCxnSpPr>
        <p:spPr>
          <a:xfrm rot="5400000" flipH="1" flipV="1">
            <a:off x="2447989" y="5727433"/>
            <a:ext cx="228600" cy="2844"/>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62" idx="0"/>
            <a:endCxn id="61" idx="2"/>
          </p:cNvCxnSpPr>
          <p:nvPr/>
        </p:nvCxnSpPr>
        <p:spPr>
          <a:xfrm rot="5400000" flipH="1" flipV="1">
            <a:off x="4700155" y="585355"/>
            <a:ext cx="609600" cy="228600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9" name="Round Same Side Corner Rectangle 58"/>
          <p:cNvSpPr/>
          <p:nvPr/>
        </p:nvSpPr>
        <p:spPr>
          <a:xfrm>
            <a:off x="3061855" y="1804555"/>
            <a:ext cx="1600200" cy="228600"/>
          </a:xfrm>
          <a:prstGeom prst="round2SameRect">
            <a:avLst/>
          </a:prstGeom>
        </p:spPr>
        <p:style>
          <a:lnRef idx="1">
            <a:schemeClr val="accent1"/>
          </a:lnRef>
          <a:fillRef idx="2">
            <a:schemeClr val="accent1"/>
          </a:fillRef>
          <a:effectRef idx="1">
            <a:schemeClr val="accent1"/>
          </a:effectRef>
          <a:fontRef idx="minor">
            <a:schemeClr val="dk1"/>
          </a:fontRef>
        </p:style>
        <p:txBody>
          <a:bodyPr tIns="0" bIns="0" rtlCol="0" anchor="ctr"/>
          <a:lstStyle/>
          <a:p>
            <a:pPr algn="ctr"/>
            <a:r>
              <a:rPr lang="en-US" sz="1050" dirty="0" smtClean="0"/>
              <a:t>Service</a:t>
            </a:r>
            <a:endParaRPr lang="en-US" sz="1050" dirty="0"/>
          </a:p>
        </p:txBody>
      </p:sp>
      <p:sp>
        <p:nvSpPr>
          <p:cNvPr id="61" name="Rounded Rectangle 60"/>
          <p:cNvSpPr/>
          <p:nvPr/>
        </p:nvSpPr>
        <p:spPr bwMode="auto">
          <a:xfrm>
            <a:off x="5119255" y="966355"/>
            <a:ext cx="2057400" cy="457200"/>
          </a:xfrm>
          <a:prstGeom prst="roundRect">
            <a:avLst/>
          </a:prstGeom>
          <a:solidFill>
            <a:schemeClr val="accent1">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600" b="1" dirty="0" smtClean="0">
                <a:solidFill>
                  <a:prstClr val="white"/>
                </a:solidFill>
                <a:cs typeface="Tahoma" pitchFamily="34" charset="0"/>
              </a:rPr>
              <a:t>Add-on Package</a:t>
            </a:r>
            <a:endParaRPr lang="en-US" sz="1600" b="1" dirty="0">
              <a:solidFill>
                <a:prstClr val="white"/>
              </a:solidFill>
              <a:cs typeface="Tahoma" pitchFamily="34" charset="0"/>
            </a:endParaRPr>
          </a:p>
        </p:txBody>
      </p:sp>
      <p:sp>
        <p:nvSpPr>
          <p:cNvPr id="62" name="Rounded Rectangle 61"/>
          <p:cNvSpPr/>
          <p:nvPr/>
        </p:nvSpPr>
        <p:spPr bwMode="auto">
          <a:xfrm>
            <a:off x="3061855" y="2033155"/>
            <a:ext cx="160020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a:solidFill>
                  <a:prstClr val="white"/>
                </a:solidFill>
                <a:cs typeface="Tahoma" pitchFamily="34" charset="0"/>
              </a:rPr>
              <a:t>Usage Parameter Group</a:t>
            </a:r>
          </a:p>
          <a:p>
            <a:pPr algn="ctr"/>
            <a:r>
              <a:rPr lang="en-US" sz="1050" b="1" dirty="0">
                <a:solidFill>
                  <a:prstClr val="white"/>
                </a:solidFill>
                <a:cs typeface="Tahoma" pitchFamily="34" charset="0"/>
              </a:rPr>
              <a:t>(Usage Tariff Details)</a:t>
            </a:r>
          </a:p>
        </p:txBody>
      </p:sp>
      <p:sp>
        <p:nvSpPr>
          <p:cNvPr id="63" name="Rounded Rectangle 62"/>
          <p:cNvSpPr/>
          <p:nvPr/>
        </p:nvSpPr>
        <p:spPr bwMode="auto">
          <a:xfrm>
            <a:off x="5180215" y="2871355"/>
            <a:ext cx="929640" cy="457200"/>
          </a:xfrm>
          <a:prstGeom prst="round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a:solidFill>
                  <a:prstClr val="white"/>
                </a:solidFill>
                <a:cs typeface="Tahoma" pitchFamily="34" charset="0"/>
              </a:rPr>
              <a:t>Service </a:t>
            </a:r>
            <a:endParaRPr lang="en-US" sz="1050" b="1" dirty="0" smtClean="0">
              <a:solidFill>
                <a:prstClr val="white"/>
              </a:solidFill>
              <a:cs typeface="Tahoma" pitchFamily="34" charset="0"/>
            </a:endParaRPr>
          </a:p>
          <a:p>
            <a:pPr algn="ctr"/>
            <a:r>
              <a:rPr lang="en-US" sz="1050" b="1" dirty="0" smtClean="0">
                <a:solidFill>
                  <a:prstClr val="white"/>
                </a:solidFill>
                <a:cs typeface="Tahoma" pitchFamily="34" charset="0"/>
              </a:rPr>
              <a:t>Specifications</a:t>
            </a:r>
            <a:endParaRPr lang="en-US" sz="1050" b="1" dirty="0">
              <a:solidFill>
                <a:prstClr val="white"/>
              </a:solidFill>
              <a:cs typeface="Tahoma" pitchFamily="34" charset="0"/>
            </a:endParaRPr>
          </a:p>
        </p:txBody>
      </p:sp>
      <p:sp>
        <p:nvSpPr>
          <p:cNvPr id="64" name="Rounded Rectangle 63"/>
          <p:cNvSpPr/>
          <p:nvPr/>
        </p:nvSpPr>
        <p:spPr bwMode="auto">
          <a:xfrm>
            <a:off x="7252855" y="2033155"/>
            <a:ext cx="152400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Charges</a:t>
            </a:r>
            <a:endParaRPr lang="en-US" sz="1050" b="1" dirty="0">
              <a:solidFill>
                <a:prstClr val="white"/>
              </a:solidFill>
              <a:cs typeface="Tahoma" pitchFamily="34" charset="0"/>
            </a:endParaRPr>
          </a:p>
          <a:p>
            <a:pPr algn="ctr"/>
            <a:r>
              <a:rPr lang="en-US" sz="1050" b="1" dirty="0">
                <a:solidFill>
                  <a:prstClr val="white"/>
                </a:solidFill>
                <a:cs typeface="Tahoma" pitchFamily="34" charset="0"/>
              </a:rPr>
              <a:t>(Non Usage Tariff Details)</a:t>
            </a:r>
          </a:p>
        </p:txBody>
      </p:sp>
      <p:sp>
        <p:nvSpPr>
          <p:cNvPr id="65" name="Rounded Rectangle 64"/>
          <p:cNvSpPr/>
          <p:nvPr/>
        </p:nvSpPr>
        <p:spPr bwMode="auto">
          <a:xfrm>
            <a:off x="9767455" y="2033155"/>
            <a:ext cx="99060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Offer</a:t>
            </a:r>
          </a:p>
          <a:p>
            <a:pPr algn="ctr"/>
            <a:r>
              <a:rPr lang="en-US" sz="1050" b="1" dirty="0" smtClean="0">
                <a:solidFill>
                  <a:prstClr val="white"/>
                </a:solidFill>
                <a:cs typeface="Tahoma" pitchFamily="34" charset="0"/>
              </a:rPr>
              <a:t>Characteristics</a:t>
            </a:r>
            <a:endParaRPr lang="en-US" sz="1050" b="1" dirty="0">
              <a:solidFill>
                <a:prstClr val="white"/>
              </a:solidFill>
              <a:cs typeface="Tahoma" pitchFamily="34" charset="0"/>
            </a:endParaRPr>
          </a:p>
        </p:txBody>
      </p:sp>
      <p:sp>
        <p:nvSpPr>
          <p:cNvPr id="66" name="Rectangle 65"/>
          <p:cNvSpPr/>
          <p:nvPr/>
        </p:nvSpPr>
        <p:spPr bwMode="auto">
          <a:xfrm>
            <a:off x="3290455" y="3404755"/>
            <a:ext cx="1165860" cy="457200"/>
          </a:xfrm>
          <a:prstGeom prst="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a:solidFill>
                  <a:prstClr val="white"/>
                </a:solidFill>
                <a:cs typeface="Tahoma" pitchFamily="34" charset="0"/>
              </a:rPr>
              <a:t>Unit Credit Policy</a:t>
            </a:r>
          </a:p>
          <a:p>
            <a:pPr algn="ctr"/>
            <a:r>
              <a:rPr lang="en-US" sz="1050" b="1" dirty="0">
                <a:solidFill>
                  <a:prstClr val="white"/>
                </a:solidFill>
                <a:cs typeface="Tahoma" pitchFamily="34" charset="0"/>
              </a:rPr>
              <a:t>(Free Units)</a:t>
            </a:r>
          </a:p>
        </p:txBody>
      </p:sp>
      <p:sp>
        <p:nvSpPr>
          <p:cNvPr id="67" name="Rectangle 66"/>
          <p:cNvSpPr/>
          <p:nvPr/>
        </p:nvSpPr>
        <p:spPr bwMode="auto">
          <a:xfrm>
            <a:off x="1895995" y="3404755"/>
            <a:ext cx="1318260" cy="457200"/>
          </a:xfrm>
          <a:prstGeom prst="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a:solidFill>
                  <a:prstClr val="white"/>
                </a:solidFill>
                <a:cs typeface="Tahoma" pitchFamily="34" charset="0"/>
              </a:rPr>
              <a:t>Rate Card Group</a:t>
            </a:r>
          </a:p>
          <a:p>
            <a:pPr algn="ctr"/>
            <a:r>
              <a:rPr lang="en-US" sz="1050" b="1" dirty="0">
                <a:solidFill>
                  <a:prstClr val="white"/>
                </a:solidFill>
                <a:cs typeface="Tahoma" pitchFamily="34" charset="0"/>
              </a:rPr>
              <a:t>(Usage Pricing Details)</a:t>
            </a:r>
          </a:p>
        </p:txBody>
      </p:sp>
      <p:sp>
        <p:nvSpPr>
          <p:cNvPr id="68" name="Rectangle 67"/>
          <p:cNvSpPr/>
          <p:nvPr/>
        </p:nvSpPr>
        <p:spPr bwMode="auto">
          <a:xfrm>
            <a:off x="3595255" y="4700155"/>
            <a:ext cx="1371600" cy="533400"/>
          </a:xfrm>
          <a:prstGeom prst="rect">
            <a:avLst/>
          </a:prstGeom>
          <a:solidFill>
            <a:schemeClr val="accent3">
              <a:lumMod val="5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a:solidFill>
                  <a:prstClr val="white"/>
                </a:solidFill>
                <a:cs typeface="Tahoma" pitchFamily="34" charset="0"/>
              </a:rPr>
              <a:t>Rating Policy</a:t>
            </a:r>
          </a:p>
          <a:p>
            <a:pPr algn="ctr"/>
            <a:r>
              <a:rPr lang="en-US" sz="1050" b="1" dirty="0">
                <a:solidFill>
                  <a:prstClr val="white"/>
                </a:solidFill>
                <a:cs typeface="Tahoma" pitchFamily="34" charset="0"/>
              </a:rPr>
              <a:t>(Business Rules to </a:t>
            </a:r>
          </a:p>
          <a:p>
            <a:pPr algn="ctr"/>
            <a:r>
              <a:rPr lang="en-US" sz="1050" b="1" dirty="0">
                <a:solidFill>
                  <a:prstClr val="white"/>
                </a:solidFill>
                <a:cs typeface="Tahoma" pitchFamily="34" charset="0"/>
              </a:rPr>
              <a:t>decide the price)</a:t>
            </a:r>
          </a:p>
        </p:txBody>
      </p:sp>
      <p:sp>
        <p:nvSpPr>
          <p:cNvPr id="70" name="Rectangle 69"/>
          <p:cNvSpPr/>
          <p:nvPr/>
        </p:nvSpPr>
        <p:spPr bwMode="auto">
          <a:xfrm>
            <a:off x="7329051" y="2795155"/>
            <a:ext cx="1371600" cy="762000"/>
          </a:xfrm>
          <a:prstGeom prst="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marL="114300" indent="-114300">
              <a:buFont typeface="Arial" pitchFamily="34" charset="0"/>
              <a:buChar char="•"/>
            </a:pPr>
            <a:r>
              <a:rPr lang="en-US" sz="1050" b="1" dirty="0">
                <a:solidFill>
                  <a:prstClr val="white"/>
                </a:solidFill>
                <a:cs typeface="Tahoma" pitchFamily="34" charset="0"/>
              </a:rPr>
              <a:t>One-Time Charges</a:t>
            </a:r>
          </a:p>
          <a:p>
            <a:pPr marL="114300" indent="-114300">
              <a:buFont typeface="Arial" pitchFamily="34" charset="0"/>
              <a:buChar char="•"/>
            </a:pPr>
            <a:r>
              <a:rPr lang="en-US" sz="1050" b="1" dirty="0">
                <a:solidFill>
                  <a:prstClr val="white"/>
                </a:solidFill>
                <a:cs typeface="Tahoma" pitchFamily="34" charset="0"/>
              </a:rPr>
              <a:t>Recurring Charges</a:t>
            </a:r>
          </a:p>
          <a:p>
            <a:pPr marL="114300" indent="-114300">
              <a:buFont typeface="Arial" pitchFamily="34" charset="0"/>
              <a:buChar char="•"/>
            </a:pPr>
            <a:r>
              <a:rPr lang="en-US" sz="1050" b="1" dirty="0">
                <a:solidFill>
                  <a:prstClr val="white"/>
                </a:solidFill>
                <a:cs typeface="Tahoma" pitchFamily="34" charset="0"/>
              </a:rPr>
              <a:t>Recurring </a:t>
            </a:r>
            <a:r>
              <a:rPr lang="en-US" sz="1050" b="1" dirty="0" smtClean="0">
                <a:solidFill>
                  <a:prstClr val="white"/>
                </a:solidFill>
                <a:cs typeface="Tahoma" pitchFamily="34" charset="0"/>
              </a:rPr>
              <a:t>Charges </a:t>
            </a:r>
          </a:p>
          <a:p>
            <a:pPr marL="114300" indent="-114300"/>
            <a:r>
              <a:rPr lang="en-US" sz="1050" b="1" dirty="0" smtClean="0">
                <a:solidFill>
                  <a:prstClr val="white"/>
                </a:solidFill>
                <a:cs typeface="Tahoma" pitchFamily="34" charset="0"/>
              </a:rPr>
              <a:t>   </a:t>
            </a:r>
            <a:r>
              <a:rPr lang="en-US" sz="1050" b="1" dirty="0">
                <a:solidFill>
                  <a:prstClr val="white"/>
                </a:solidFill>
                <a:cs typeface="Tahoma" pitchFamily="34" charset="0"/>
              </a:rPr>
              <a:t>for limited </a:t>
            </a:r>
            <a:r>
              <a:rPr lang="en-US" sz="1050" b="1" dirty="0" smtClean="0">
                <a:solidFill>
                  <a:prstClr val="white"/>
                </a:solidFill>
                <a:cs typeface="Tahoma" pitchFamily="34" charset="0"/>
              </a:rPr>
              <a:t>period</a:t>
            </a:r>
            <a:endParaRPr lang="en-US" sz="1050" b="1" dirty="0">
              <a:solidFill>
                <a:prstClr val="white"/>
              </a:solidFill>
              <a:cs typeface="Tahoma" pitchFamily="34" charset="0"/>
            </a:endParaRPr>
          </a:p>
        </p:txBody>
      </p:sp>
      <p:cxnSp>
        <p:nvCxnSpPr>
          <p:cNvPr id="71" name="Elbow Connector 70"/>
          <p:cNvCxnSpPr>
            <a:stCxn id="68" idx="0"/>
            <a:endCxn id="67" idx="2"/>
          </p:cNvCxnSpPr>
          <p:nvPr/>
        </p:nvCxnSpPr>
        <p:spPr>
          <a:xfrm rot="16200000" flipV="1">
            <a:off x="2998990" y="3418090"/>
            <a:ext cx="838200" cy="172593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51" idx="0"/>
            <a:endCxn id="67" idx="2"/>
          </p:cNvCxnSpPr>
          <p:nvPr/>
        </p:nvCxnSpPr>
        <p:spPr>
          <a:xfrm rot="16200000" flipV="1">
            <a:off x="2254618" y="4162462"/>
            <a:ext cx="609600" cy="8586"/>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3" name="Elbow Connector 72"/>
          <p:cNvCxnSpPr>
            <a:stCxn id="67" idx="0"/>
            <a:endCxn id="62" idx="2"/>
          </p:cNvCxnSpPr>
          <p:nvPr/>
        </p:nvCxnSpPr>
        <p:spPr>
          <a:xfrm rot="5400000" flipH="1" flipV="1">
            <a:off x="2751340" y="2294140"/>
            <a:ext cx="914400" cy="130683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6" idx="0"/>
            <a:endCxn id="62" idx="2"/>
          </p:cNvCxnSpPr>
          <p:nvPr/>
        </p:nvCxnSpPr>
        <p:spPr>
          <a:xfrm rot="16200000" flipV="1">
            <a:off x="3410470" y="2941840"/>
            <a:ext cx="914400" cy="1143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70" idx="0"/>
            <a:endCxn id="64" idx="2"/>
          </p:cNvCxnSpPr>
          <p:nvPr/>
        </p:nvCxnSpPr>
        <p:spPr>
          <a:xfrm rot="5400000" flipH="1" flipV="1">
            <a:off x="7862453" y="2642753"/>
            <a:ext cx="304800" cy="4"/>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6" name="Elbow Connector 75"/>
          <p:cNvCxnSpPr>
            <a:stCxn id="88" idx="0"/>
            <a:endCxn id="61" idx="2"/>
          </p:cNvCxnSpPr>
          <p:nvPr/>
        </p:nvCxnSpPr>
        <p:spPr>
          <a:xfrm rot="16200000" flipV="1">
            <a:off x="5900305" y="1671205"/>
            <a:ext cx="609600" cy="11430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64" idx="0"/>
            <a:endCxn id="61" idx="2"/>
          </p:cNvCxnSpPr>
          <p:nvPr/>
        </p:nvCxnSpPr>
        <p:spPr>
          <a:xfrm rot="16200000" flipV="1">
            <a:off x="6776605" y="794905"/>
            <a:ext cx="609600" cy="186690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8" name="Elbow Connector 77"/>
          <p:cNvCxnSpPr>
            <a:stCxn id="65" idx="0"/>
            <a:endCxn id="61" idx="2"/>
          </p:cNvCxnSpPr>
          <p:nvPr/>
        </p:nvCxnSpPr>
        <p:spPr>
          <a:xfrm rot="16200000" flipV="1">
            <a:off x="7900555" y="-329045"/>
            <a:ext cx="609600" cy="411480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9" name="Rounded Rectangle 78"/>
          <p:cNvSpPr/>
          <p:nvPr/>
        </p:nvSpPr>
        <p:spPr bwMode="auto">
          <a:xfrm>
            <a:off x="7786255" y="966355"/>
            <a:ext cx="251460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buFont typeface="Arial" pitchFamily="34" charset="0"/>
              <a:buChar char="•"/>
            </a:pPr>
            <a:r>
              <a:rPr lang="en-US" sz="1050" b="1" dirty="0">
                <a:solidFill>
                  <a:prstClr val="white"/>
                </a:solidFill>
                <a:cs typeface="Tahoma" pitchFamily="34" charset="0"/>
              </a:rPr>
              <a:t> Package Expiry</a:t>
            </a:r>
          </a:p>
          <a:p>
            <a:pPr>
              <a:buFont typeface="Arial" pitchFamily="34" charset="0"/>
              <a:buChar char="•"/>
            </a:pPr>
            <a:r>
              <a:rPr lang="en-US" sz="1050" b="1" dirty="0">
                <a:solidFill>
                  <a:prstClr val="white"/>
                </a:solidFill>
                <a:cs typeface="Tahoma" pitchFamily="34" charset="0"/>
              </a:rPr>
              <a:t> Package Validity</a:t>
            </a:r>
          </a:p>
        </p:txBody>
      </p:sp>
      <p:sp>
        <p:nvSpPr>
          <p:cNvPr id="80" name="TextBox 79"/>
          <p:cNvSpPr txBox="1"/>
          <p:nvPr/>
        </p:nvSpPr>
        <p:spPr>
          <a:xfrm>
            <a:off x="8853055" y="939059"/>
            <a:ext cx="1295400" cy="506104"/>
          </a:xfrm>
          <a:prstGeom prst="rect">
            <a:avLst/>
          </a:prstGeom>
          <a:noFill/>
          <a:ln w="9525" algn="ctr">
            <a:noFill/>
            <a:miter lim="800000"/>
            <a:headEnd/>
            <a:tailEnd/>
          </a:ln>
          <a:effectLst/>
        </p:spPr>
        <p:txBody>
          <a:bodyPr wrap="none" rtlCol="0" anchor="ctr"/>
          <a:lstStyle/>
          <a:p>
            <a:pPr>
              <a:buFont typeface="Arial" pitchFamily="34" charset="0"/>
              <a:buChar char="•"/>
            </a:pPr>
            <a:endParaRPr lang="en-US" sz="1050" b="1" dirty="0">
              <a:solidFill>
                <a:prstClr val="white"/>
              </a:solidFill>
              <a:cs typeface="Tahoma" pitchFamily="34" charset="0"/>
            </a:endParaRPr>
          </a:p>
        </p:txBody>
      </p:sp>
      <p:cxnSp>
        <p:nvCxnSpPr>
          <p:cNvPr id="81" name="Straight Arrow Connector 80"/>
          <p:cNvCxnSpPr>
            <a:stCxn id="61" idx="3"/>
            <a:endCxn id="79" idx="1"/>
          </p:cNvCxnSpPr>
          <p:nvPr/>
        </p:nvCxnSpPr>
        <p:spPr>
          <a:xfrm>
            <a:off x="7176655" y="1194955"/>
            <a:ext cx="6096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bwMode="auto">
          <a:xfrm>
            <a:off x="6186055" y="2871355"/>
            <a:ext cx="990600" cy="457200"/>
          </a:xfrm>
          <a:prstGeom prst="round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Resource</a:t>
            </a:r>
          </a:p>
          <a:p>
            <a:pPr algn="ctr"/>
            <a:r>
              <a:rPr lang="en-US" sz="1050" b="1" dirty="0" smtClean="0">
                <a:solidFill>
                  <a:prstClr val="white"/>
                </a:solidFill>
                <a:cs typeface="Tahoma" pitchFamily="34" charset="0"/>
              </a:rPr>
              <a:t>Specification</a:t>
            </a:r>
            <a:endParaRPr lang="en-US" sz="1050" b="1" dirty="0">
              <a:solidFill>
                <a:prstClr val="white"/>
              </a:solidFill>
              <a:cs typeface="Tahoma" pitchFamily="34" charset="0"/>
            </a:endParaRPr>
          </a:p>
        </p:txBody>
      </p:sp>
      <p:cxnSp>
        <p:nvCxnSpPr>
          <p:cNvPr id="83" name="Elbow Connector 82"/>
          <p:cNvCxnSpPr>
            <a:stCxn id="82" idx="2"/>
            <a:endCxn id="70" idx="2"/>
          </p:cNvCxnSpPr>
          <p:nvPr/>
        </p:nvCxnSpPr>
        <p:spPr>
          <a:xfrm rot="16200000" flipH="1">
            <a:off x="7233803" y="2776107"/>
            <a:ext cx="228600" cy="1333496"/>
          </a:xfrm>
          <a:prstGeom prst="bentConnector3">
            <a:avLst>
              <a:gd name="adj1" fmla="val 20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85" name="Rounded Rectangle 84"/>
          <p:cNvSpPr/>
          <p:nvPr/>
        </p:nvSpPr>
        <p:spPr bwMode="auto">
          <a:xfrm>
            <a:off x="9157855" y="2718955"/>
            <a:ext cx="762000" cy="381000"/>
          </a:xfrm>
          <a:prstGeom prst="round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Package</a:t>
            </a:r>
          </a:p>
          <a:p>
            <a:pPr algn="ctr"/>
            <a:r>
              <a:rPr lang="en-US" sz="1050" b="1" dirty="0" smtClean="0">
                <a:solidFill>
                  <a:prstClr val="white"/>
                </a:solidFill>
                <a:cs typeface="Tahoma" pitchFamily="34" charset="0"/>
              </a:rPr>
              <a:t>Attributes</a:t>
            </a:r>
            <a:endParaRPr lang="en-US" sz="1050" b="1" dirty="0">
              <a:solidFill>
                <a:prstClr val="white"/>
              </a:solidFill>
              <a:cs typeface="Tahoma" pitchFamily="34" charset="0"/>
            </a:endParaRPr>
          </a:p>
        </p:txBody>
      </p:sp>
      <p:cxnSp>
        <p:nvCxnSpPr>
          <p:cNvPr id="86" name="Elbow Connector 85"/>
          <p:cNvCxnSpPr>
            <a:stCxn id="65" idx="2"/>
            <a:endCxn id="85" idx="3"/>
          </p:cNvCxnSpPr>
          <p:nvPr/>
        </p:nvCxnSpPr>
        <p:spPr>
          <a:xfrm rot="5400000">
            <a:off x="9881755" y="2528455"/>
            <a:ext cx="419100" cy="342900"/>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88" name="Rounded Rectangle 87"/>
          <p:cNvSpPr/>
          <p:nvPr/>
        </p:nvSpPr>
        <p:spPr bwMode="auto">
          <a:xfrm>
            <a:off x="5805055" y="2033155"/>
            <a:ext cx="91440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Product</a:t>
            </a:r>
          </a:p>
          <a:p>
            <a:pPr algn="ctr"/>
            <a:r>
              <a:rPr lang="en-US" sz="1050" b="1" dirty="0" smtClean="0">
                <a:solidFill>
                  <a:prstClr val="white"/>
                </a:solidFill>
                <a:cs typeface="Tahoma" pitchFamily="34" charset="0"/>
              </a:rPr>
              <a:t>Specifications</a:t>
            </a:r>
            <a:endParaRPr lang="en-US" sz="1050" b="1" dirty="0">
              <a:solidFill>
                <a:prstClr val="white"/>
              </a:solidFill>
              <a:cs typeface="Tahoma" pitchFamily="34" charset="0"/>
            </a:endParaRPr>
          </a:p>
        </p:txBody>
      </p:sp>
      <p:cxnSp>
        <p:nvCxnSpPr>
          <p:cNvPr id="89" name="Elbow Connector 88"/>
          <p:cNvCxnSpPr>
            <a:stCxn id="63" idx="0"/>
            <a:endCxn id="88" idx="2"/>
          </p:cNvCxnSpPr>
          <p:nvPr/>
        </p:nvCxnSpPr>
        <p:spPr>
          <a:xfrm rot="5400000" flipH="1" flipV="1">
            <a:off x="5763145" y="2372245"/>
            <a:ext cx="381000" cy="61722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0" name="Elbow Connector 89"/>
          <p:cNvCxnSpPr>
            <a:stCxn id="82" idx="0"/>
            <a:endCxn id="88" idx="2"/>
          </p:cNvCxnSpPr>
          <p:nvPr/>
        </p:nvCxnSpPr>
        <p:spPr>
          <a:xfrm rot="16200000" flipV="1">
            <a:off x="6281305" y="2471305"/>
            <a:ext cx="381000" cy="41910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bwMode="auto">
          <a:xfrm>
            <a:off x="4585855" y="3404755"/>
            <a:ext cx="762000" cy="457200"/>
          </a:xfrm>
          <a:prstGeom prst="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Counter</a:t>
            </a:r>
            <a:endParaRPr lang="en-US" sz="1050" b="1" dirty="0">
              <a:solidFill>
                <a:prstClr val="white"/>
              </a:solidFill>
              <a:cs typeface="Tahoma" pitchFamily="34" charset="0"/>
            </a:endParaRPr>
          </a:p>
        </p:txBody>
      </p:sp>
      <p:cxnSp>
        <p:nvCxnSpPr>
          <p:cNvPr id="92" name="Elbow Connector 91"/>
          <p:cNvCxnSpPr>
            <a:stCxn id="91" idx="0"/>
            <a:endCxn id="62" idx="2"/>
          </p:cNvCxnSpPr>
          <p:nvPr/>
        </p:nvCxnSpPr>
        <p:spPr>
          <a:xfrm rot="16200000" flipV="1">
            <a:off x="3957205" y="2395105"/>
            <a:ext cx="914400" cy="110490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68" idx="0"/>
            <a:endCxn id="66" idx="2"/>
          </p:cNvCxnSpPr>
          <p:nvPr/>
        </p:nvCxnSpPr>
        <p:spPr>
          <a:xfrm rot="16200000" flipV="1">
            <a:off x="3658120" y="4077220"/>
            <a:ext cx="838200" cy="407670"/>
          </a:xfrm>
          <a:prstGeom prst="bentConnector3">
            <a:avLst>
              <a:gd name="adj1" fmla="val 67759"/>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rot="5400000">
            <a:off x="7646555" y="2909455"/>
            <a:ext cx="2362200" cy="1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95" name="Rounded Rectangle 94"/>
          <p:cNvSpPr/>
          <p:nvPr/>
        </p:nvSpPr>
        <p:spPr bwMode="auto">
          <a:xfrm>
            <a:off x="8433955" y="3938155"/>
            <a:ext cx="81534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Discount</a:t>
            </a:r>
            <a:endParaRPr lang="en-US" sz="1050" b="1" dirty="0">
              <a:solidFill>
                <a:prstClr val="white"/>
              </a:solidFill>
              <a:cs typeface="Tahoma" pitchFamily="34" charset="0"/>
            </a:endParaRPr>
          </a:p>
        </p:txBody>
      </p:sp>
      <p:cxnSp>
        <p:nvCxnSpPr>
          <p:cNvPr id="96" name="Straight Arrow Connector 95"/>
          <p:cNvCxnSpPr/>
          <p:nvPr/>
        </p:nvCxnSpPr>
        <p:spPr>
          <a:xfrm rot="5400000" flipH="1" flipV="1">
            <a:off x="5385955" y="3747655"/>
            <a:ext cx="838200" cy="1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rot="5400000" flipH="1" flipV="1">
            <a:off x="6033655" y="3709555"/>
            <a:ext cx="762000" cy="1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bwMode="auto">
          <a:xfrm>
            <a:off x="5700915" y="4039755"/>
            <a:ext cx="929640" cy="457200"/>
          </a:xfrm>
          <a:prstGeom prst="round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Attribute</a:t>
            </a:r>
            <a:endParaRPr lang="en-US" sz="1050" b="1" dirty="0">
              <a:solidFill>
                <a:prstClr val="white"/>
              </a:solidFill>
              <a:cs typeface="Tahoma" pitchFamily="34" charset="0"/>
            </a:endParaRPr>
          </a:p>
        </p:txBody>
      </p:sp>
    </p:spTree>
    <p:extLst>
      <p:ext uri="{BB962C8B-B14F-4D97-AF65-F5344CB8AC3E}">
        <p14:creationId xmlns:p14="http://schemas.microsoft.com/office/powerpoint/2010/main" val="16014886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Recharge Offer Structure</a:t>
            </a:r>
            <a:endParaRPr lang="en-IN" sz="3000" dirty="0"/>
          </a:p>
        </p:txBody>
      </p:sp>
      <p:cxnSp>
        <p:nvCxnSpPr>
          <p:cNvPr id="141" name="Elbow Connector 140"/>
          <p:cNvCxnSpPr>
            <a:stCxn id="144" idx="0"/>
            <a:endCxn id="143" idx="2"/>
          </p:cNvCxnSpPr>
          <p:nvPr/>
        </p:nvCxnSpPr>
        <p:spPr>
          <a:xfrm rot="5400000" flipH="1" flipV="1">
            <a:off x="4513119" y="1499755"/>
            <a:ext cx="609600" cy="228600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2" name="Round Same Side Corner Rectangle 141"/>
          <p:cNvSpPr/>
          <p:nvPr/>
        </p:nvSpPr>
        <p:spPr>
          <a:xfrm>
            <a:off x="2874819" y="2718955"/>
            <a:ext cx="1600200" cy="228600"/>
          </a:xfrm>
          <a:prstGeom prst="round2SameRect">
            <a:avLst/>
          </a:prstGeom>
        </p:spPr>
        <p:style>
          <a:lnRef idx="1">
            <a:schemeClr val="accent1"/>
          </a:lnRef>
          <a:fillRef idx="2">
            <a:schemeClr val="accent1"/>
          </a:fillRef>
          <a:effectRef idx="1">
            <a:schemeClr val="accent1"/>
          </a:effectRef>
          <a:fontRef idx="minor">
            <a:schemeClr val="dk1"/>
          </a:fontRef>
        </p:style>
        <p:txBody>
          <a:bodyPr tIns="0" bIns="0" rtlCol="0" anchor="ctr"/>
          <a:lstStyle/>
          <a:p>
            <a:pPr algn="ctr"/>
            <a:r>
              <a:rPr lang="en-US" sz="1050" dirty="0" smtClean="0"/>
              <a:t>Service</a:t>
            </a:r>
            <a:endParaRPr lang="en-US" sz="1050" dirty="0"/>
          </a:p>
        </p:txBody>
      </p:sp>
      <p:sp>
        <p:nvSpPr>
          <p:cNvPr id="143" name="Rounded Rectangle 142"/>
          <p:cNvSpPr/>
          <p:nvPr/>
        </p:nvSpPr>
        <p:spPr bwMode="auto">
          <a:xfrm>
            <a:off x="4932219" y="1880755"/>
            <a:ext cx="2057400" cy="457200"/>
          </a:xfrm>
          <a:prstGeom prst="roundRect">
            <a:avLst/>
          </a:prstGeom>
          <a:solidFill>
            <a:schemeClr val="accent1">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600" b="1" dirty="0" smtClean="0">
                <a:solidFill>
                  <a:prstClr val="white"/>
                </a:solidFill>
                <a:cs typeface="Tahoma" pitchFamily="34" charset="0"/>
              </a:rPr>
              <a:t>Recharge Package</a:t>
            </a:r>
            <a:endParaRPr lang="en-US" sz="1600" b="1" dirty="0">
              <a:solidFill>
                <a:prstClr val="white"/>
              </a:solidFill>
              <a:cs typeface="Tahoma" pitchFamily="34" charset="0"/>
            </a:endParaRPr>
          </a:p>
        </p:txBody>
      </p:sp>
      <p:sp>
        <p:nvSpPr>
          <p:cNvPr id="144" name="Rounded Rectangle 143"/>
          <p:cNvSpPr/>
          <p:nvPr/>
        </p:nvSpPr>
        <p:spPr bwMode="auto">
          <a:xfrm>
            <a:off x="2874819" y="2947555"/>
            <a:ext cx="160020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a:solidFill>
                  <a:prstClr val="white"/>
                </a:solidFill>
                <a:cs typeface="Tahoma" pitchFamily="34" charset="0"/>
              </a:rPr>
              <a:t>Usage Parameter Group</a:t>
            </a:r>
          </a:p>
          <a:p>
            <a:pPr algn="ctr"/>
            <a:r>
              <a:rPr lang="en-US" sz="1050" b="1" dirty="0">
                <a:solidFill>
                  <a:prstClr val="white"/>
                </a:solidFill>
                <a:cs typeface="Tahoma" pitchFamily="34" charset="0"/>
              </a:rPr>
              <a:t>(Usage Tariff Details)</a:t>
            </a:r>
          </a:p>
        </p:txBody>
      </p:sp>
      <p:sp>
        <p:nvSpPr>
          <p:cNvPr id="145" name="Rounded Rectangle 144"/>
          <p:cNvSpPr/>
          <p:nvPr/>
        </p:nvSpPr>
        <p:spPr bwMode="auto">
          <a:xfrm>
            <a:off x="5351319" y="2947555"/>
            <a:ext cx="152400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Charges</a:t>
            </a:r>
            <a:endParaRPr lang="en-US" sz="1050" b="1" dirty="0">
              <a:solidFill>
                <a:prstClr val="white"/>
              </a:solidFill>
              <a:cs typeface="Tahoma" pitchFamily="34" charset="0"/>
            </a:endParaRPr>
          </a:p>
          <a:p>
            <a:pPr algn="ctr"/>
            <a:r>
              <a:rPr lang="en-US" sz="1050" b="1" dirty="0">
                <a:solidFill>
                  <a:prstClr val="white"/>
                </a:solidFill>
                <a:cs typeface="Tahoma" pitchFamily="34" charset="0"/>
              </a:rPr>
              <a:t>(Non Usage Tariff Details)</a:t>
            </a:r>
          </a:p>
        </p:txBody>
      </p:sp>
      <p:sp>
        <p:nvSpPr>
          <p:cNvPr id="146" name="Rounded Rectangle 145"/>
          <p:cNvSpPr/>
          <p:nvPr/>
        </p:nvSpPr>
        <p:spPr bwMode="auto">
          <a:xfrm>
            <a:off x="7520479" y="2947555"/>
            <a:ext cx="81534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Usage </a:t>
            </a:r>
            <a:r>
              <a:rPr lang="en-US" sz="1050" b="1" dirty="0">
                <a:solidFill>
                  <a:prstClr val="white"/>
                </a:solidFill>
                <a:cs typeface="Tahoma" pitchFamily="34" charset="0"/>
              </a:rPr>
              <a:t>Limit</a:t>
            </a:r>
          </a:p>
        </p:txBody>
      </p:sp>
      <p:sp>
        <p:nvSpPr>
          <p:cNvPr id="147" name="Rounded Rectangle 146"/>
          <p:cNvSpPr/>
          <p:nvPr/>
        </p:nvSpPr>
        <p:spPr bwMode="auto">
          <a:xfrm>
            <a:off x="8831119" y="2947555"/>
            <a:ext cx="99060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Offer</a:t>
            </a:r>
          </a:p>
          <a:p>
            <a:pPr algn="ctr"/>
            <a:r>
              <a:rPr lang="en-US" sz="1050" b="1" dirty="0" smtClean="0">
                <a:solidFill>
                  <a:prstClr val="white"/>
                </a:solidFill>
                <a:cs typeface="Tahoma" pitchFamily="34" charset="0"/>
              </a:rPr>
              <a:t>Characteristics</a:t>
            </a:r>
          </a:p>
        </p:txBody>
      </p:sp>
      <p:sp>
        <p:nvSpPr>
          <p:cNvPr id="148" name="Rectangle 147"/>
          <p:cNvSpPr/>
          <p:nvPr/>
        </p:nvSpPr>
        <p:spPr bwMode="auto">
          <a:xfrm>
            <a:off x="3093029" y="3726870"/>
            <a:ext cx="1165860" cy="457200"/>
          </a:xfrm>
          <a:prstGeom prst="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a:solidFill>
                  <a:prstClr val="white"/>
                </a:solidFill>
                <a:cs typeface="Tahoma" pitchFamily="34" charset="0"/>
              </a:rPr>
              <a:t>Unit Credit Policy</a:t>
            </a:r>
          </a:p>
          <a:p>
            <a:pPr algn="ctr"/>
            <a:r>
              <a:rPr lang="en-US" sz="1050" b="1" dirty="0">
                <a:solidFill>
                  <a:prstClr val="white"/>
                </a:solidFill>
                <a:cs typeface="Tahoma" pitchFamily="34" charset="0"/>
              </a:rPr>
              <a:t>(Free Units)</a:t>
            </a:r>
          </a:p>
        </p:txBody>
      </p:sp>
      <p:sp>
        <p:nvSpPr>
          <p:cNvPr id="149" name="Rectangle 148"/>
          <p:cNvSpPr/>
          <p:nvPr/>
        </p:nvSpPr>
        <p:spPr bwMode="auto">
          <a:xfrm>
            <a:off x="2992579" y="4731325"/>
            <a:ext cx="1371600" cy="946143"/>
          </a:xfrm>
          <a:prstGeom prst="rect">
            <a:avLst/>
          </a:prstGeom>
          <a:solidFill>
            <a:schemeClr val="accent3">
              <a:lumMod val="5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a:solidFill>
                  <a:prstClr val="white"/>
                </a:solidFill>
                <a:cs typeface="Tahoma" pitchFamily="34" charset="0"/>
              </a:rPr>
              <a:t>Rating Policy</a:t>
            </a:r>
          </a:p>
          <a:p>
            <a:pPr algn="ctr"/>
            <a:r>
              <a:rPr lang="en-US" sz="1050" b="1" dirty="0">
                <a:solidFill>
                  <a:prstClr val="white"/>
                </a:solidFill>
                <a:cs typeface="Tahoma" pitchFamily="34" charset="0"/>
              </a:rPr>
              <a:t>(Business Rules to </a:t>
            </a:r>
          </a:p>
          <a:p>
            <a:pPr algn="ctr"/>
            <a:r>
              <a:rPr lang="en-US" sz="1050" b="1" dirty="0">
                <a:solidFill>
                  <a:prstClr val="white"/>
                </a:solidFill>
                <a:cs typeface="Tahoma" pitchFamily="34" charset="0"/>
              </a:rPr>
              <a:t>decide the price</a:t>
            </a:r>
            <a:r>
              <a:rPr lang="en-US" sz="1050" b="1" dirty="0" smtClean="0">
                <a:solidFill>
                  <a:prstClr val="white"/>
                </a:solidFill>
                <a:cs typeface="Tahoma" pitchFamily="34" charset="0"/>
              </a:rPr>
              <a:t>)</a:t>
            </a:r>
          </a:p>
          <a:p>
            <a:pPr algn="ctr"/>
            <a:r>
              <a:rPr lang="en-US" sz="1050" b="1" dirty="0" smtClean="0">
                <a:solidFill>
                  <a:prstClr val="white"/>
                </a:solidFill>
                <a:cs typeface="Tahoma" pitchFamily="34" charset="0"/>
              </a:rPr>
              <a:t>(Multiple Rating policy </a:t>
            </a:r>
          </a:p>
          <a:p>
            <a:pPr algn="ctr"/>
            <a:r>
              <a:rPr lang="en-US" sz="1050" b="1" dirty="0" smtClean="0">
                <a:solidFill>
                  <a:prstClr val="white"/>
                </a:solidFill>
                <a:cs typeface="Tahoma" pitchFamily="34" charset="0"/>
              </a:rPr>
              <a:t>Supported)</a:t>
            </a:r>
            <a:endParaRPr lang="en-US" sz="1050" b="1" dirty="0">
              <a:solidFill>
                <a:prstClr val="white"/>
              </a:solidFill>
              <a:cs typeface="Tahoma" pitchFamily="34" charset="0"/>
            </a:endParaRPr>
          </a:p>
        </p:txBody>
      </p:sp>
      <p:sp>
        <p:nvSpPr>
          <p:cNvPr id="151" name="Rectangle 150"/>
          <p:cNvSpPr/>
          <p:nvPr/>
        </p:nvSpPr>
        <p:spPr bwMode="auto">
          <a:xfrm>
            <a:off x="5427515" y="3709555"/>
            <a:ext cx="1368140" cy="457200"/>
          </a:xfrm>
          <a:prstGeom prst="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r>
              <a:rPr lang="en-US" sz="1050" b="1" dirty="0">
                <a:solidFill>
                  <a:prstClr val="white"/>
                </a:solidFill>
                <a:cs typeface="Tahoma" pitchFamily="34" charset="0"/>
              </a:rPr>
              <a:t>One-Time </a:t>
            </a:r>
            <a:r>
              <a:rPr lang="en-US" sz="1050" b="1" dirty="0" smtClean="0">
                <a:solidFill>
                  <a:prstClr val="white"/>
                </a:solidFill>
                <a:cs typeface="Tahoma" pitchFamily="34" charset="0"/>
              </a:rPr>
              <a:t>Charges</a:t>
            </a:r>
            <a:endParaRPr lang="en-US" sz="1050" b="1" dirty="0">
              <a:solidFill>
                <a:prstClr val="white"/>
              </a:solidFill>
              <a:cs typeface="Tahoma" pitchFamily="34" charset="0"/>
            </a:endParaRPr>
          </a:p>
        </p:txBody>
      </p:sp>
      <p:cxnSp>
        <p:nvCxnSpPr>
          <p:cNvPr id="152" name="Elbow Connector 151"/>
          <p:cNvCxnSpPr>
            <a:stCxn id="148" idx="0"/>
            <a:endCxn id="144" idx="2"/>
          </p:cNvCxnSpPr>
          <p:nvPr/>
        </p:nvCxnSpPr>
        <p:spPr>
          <a:xfrm rot="16200000" flipV="1">
            <a:off x="3514382" y="3565293"/>
            <a:ext cx="322115" cy="104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3" name="Elbow Connector 152"/>
          <p:cNvCxnSpPr>
            <a:stCxn id="151" idx="0"/>
            <a:endCxn id="145" idx="2"/>
          </p:cNvCxnSpPr>
          <p:nvPr/>
        </p:nvCxnSpPr>
        <p:spPr>
          <a:xfrm rot="5400000" flipH="1" flipV="1">
            <a:off x="5960052" y="3556288"/>
            <a:ext cx="304800" cy="1734"/>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4" name="Elbow Connector 153"/>
          <p:cNvCxnSpPr>
            <a:stCxn id="145" idx="0"/>
            <a:endCxn id="143" idx="2"/>
          </p:cNvCxnSpPr>
          <p:nvPr/>
        </p:nvCxnSpPr>
        <p:spPr>
          <a:xfrm rot="16200000" flipV="1">
            <a:off x="5732319" y="2566555"/>
            <a:ext cx="609600" cy="15240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5" name="Elbow Connector 154"/>
          <p:cNvCxnSpPr>
            <a:stCxn id="146" idx="0"/>
            <a:endCxn id="143" idx="2"/>
          </p:cNvCxnSpPr>
          <p:nvPr/>
        </p:nvCxnSpPr>
        <p:spPr>
          <a:xfrm rot="16200000" flipV="1">
            <a:off x="6639734" y="1659140"/>
            <a:ext cx="609600" cy="196723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6" name="Elbow Connector 155"/>
          <p:cNvCxnSpPr>
            <a:stCxn id="147" idx="0"/>
            <a:endCxn id="143" idx="2"/>
          </p:cNvCxnSpPr>
          <p:nvPr/>
        </p:nvCxnSpPr>
        <p:spPr>
          <a:xfrm rot="16200000" flipV="1">
            <a:off x="7338869" y="960005"/>
            <a:ext cx="609600" cy="336550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7" name="Rounded Rectangle 156"/>
          <p:cNvSpPr/>
          <p:nvPr/>
        </p:nvSpPr>
        <p:spPr bwMode="auto">
          <a:xfrm>
            <a:off x="7599219" y="1880755"/>
            <a:ext cx="2514600" cy="457200"/>
          </a:xfrm>
          <a:prstGeom prst="roundRect">
            <a:avLst/>
          </a:prstGeom>
          <a:solidFill>
            <a:schemeClr val="accent2">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buFont typeface="Arial" pitchFamily="34" charset="0"/>
              <a:buChar char="•"/>
            </a:pPr>
            <a:r>
              <a:rPr lang="en-US" sz="1050" b="1" dirty="0">
                <a:solidFill>
                  <a:prstClr val="white"/>
                </a:solidFill>
                <a:cs typeface="Tahoma" pitchFamily="34" charset="0"/>
              </a:rPr>
              <a:t> Package Expiry</a:t>
            </a:r>
          </a:p>
          <a:p>
            <a:pPr>
              <a:buFont typeface="Arial" pitchFamily="34" charset="0"/>
              <a:buChar char="•"/>
            </a:pPr>
            <a:r>
              <a:rPr lang="en-US" sz="1050" b="1" dirty="0">
                <a:solidFill>
                  <a:prstClr val="white"/>
                </a:solidFill>
                <a:cs typeface="Tahoma" pitchFamily="34" charset="0"/>
              </a:rPr>
              <a:t> Package Validity</a:t>
            </a:r>
          </a:p>
        </p:txBody>
      </p:sp>
      <p:cxnSp>
        <p:nvCxnSpPr>
          <p:cNvPr id="158" name="Straight Arrow Connector 157"/>
          <p:cNvCxnSpPr>
            <a:stCxn id="143" idx="3"/>
            <a:endCxn id="157" idx="1"/>
          </p:cNvCxnSpPr>
          <p:nvPr/>
        </p:nvCxnSpPr>
        <p:spPr>
          <a:xfrm>
            <a:off x="6989619" y="2109355"/>
            <a:ext cx="6096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60" name="Rounded Rectangle 159"/>
          <p:cNvSpPr/>
          <p:nvPr/>
        </p:nvSpPr>
        <p:spPr bwMode="auto">
          <a:xfrm>
            <a:off x="8221519" y="3633355"/>
            <a:ext cx="762000" cy="381000"/>
          </a:xfrm>
          <a:prstGeom prst="roundRect">
            <a:avLst/>
          </a:prstGeom>
          <a:solidFill>
            <a:schemeClr val="accent4">
              <a:lumMod val="75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algn="ctr"/>
            <a:r>
              <a:rPr lang="en-US" sz="1050" b="1" dirty="0" smtClean="0">
                <a:solidFill>
                  <a:prstClr val="white"/>
                </a:solidFill>
                <a:cs typeface="Tahoma" pitchFamily="34" charset="0"/>
              </a:rPr>
              <a:t>Package</a:t>
            </a:r>
          </a:p>
          <a:p>
            <a:pPr algn="ctr"/>
            <a:r>
              <a:rPr lang="en-US" sz="1050" b="1" dirty="0" smtClean="0">
                <a:solidFill>
                  <a:prstClr val="white"/>
                </a:solidFill>
                <a:cs typeface="Tahoma" pitchFamily="34" charset="0"/>
              </a:rPr>
              <a:t>Attributes</a:t>
            </a:r>
            <a:endParaRPr lang="en-US" sz="1050" b="1" dirty="0">
              <a:solidFill>
                <a:prstClr val="white"/>
              </a:solidFill>
              <a:cs typeface="Tahoma" pitchFamily="34" charset="0"/>
            </a:endParaRPr>
          </a:p>
        </p:txBody>
      </p:sp>
      <p:cxnSp>
        <p:nvCxnSpPr>
          <p:cNvPr id="161" name="Elbow Connector 160"/>
          <p:cNvCxnSpPr>
            <a:stCxn id="147" idx="2"/>
            <a:endCxn id="160" idx="3"/>
          </p:cNvCxnSpPr>
          <p:nvPr/>
        </p:nvCxnSpPr>
        <p:spPr>
          <a:xfrm rot="5400000">
            <a:off x="8945419" y="3442855"/>
            <a:ext cx="419100" cy="342900"/>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Elbow Connector 164"/>
          <p:cNvCxnSpPr>
            <a:stCxn id="149" idx="0"/>
            <a:endCxn id="148" idx="2"/>
          </p:cNvCxnSpPr>
          <p:nvPr/>
        </p:nvCxnSpPr>
        <p:spPr>
          <a:xfrm rot="16200000" flipV="1">
            <a:off x="3403542" y="4456488"/>
            <a:ext cx="547255" cy="242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83286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Business Hierarchy</a:t>
            </a:r>
            <a:endParaRPr lang="en-IN" sz="3000" dirty="0">
              <a:solidFill>
                <a:schemeClr val="bg1"/>
              </a:solidFill>
            </a:endParaRPr>
          </a:p>
        </p:txBody>
      </p:sp>
      <p:graphicFrame>
        <p:nvGraphicFramePr>
          <p:cNvPr id="4" name="Diagram 3"/>
          <p:cNvGraphicFramePr/>
          <p:nvPr>
            <p:extLst>
              <p:ext uri="{D42A27DB-BD31-4B8C-83A1-F6EECF244321}">
                <p14:modId xmlns:p14="http://schemas.microsoft.com/office/powerpoint/2010/main" val="164374045"/>
              </p:ext>
            </p:extLst>
          </p:nvPr>
        </p:nvGraphicFramePr>
        <p:xfrm>
          <a:off x="348336" y="979438"/>
          <a:ext cx="11601209" cy="56395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603190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48336" y="82031"/>
            <a:ext cx="9318178" cy="779463"/>
          </a:xfrm>
        </p:spPr>
        <p:txBody>
          <a:bodyPr/>
          <a:lstStyle/>
          <a:p>
            <a:r>
              <a:rPr lang="en-IN" sz="3000" dirty="0" smtClean="0"/>
              <a:t>BRM Interface Diagram</a:t>
            </a:r>
            <a:endParaRPr lang="en-IN" sz="30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2837" y="1007315"/>
            <a:ext cx="10058400" cy="5453103"/>
          </a:xfrm>
          <a:prstGeom prst="rect">
            <a:avLst/>
          </a:prstGeom>
        </p:spPr>
      </p:pic>
    </p:spTree>
    <p:extLst>
      <p:ext uri="{BB962C8B-B14F-4D97-AF65-F5344CB8AC3E}">
        <p14:creationId xmlns:p14="http://schemas.microsoft.com/office/powerpoint/2010/main" val="4535695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Import/ Export Product Offer in bulk</a:t>
            </a:r>
            <a:endParaRPr lang="en-IN" sz="3000" dirty="0">
              <a:solidFill>
                <a:schemeClr val="bg1"/>
              </a:solidFill>
            </a:endParaRPr>
          </a:p>
        </p:txBody>
      </p:sp>
      <p:sp>
        <p:nvSpPr>
          <p:cNvPr id="3" name="Rectangle 2"/>
          <p:cNvSpPr/>
          <p:nvPr/>
        </p:nvSpPr>
        <p:spPr>
          <a:xfrm>
            <a:off x="242455" y="984854"/>
            <a:ext cx="11655136" cy="3954929"/>
          </a:xfrm>
          <a:prstGeom prst="rect">
            <a:avLst/>
          </a:prstGeom>
        </p:spPr>
        <p:txBody>
          <a:bodyPr wrap="square">
            <a:spAutoFit/>
          </a:bodyPr>
          <a:lstStyle/>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b="1" dirty="0" smtClean="0"/>
              <a:t>Purpose and Use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Migration from test bed environment to production environment</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Uploading multiple entities together</a:t>
            </a:r>
            <a:endParaRPr lang="en-IN" dirty="0"/>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endParaRPr lang="en-IN" dirty="0" smtClean="0"/>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b="1" dirty="0" smtClean="0"/>
              <a:t>Benefits</a:t>
            </a:r>
            <a:endParaRPr lang="en-IN" b="1" dirty="0"/>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Minimizes human errors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Saves configuration time and thus reducing time to market</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Reduces data inconsistency between test bed and staging server</a:t>
            </a:r>
            <a:endParaRPr lang="en-IN" dirty="0"/>
          </a:p>
        </p:txBody>
      </p:sp>
    </p:spTree>
    <p:extLst>
      <p:ext uri="{BB962C8B-B14F-4D97-AF65-F5344CB8AC3E}">
        <p14:creationId xmlns:p14="http://schemas.microsoft.com/office/powerpoint/2010/main" val="380396982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System Configurations</a:t>
            </a:r>
            <a:endParaRPr lang="en-IN" sz="3000" dirty="0">
              <a:solidFill>
                <a:schemeClr val="bg1"/>
              </a:solidFill>
            </a:endParaRPr>
          </a:p>
        </p:txBody>
      </p:sp>
      <p:sp>
        <p:nvSpPr>
          <p:cNvPr id="3" name="Rectangle 2"/>
          <p:cNvSpPr/>
          <p:nvPr/>
        </p:nvSpPr>
        <p:spPr>
          <a:xfrm>
            <a:off x="242455" y="984854"/>
            <a:ext cx="11655136" cy="4939814"/>
          </a:xfrm>
          <a:prstGeom prst="rect">
            <a:avLst/>
          </a:prstGeom>
        </p:spPr>
        <p:txBody>
          <a:bodyPr wrap="square">
            <a:spAutoFit/>
          </a:bodyPr>
          <a:lstStyle/>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b="1" dirty="0" smtClean="0"/>
              <a:t>System Parameters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Charging Pattern</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Inventory Association</a:t>
            </a:r>
            <a:endParaRPr lang="en-IN" dirty="0"/>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b="1" dirty="0" smtClean="0"/>
              <a:t>Master Data</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t>Life Cycle </a:t>
            </a:r>
            <a:r>
              <a:rPr lang="en-IN" dirty="0" smtClean="0"/>
              <a:t>Status</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Usage Type Category</a:t>
            </a:r>
          </a:p>
          <a:p>
            <a:pPr algn="just" defTabSz="912813" eaLnBrk="1" hangingPunct="1">
              <a:lnSpc>
                <a:spcPct val="150000"/>
              </a:lnSpc>
              <a:spcBef>
                <a:spcPts val="600"/>
              </a:spcBef>
              <a:buSzPct val="45000"/>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b="1" dirty="0" smtClean="0"/>
              <a:t>Screen Configuration</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Product Package</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a:t>Discount Management</a:t>
            </a:r>
          </a:p>
          <a:p>
            <a:pPr marL="684213" lvl="1" indent="-227013" algn="just" defTabSz="912813" eaLnBrk="1" hangingPunct="1">
              <a:lnSpc>
                <a:spcPct val="150000"/>
              </a:lnSpc>
              <a:spcBef>
                <a:spcPts val="600"/>
              </a:spcBef>
              <a:buSzPct val="45000"/>
              <a:buFont typeface="Wingdings" charset="2"/>
              <a:buChar char=""/>
              <a:tabLst>
                <a:tab pos="736600" algn="l"/>
                <a:tab pos="1184275" algn="l"/>
                <a:tab pos="1633538" algn="l"/>
                <a:tab pos="2082800" algn="l"/>
                <a:tab pos="2532063" algn="l"/>
                <a:tab pos="2981325" algn="l"/>
                <a:tab pos="3430588" algn="l"/>
                <a:tab pos="3879850" algn="l"/>
                <a:tab pos="4329113" algn="l"/>
                <a:tab pos="4778375" algn="l"/>
                <a:tab pos="5227638" algn="l"/>
                <a:tab pos="5676900" algn="l"/>
                <a:tab pos="6126163" algn="l"/>
                <a:tab pos="6575425" algn="l"/>
                <a:tab pos="7024688" algn="l"/>
                <a:tab pos="7473950" algn="l"/>
                <a:tab pos="7923213" algn="l"/>
                <a:tab pos="8372475" algn="l"/>
                <a:tab pos="8821738" algn="l"/>
                <a:tab pos="9271000" algn="l"/>
                <a:tab pos="9720263" algn="l"/>
              </a:tabLst>
            </a:pPr>
            <a:r>
              <a:rPr lang="en-IN" dirty="0" smtClean="0"/>
              <a:t>Usage Parameter Group</a:t>
            </a:r>
            <a:endParaRPr lang="en-IN" dirty="0"/>
          </a:p>
        </p:txBody>
      </p:sp>
    </p:spTree>
    <p:extLst>
      <p:ext uri="{BB962C8B-B14F-4D97-AF65-F5344CB8AC3E}">
        <p14:creationId xmlns:p14="http://schemas.microsoft.com/office/powerpoint/2010/main" val="37594800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txBox="1">
            <a:spLocks/>
          </p:cNvSpPr>
          <p:nvPr/>
        </p:nvSpPr>
        <p:spPr>
          <a:xfrm>
            <a:off x="348336" y="82031"/>
            <a:ext cx="9318178" cy="779463"/>
          </a:xfrm>
          <a:prstGeom prst="rect">
            <a:avLst/>
          </a:prstGeom>
        </p:spPr>
        <p:txBody>
          <a:bodyPr/>
          <a:lstStyle>
            <a:lvl1pPr algn="l" defTabSz="912813" rtl="0" eaLnBrk="1" fontAlgn="base" hangingPunct="1">
              <a:lnSpc>
                <a:spcPct val="90000"/>
              </a:lnSpc>
              <a:spcBef>
                <a:spcPct val="0"/>
              </a:spcBef>
              <a:spcAft>
                <a:spcPct val="0"/>
              </a:spcAft>
              <a:defRPr sz="3200" b="1" kern="1200">
                <a:solidFill>
                  <a:srgbClr val="0066B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IN" sz="3000" dirty="0" smtClean="0">
                <a:solidFill>
                  <a:schemeClr val="bg1"/>
                </a:solidFill>
              </a:rPr>
              <a:t>Push API Framework</a:t>
            </a:r>
            <a:endParaRPr lang="en-IN" sz="3000" dirty="0">
              <a:solidFill>
                <a:schemeClr val="bg1"/>
              </a:solidFill>
            </a:endParaRPr>
          </a:p>
        </p:txBody>
      </p:sp>
      <p:sp>
        <p:nvSpPr>
          <p:cNvPr id="2" name="Rectangle 1"/>
          <p:cNvSpPr/>
          <p:nvPr/>
        </p:nvSpPr>
        <p:spPr>
          <a:xfrm>
            <a:off x="1454727" y="1766455"/>
            <a:ext cx="2608118" cy="33458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200" dirty="0" smtClean="0"/>
              <a:t>Crestel</a:t>
            </a:r>
          </a:p>
          <a:p>
            <a:pPr algn="ctr"/>
            <a:r>
              <a:rPr lang="en-IN" sz="2200" dirty="0" smtClean="0"/>
              <a:t>Product Manager</a:t>
            </a:r>
            <a:endParaRPr lang="en-IN" sz="2200" dirty="0"/>
          </a:p>
        </p:txBody>
      </p:sp>
      <p:sp>
        <p:nvSpPr>
          <p:cNvPr id="4" name="Rectangle 3"/>
          <p:cNvSpPr/>
          <p:nvPr/>
        </p:nvSpPr>
        <p:spPr>
          <a:xfrm>
            <a:off x="7955973" y="1766455"/>
            <a:ext cx="2608118" cy="33458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200" dirty="0" smtClean="0">
                <a:solidFill>
                  <a:schemeClr val="dk1"/>
                </a:solidFill>
              </a:rPr>
              <a:t>DCCM, Netvertex </a:t>
            </a:r>
            <a:r>
              <a:rPr lang="en-IN" sz="2200" dirty="0">
                <a:solidFill>
                  <a:schemeClr val="dk1"/>
                </a:solidFill>
              </a:rPr>
              <a:t>Policy </a:t>
            </a:r>
            <a:r>
              <a:rPr lang="en-IN" sz="2200" dirty="0" smtClean="0">
                <a:solidFill>
                  <a:schemeClr val="dk1"/>
                </a:solidFill>
              </a:rPr>
              <a:t>Designer, Front End Channels (CWSC, Mobile App, CRM)</a:t>
            </a:r>
            <a:endParaRPr lang="en-IN" sz="2200" dirty="0">
              <a:solidFill>
                <a:schemeClr val="dk1"/>
              </a:solidFill>
            </a:endParaRPr>
          </a:p>
        </p:txBody>
      </p:sp>
      <p:sp>
        <p:nvSpPr>
          <p:cNvPr id="3" name="Rounded Rectangle 2"/>
          <p:cNvSpPr/>
          <p:nvPr/>
        </p:nvSpPr>
        <p:spPr>
          <a:xfrm>
            <a:off x="4062845" y="1766456"/>
            <a:ext cx="415637" cy="3345872"/>
          </a:xfrm>
          <a:prstGeom prst="roundRect">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en-IN" dirty="0"/>
              <a:t>Web Services</a:t>
            </a:r>
          </a:p>
        </p:txBody>
      </p:sp>
      <p:sp>
        <p:nvSpPr>
          <p:cNvPr id="6" name="Rounded Rectangle 5"/>
          <p:cNvSpPr/>
          <p:nvPr/>
        </p:nvSpPr>
        <p:spPr>
          <a:xfrm>
            <a:off x="7540336" y="1766455"/>
            <a:ext cx="415637" cy="3345872"/>
          </a:xfrm>
          <a:prstGeom prst="roundRect">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IN" dirty="0"/>
              <a:t>Web Services</a:t>
            </a:r>
          </a:p>
        </p:txBody>
      </p:sp>
      <p:cxnSp>
        <p:nvCxnSpPr>
          <p:cNvPr id="7" name="Elbow Connector 6"/>
          <p:cNvCxnSpPr>
            <a:stCxn id="3" idx="3"/>
            <a:endCxn id="6" idx="1"/>
          </p:cNvCxnSpPr>
          <p:nvPr/>
        </p:nvCxnSpPr>
        <p:spPr>
          <a:xfrm flipV="1">
            <a:off x="4478482" y="3439391"/>
            <a:ext cx="3061854" cy="1"/>
          </a:xfrm>
          <a:prstGeom prst="bentConnector3">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779035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Hands-on Exercise</a:t>
            </a:r>
            <a:endParaRPr lang="en-US" dirty="0"/>
          </a:p>
        </p:txBody>
      </p:sp>
      <p:sp>
        <p:nvSpPr>
          <p:cNvPr id="3" name="Content Placeholder 2"/>
          <p:cNvSpPr>
            <a:spLocks noGrp="1"/>
          </p:cNvSpPr>
          <p:nvPr>
            <p:ph idx="4294967295"/>
          </p:nvPr>
        </p:nvSpPr>
        <p:spPr>
          <a:xfrm>
            <a:off x="364665" y="1307507"/>
            <a:ext cx="10515600" cy="4932275"/>
          </a:xfrm>
        </p:spPr>
        <p:txBody>
          <a:bodyPr/>
          <a:lstStyle/>
          <a:p>
            <a:pPr marL="342900" lvl="0" indent="-342900">
              <a:buFont typeface="Arial" panose="020B0604020202020204" pitchFamily="34" charset="0"/>
              <a:buChar char="•"/>
            </a:pPr>
            <a:r>
              <a:rPr lang="en-IN" dirty="0">
                <a:solidFill>
                  <a:schemeClr val="tx1"/>
                </a:solidFill>
              </a:rPr>
              <a:t>Create a product specification containing Voice, SMS and Data as services and MSISDN and Mobile Handset as resources</a:t>
            </a:r>
          </a:p>
          <a:p>
            <a:pPr marL="342900" lvl="0" indent="-342900">
              <a:buFont typeface="Arial" panose="020B0604020202020204" pitchFamily="34" charset="0"/>
              <a:buChar char="•"/>
            </a:pPr>
            <a:r>
              <a:rPr lang="en-IN" dirty="0">
                <a:solidFill>
                  <a:schemeClr val="tx1"/>
                </a:solidFill>
              </a:rPr>
              <a:t>Create a installation charge for prepaid and postpaid</a:t>
            </a:r>
          </a:p>
          <a:p>
            <a:pPr marL="342900" lvl="0" indent="-342900">
              <a:buFont typeface="Arial" panose="020B0604020202020204" pitchFamily="34" charset="0"/>
              <a:buChar char="•"/>
            </a:pPr>
            <a:r>
              <a:rPr lang="en-IN" dirty="0">
                <a:solidFill>
                  <a:schemeClr val="tx1"/>
                </a:solidFill>
              </a:rPr>
              <a:t>Create a postpaid arrear rental</a:t>
            </a:r>
          </a:p>
          <a:p>
            <a:pPr marL="342900" lvl="0" indent="-342900">
              <a:buFont typeface="Arial" panose="020B0604020202020204" pitchFamily="34" charset="0"/>
              <a:buChar char="•"/>
            </a:pPr>
            <a:r>
              <a:rPr lang="en-IN" dirty="0">
                <a:solidFill>
                  <a:schemeClr val="tx1"/>
                </a:solidFill>
              </a:rPr>
              <a:t>Create a refundable security deposit to be adjusted with invoice immediately without any fixed time</a:t>
            </a:r>
          </a:p>
          <a:p>
            <a:pPr marL="342900" lvl="0" indent="-342900">
              <a:buFont typeface="Arial" panose="020B0604020202020204" pitchFamily="34" charset="0"/>
              <a:buChar char="•"/>
            </a:pPr>
            <a:r>
              <a:rPr lang="en-IN" dirty="0">
                <a:solidFill>
                  <a:schemeClr val="tx1"/>
                </a:solidFill>
              </a:rPr>
              <a:t>Create a 12% recurring discount on total outstanding amount of invoice</a:t>
            </a:r>
          </a:p>
          <a:p>
            <a:pPr marL="342900" lvl="0" indent="-342900">
              <a:buFont typeface="Arial" panose="020B0604020202020204" pitchFamily="34" charset="0"/>
              <a:buChar char="•"/>
            </a:pPr>
            <a:r>
              <a:rPr lang="en-IN" dirty="0">
                <a:solidFill>
                  <a:schemeClr val="tx1"/>
                </a:solidFill>
              </a:rPr>
              <a:t>Create a prepaid basic offer with validity of 28 days and other existing entities</a:t>
            </a:r>
          </a:p>
          <a:p>
            <a:pPr marL="342900" lvl="0" indent="-342900">
              <a:buFont typeface="Arial" panose="020B0604020202020204" pitchFamily="34" charset="0"/>
              <a:buChar char="•"/>
            </a:pPr>
            <a:r>
              <a:rPr lang="en-IN" dirty="0">
                <a:solidFill>
                  <a:schemeClr val="tx1"/>
                </a:solidFill>
              </a:rPr>
              <a:t>Create a postpaid basic offer with unlimited validity and other existing entities</a:t>
            </a:r>
          </a:p>
          <a:p>
            <a:pPr marL="342900" lvl="0" indent="-342900">
              <a:buFont typeface="Arial" panose="020B0604020202020204" pitchFamily="34" charset="0"/>
              <a:buChar char="•"/>
            </a:pPr>
            <a:r>
              <a:rPr lang="en-IN" dirty="0">
                <a:solidFill>
                  <a:schemeClr val="tx1"/>
                </a:solidFill>
              </a:rPr>
              <a:t>Create a prepaid and postpaid add-on plan of your choice</a:t>
            </a:r>
          </a:p>
          <a:p>
            <a:pPr marL="342900" lvl="0" indent="-342900">
              <a:buFont typeface="Arial" panose="020B0604020202020204" pitchFamily="34" charset="0"/>
              <a:buChar char="•"/>
            </a:pPr>
            <a:r>
              <a:rPr lang="en-IN" dirty="0">
                <a:solidFill>
                  <a:schemeClr val="tx1"/>
                </a:solidFill>
              </a:rPr>
              <a:t>Create a prepaid recharge pack to provide full talk-time</a:t>
            </a:r>
          </a:p>
          <a:p>
            <a:pPr marL="342900" lvl="0" indent="-342900">
              <a:buFont typeface="Arial" panose="020B0604020202020204" pitchFamily="34" charset="0"/>
              <a:buChar char="•"/>
            </a:pPr>
            <a:r>
              <a:rPr lang="en-IN" dirty="0">
                <a:solidFill>
                  <a:schemeClr val="tx1"/>
                </a:solidFill>
              </a:rPr>
              <a:t>Associate all the offers in a newly created business </a:t>
            </a:r>
            <a:r>
              <a:rPr lang="en-IN" dirty="0" smtClean="0">
                <a:solidFill>
                  <a:schemeClr val="tx1"/>
                </a:solidFill>
              </a:rPr>
              <a:t>hierarchy</a:t>
            </a:r>
            <a:endParaRPr lang="en-IN" dirty="0">
              <a:solidFill>
                <a:schemeClr val="tx1"/>
              </a:solidFill>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63</a:t>
            </a:fld>
            <a:endParaRPr lang="en-US" dirty="0"/>
          </a:p>
        </p:txBody>
      </p:sp>
    </p:spTree>
    <p:extLst>
      <p:ext uri="{BB962C8B-B14F-4D97-AF65-F5344CB8AC3E}">
        <p14:creationId xmlns:p14="http://schemas.microsoft.com/office/powerpoint/2010/main" val="19617330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sp>
          <p:nvSpPr>
            <p:cNvPr id="6" name="Rectangle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2" descr="C:\Users\jayesh.chauhan\Desktop\PPT_Template\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998" y="5805744"/>
              <a:ext cx="11947498" cy="9772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018207" y="330303"/>
              <a:ext cx="1684118" cy="30875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1"/>
          <p:cNvSpPr txBox="1">
            <a:spLocks/>
          </p:cNvSpPr>
          <p:nvPr/>
        </p:nvSpPr>
        <p:spPr bwMode="auto">
          <a:xfrm>
            <a:off x="4855028" y="3039268"/>
            <a:ext cx="6672943" cy="7794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2813" rtl="0" eaLnBrk="1" fontAlgn="base" hangingPunct="1">
              <a:lnSpc>
                <a:spcPct val="90000"/>
              </a:lnSpc>
              <a:spcBef>
                <a:spcPct val="0"/>
              </a:spcBef>
              <a:spcAft>
                <a:spcPct val="0"/>
              </a:spcAft>
              <a:defRPr sz="3200" b="1" kern="1200">
                <a:solidFill>
                  <a:schemeClr val="bg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altLang="en-US" smtClean="0"/>
              <a:t>Click to edit Master title style</a:t>
            </a:r>
            <a:endParaRPr lang="en-US" altLang="en-US" dirty="0" smtClean="0"/>
          </a:p>
        </p:txBody>
      </p:sp>
      <p:pic>
        <p:nvPicPr>
          <p:cNvPr id="10" name="Picture 3" descr="C:\Users\jayesh.chauhan\Desktop\PPT_Templat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8474" y="2642465"/>
            <a:ext cx="7883526" cy="165714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4855028" y="3094113"/>
            <a:ext cx="5650181" cy="779463"/>
          </a:xfrm>
          <a:prstGeom prst="rect">
            <a:avLst/>
          </a:prstGeom>
        </p:spPr>
        <p:txBody>
          <a:bodyPr/>
          <a:lstStyle>
            <a:lvl1pPr>
              <a:defRPr>
                <a:solidFill>
                  <a:schemeClr val="bg1"/>
                </a:solidFill>
              </a:defRPr>
            </a:lvl1pPr>
          </a:lstStyle>
          <a:p>
            <a:r>
              <a:rPr lang="en-US" altLang="en-US" dirty="0" smtClean="0"/>
              <a:t>Customer Account Management</a:t>
            </a:r>
          </a:p>
        </p:txBody>
      </p:sp>
    </p:spTree>
    <p:extLst>
      <p:ext uri="{BB962C8B-B14F-4D97-AF65-F5344CB8AC3E}">
        <p14:creationId xmlns:p14="http://schemas.microsoft.com/office/powerpoint/2010/main" val="87099064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Agenda</a:t>
            </a:r>
            <a:endParaRPr lang="en-IN" sz="3000" dirty="0"/>
          </a:p>
        </p:txBody>
      </p:sp>
      <p:sp>
        <p:nvSpPr>
          <p:cNvPr id="20" name="Content Placeholder 2"/>
          <p:cNvSpPr>
            <a:spLocks noGrp="1"/>
          </p:cNvSpPr>
          <p:nvPr>
            <p:ph idx="4294967295"/>
          </p:nvPr>
        </p:nvSpPr>
        <p:spPr>
          <a:xfrm>
            <a:off x="0" y="1814513"/>
            <a:ext cx="4827588" cy="3298825"/>
          </a:xfrm>
        </p:spPr>
        <p:txBody>
          <a:bodyPr/>
          <a:lstStyle>
            <a:lvl1pPr marL="0" indent="0">
              <a:buNone/>
              <a:defRPr/>
            </a:lvl1pPr>
          </a:lstStyle>
          <a:p>
            <a:pPr marL="342900" lvl="0" indent="-342900">
              <a:buFont typeface="Arial" panose="020B0604020202020204" pitchFamily="34" charset="0"/>
              <a:buChar char="•"/>
            </a:pPr>
            <a:r>
              <a:rPr lang="en-IN" dirty="0" smtClean="0">
                <a:solidFill>
                  <a:schemeClr val="tx1"/>
                </a:solidFill>
              </a:rPr>
              <a:t>Customer Acquisition Process</a:t>
            </a:r>
          </a:p>
          <a:p>
            <a:pPr marL="342900" lvl="0" indent="-342900">
              <a:buFont typeface="Arial" panose="020B0604020202020204" pitchFamily="34" charset="0"/>
              <a:buChar char="•"/>
            </a:pPr>
            <a:r>
              <a:rPr lang="en-IN" dirty="0" smtClean="0">
                <a:solidFill>
                  <a:schemeClr val="tx1"/>
                </a:solidFill>
              </a:rPr>
              <a:t>Customer Account Management</a:t>
            </a:r>
          </a:p>
          <a:p>
            <a:pPr marL="342900" lvl="0" indent="-342900">
              <a:buFont typeface="Arial" panose="020B0604020202020204" pitchFamily="34" charset="0"/>
              <a:buChar char="•"/>
            </a:pPr>
            <a:r>
              <a:rPr lang="en-IN" dirty="0" smtClean="0">
                <a:solidFill>
                  <a:schemeClr val="tx1"/>
                </a:solidFill>
              </a:rPr>
              <a:t>Category Configuration and Demographics</a:t>
            </a:r>
          </a:p>
          <a:p>
            <a:pPr marL="342900" lvl="0" indent="-342900">
              <a:buFont typeface="Arial" panose="020B0604020202020204" pitchFamily="34" charset="0"/>
              <a:buChar char="•"/>
            </a:pPr>
            <a:r>
              <a:rPr lang="en-IN" dirty="0" smtClean="0">
                <a:solidFill>
                  <a:schemeClr val="tx1"/>
                </a:solidFill>
              </a:rPr>
              <a:t>Customer Operations</a:t>
            </a:r>
          </a:p>
          <a:p>
            <a:pPr marL="342900" lvl="0" indent="-342900">
              <a:buFont typeface="Arial" panose="020B0604020202020204" pitchFamily="34" charset="0"/>
              <a:buChar char="•"/>
            </a:pPr>
            <a:r>
              <a:rPr lang="en-IN" dirty="0" smtClean="0">
                <a:solidFill>
                  <a:schemeClr val="tx1"/>
                </a:solidFill>
              </a:rPr>
              <a:t>Future Actions</a:t>
            </a:r>
          </a:p>
          <a:p>
            <a:pPr marL="342900" lvl="0" indent="-342900">
              <a:buFont typeface="Arial" panose="020B0604020202020204" pitchFamily="34" charset="0"/>
              <a:buChar char="•"/>
            </a:pPr>
            <a:r>
              <a:rPr lang="en-US" dirty="0">
                <a:solidFill>
                  <a:schemeClr val="tx1"/>
                </a:solidFill>
              </a:rPr>
              <a:t>CUG, FnF, Shared </a:t>
            </a:r>
            <a:r>
              <a:rPr lang="en-US" dirty="0" smtClean="0">
                <a:solidFill>
                  <a:schemeClr val="tx1"/>
                </a:solidFill>
              </a:rPr>
              <a:t>Operations</a:t>
            </a:r>
          </a:p>
        </p:txBody>
      </p:sp>
      <p:sp>
        <p:nvSpPr>
          <p:cNvPr id="21" name="Content Placeholder 3"/>
          <p:cNvSpPr>
            <a:spLocks noGrp="1"/>
          </p:cNvSpPr>
          <p:nvPr>
            <p:ph idx="4294967295"/>
          </p:nvPr>
        </p:nvSpPr>
        <p:spPr>
          <a:xfrm>
            <a:off x="6853238" y="1814513"/>
            <a:ext cx="5338762" cy="3368675"/>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marL="342900" lvl="0" indent="-342900">
              <a:buFont typeface="Arial" panose="020B0604020202020204" pitchFamily="34" charset="0"/>
              <a:buChar char="•"/>
            </a:pPr>
            <a:r>
              <a:rPr lang="en-US" dirty="0" smtClean="0">
                <a:solidFill>
                  <a:schemeClr val="tx1"/>
                </a:solidFill>
              </a:rPr>
              <a:t>Services</a:t>
            </a:r>
          </a:p>
          <a:p>
            <a:pPr marL="1027113" lvl="1" indent="-342900">
              <a:buFont typeface="Arial" panose="020B0604020202020204" pitchFamily="34" charset="0"/>
              <a:buChar char="•"/>
            </a:pPr>
            <a:r>
              <a:rPr lang="en-IN" dirty="0" smtClean="0">
                <a:solidFill>
                  <a:schemeClr val="tx1"/>
                </a:solidFill>
              </a:rPr>
              <a:t>Customer </a:t>
            </a:r>
            <a:r>
              <a:rPr lang="en-IN" dirty="0">
                <a:solidFill>
                  <a:schemeClr val="tx1"/>
                </a:solidFill>
              </a:rPr>
              <a:t>Life Cycle </a:t>
            </a:r>
            <a:r>
              <a:rPr lang="en-IN" dirty="0" smtClean="0">
                <a:solidFill>
                  <a:schemeClr val="tx1"/>
                </a:solidFill>
              </a:rPr>
              <a:t>Management</a:t>
            </a:r>
          </a:p>
          <a:p>
            <a:pPr marL="1027113" lvl="1" indent="-342900">
              <a:buFont typeface="Arial" panose="020B0604020202020204" pitchFamily="34" charset="0"/>
              <a:buChar char="•"/>
            </a:pPr>
            <a:r>
              <a:rPr lang="en-IN" dirty="0" smtClean="0">
                <a:solidFill>
                  <a:schemeClr val="tx1"/>
                </a:solidFill>
              </a:rPr>
              <a:t>Order Processing</a:t>
            </a:r>
          </a:p>
          <a:p>
            <a:pPr marL="342900" indent="-342900">
              <a:buFont typeface="Arial" panose="020B0604020202020204" pitchFamily="34" charset="0"/>
              <a:buChar char="•"/>
            </a:pPr>
            <a:r>
              <a:rPr lang="en-IN" dirty="0" smtClean="0">
                <a:solidFill>
                  <a:schemeClr val="tx1"/>
                </a:solidFill>
              </a:rPr>
              <a:t>System Parameters</a:t>
            </a:r>
          </a:p>
          <a:p>
            <a:pPr marL="342900" indent="-342900">
              <a:buFont typeface="Arial" panose="020B0604020202020204" pitchFamily="34" charset="0"/>
              <a:buChar char="•"/>
            </a:pPr>
            <a:endParaRPr lang="en-US" dirty="0">
              <a:solidFill>
                <a:schemeClr val="tx1"/>
              </a:solidFill>
            </a:endParaRPr>
          </a:p>
        </p:txBody>
      </p:sp>
      <p:cxnSp>
        <p:nvCxnSpPr>
          <p:cNvPr id="9" name="Straight Connector 8"/>
          <p:cNvCxnSpPr/>
          <p:nvPr/>
        </p:nvCxnSpPr>
        <p:spPr>
          <a:xfrm>
            <a:off x="5706730" y="1815234"/>
            <a:ext cx="0" cy="3118104"/>
          </a:xfrm>
          <a:prstGeom prst="line">
            <a:avLst/>
          </a:prstGeom>
          <a:ln w="19050">
            <a:solidFill>
              <a:srgbClr val="0066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2683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Acquisition Process</a:t>
            </a:r>
            <a:endParaRPr lang="en-US" dirty="0"/>
          </a:p>
        </p:txBody>
      </p:sp>
      <p:pic>
        <p:nvPicPr>
          <p:cNvPr id="3" name="Picture 2"/>
          <p:cNvPicPr>
            <a:picLocks noChangeAspect="1" noChangeArrowheads="1"/>
          </p:cNvPicPr>
          <p:nvPr/>
        </p:nvPicPr>
        <p:blipFill>
          <a:blip r:embed="rId2" cstate="print"/>
          <a:srcRect/>
          <a:stretch>
            <a:fillRect/>
          </a:stretch>
        </p:blipFill>
        <p:spPr bwMode="auto">
          <a:xfrm>
            <a:off x="829613" y="1181635"/>
            <a:ext cx="10181823" cy="5183175"/>
          </a:xfrm>
          <a:prstGeom prst="rect">
            <a:avLst/>
          </a:prstGeom>
          <a:noFill/>
          <a:ln w="9525">
            <a:noFill/>
            <a:miter lim="800000"/>
            <a:headEnd/>
            <a:tailEnd/>
          </a:ln>
        </p:spPr>
      </p:pic>
    </p:spTree>
    <p:extLst>
      <p:ext uri="{BB962C8B-B14F-4D97-AF65-F5344CB8AC3E}">
        <p14:creationId xmlns:p14="http://schemas.microsoft.com/office/powerpoint/2010/main" val="35320875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Account</a:t>
            </a:r>
            <a:endParaRPr lang="en-US" dirty="0"/>
          </a:p>
        </p:txBody>
      </p:sp>
      <p:sp>
        <p:nvSpPr>
          <p:cNvPr id="7" name="Content Placeholder 2"/>
          <p:cNvSpPr>
            <a:spLocks noGrp="1"/>
          </p:cNvSpPr>
          <p:nvPr>
            <p:ph idx="4294967295"/>
          </p:nvPr>
        </p:nvSpPr>
        <p:spPr>
          <a:xfrm>
            <a:off x="2209799" y="1600200"/>
            <a:ext cx="7655417" cy="3048000"/>
          </a:xfrm>
          <a:prstGeom prst="rect">
            <a:avLst/>
          </a:prstGeom>
          <a:noFill/>
          <a:ln>
            <a:noFill/>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a:solidFill>
                  <a:schemeClr val="tx1"/>
                </a:solidFill>
                <a:latin typeface="Calibri" pitchFamily="32" charset="0"/>
                <a:ea typeface="Microsoft YaHei" charset="-122"/>
              </a:rPr>
              <a:t>Is a legal entity to represent an individual or organization </a:t>
            </a: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dirty="0">
              <a:solidFill>
                <a:schemeClr val="tx1"/>
              </a:solidFill>
              <a:latin typeface="Calibri" pitchFamily="32" charset="0"/>
              <a:ea typeface="Microsoft YaHei" charset="-122"/>
            </a:endParaRP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a:solidFill>
                  <a:schemeClr val="tx1"/>
                </a:solidFill>
                <a:latin typeface="Calibri" pitchFamily="32" charset="0"/>
                <a:ea typeface="Microsoft YaHei" charset="-122"/>
              </a:rPr>
              <a:t>Used to represent customer, organization unit, department etc.</a:t>
            </a: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dirty="0">
              <a:solidFill>
                <a:schemeClr val="tx1"/>
              </a:solidFill>
              <a:latin typeface="Calibri" pitchFamily="32" charset="0"/>
              <a:ea typeface="Microsoft YaHei" charset="-122"/>
            </a:endParaRP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a:solidFill>
                  <a:schemeClr val="tx1"/>
                </a:solidFill>
                <a:latin typeface="Calibri" pitchFamily="32" charset="0"/>
                <a:ea typeface="Microsoft YaHei" charset="-122"/>
              </a:rPr>
              <a:t>The Customer Address is always bound to this account</a:t>
            </a: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dirty="0">
              <a:solidFill>
                <a:schemeClr val="tx1"/>
              </a:solidFill>
              <a:latin typeface="Calibri" pitchFamily="32" charset="0"/>
              <a:ea typeface="Microsoft YaHei" charset="-122"/>
            </a:endParaRP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a:solidFill>
                  <a:schemeClr val="tx1"/>
                </a:solidFill>
                <a:latin typeface="Calibri" pitchFamily="32" charset="0"/>
                <a:ea typeface="Microsoft YaHei" charset="-122"/>
              </a:rPr>
              <a:t>It may have one or more Billing and Service Accounts under it</a:t>
            </a: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dirty="0">
              <a:solidFill>
                <a:schemeClr val="tx1"/>
              </a:solidFill>
              <a:latin typeface="Calibri" pitchFamily="32" charset="0"/>
              <a:ea typeface="Microsoft YaHei" charset="-122"/>
            </a:endParaRPr>
          </a:p>
        </p:txBody>
      </p:sp>
      <p:pic>
        <p:nvPicPr>
          <p:cNvPr id="8" name="Picture 7" descr="man_user_male_human_people-128.png"/>
          <p:cNvPicPr>
            <a:picLocks noChangeAspect="1"/>
          </p:cNvPicPr>
          <p:nvPr/>
        </p:nvPicPr>
        <p:blipFill>
          <a:blip r:embed="rId2" cstate="print"/>
          <a:stretch>
            <a:fillRect/>
          </a:stretch>
        </p:blipFill>
        <p:spPr>
          <a:xfrm>
            <a:off x="381000" y="2133600"/>
            <a:ext cx="1600200" cy="1905000"/>
          </a:xfrm>
          <a:prstGeom prst="rect">
            <a:avLst/>
          </a:prstGeom>
        </p:spPr>
      </p:pic>
    </p:spTree>
    <p:extLst>
      <p:ext uri="{BB962C8B-B14F-4D97-AF65-F5344CB8AC3E}">
        <p14:creationId xmlns:p14="http://schemas.microsoft.com/office/powerpoint/2010/main" val="3178893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Billing Account</a:t>
            </a:r>
            <a:endParaRPr lang="en-US" dirty="0"/>
          </a:p>
        </p:txBody>
      </p:sp>
      <p:sp>
        <p:nvSpPr>
          <p:cNvPr id="3" name="Content Placeholder 2"/>
          <p:cNvSpPr>
            <a:spLocks noGrp="1"/>
          </p:cNvSpPr>
          <p:nvPr>
            <p:ph idx="4294967295"/>
          </p:nvPr>
        </p:nvSpPr>
        <p:spPr>
          <a:xfrm>
            <a:off x="2895600" y="1676400"/>
            <a:ext cx="8399172" cy="3505200"/>
          </a:xfrm>
          <a:prstGeom prst="rect">
            <a:avLst/>
          </a:prstGeom>
          <a:noFill/>
          <a:ln>
            <a:noFill/>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a:solidFill>
                  <a:schemeClr val="tx1"/>
                </a:solidFill>
                <a:latin typeface="Calibri" pitchFamily="32" charset="0"/>
                <a:ea typeface="Microsoft YaHei" charset="-122"/>
              </a:rPr>
              <a:t>Is a logical financial entity within a customer account hierarchy with the purpose of</a:t>
            </a:r>
          </a:p>
          <a:p>
            <a:pPr marL="741363" lvl="1"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000" dirty="0">
                <a:solidFill>
                  <a:schemeClr val="tx1"/>
                </a:solidFill>
                <a:latin typeface="Calibri" pitchFamily="32" charset="0"/>
                <a:ea typeface="Microsoft YaHei" charset="-122"/>
              </a:rPr>
              <a:t>generating bills</a:t>
            </a:r>
          </a:p>
          <a:p>
            <a:pPr marL="741363" lvl="1"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000" dirty="0">
                <a:solidFill>
                  <a:schemeClr val="tx1"/>
                </a:solidFill>
                <a:latin typeface="Calibri" pitchFamily="32" charset="0"/>
                <a:ea typeface="Microsoft YaHei" charset="-122"/>
              </a:rPr>
              <a:t>posting payments</a:t>
            </a:r>
          </a:p>
          <a:p>
            <a:pPr lvl="1"/>
            <a:endParaRPr lang="en-US" sz="2000" dirty="0">
              <a:solidFill>
                <a:schemeClr val="tx1"/>
              </a:solidFill>
              <a:latin typeface="Calibri" pitchFamily="32" charset="0"/>
              <a:ea typeface="Microsoft YaHei" charset="-122"/>
            </a:endParaRP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a:solidFill>
                  <a:schemeClr val="tx1"/>
                </a:solidFill>
                <a:latin typeface="Calibri" pitchFamily="32" charset="0"/>
                <a:ea typeface="Microsoft YaHei" charset="-122"/>
              </a:rPr>
              <a:t>Billing Address is always bound with the billing account</a:t>
            </a: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dirty="0">
              <a:solidFill>
                <a:schemeClr val="tx1"/>
              </a:solidFill>
              <a:latin typeface="Calibri" pitchFamily="32" charset="0"/>
              <a:ea typeface="Microsoft YaHei" charset="-122"/>
            </a:endParaRP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a:solidFill>
                  <a:schemeClr val="tx1"/>
                </a:solidFill>
                <a:latin typeface="Calibri" pitchFamily="32" charset="0"/>
                <a:ea typeface="Microsoft YaHei" charset="-122"/>
              </a:rPr>
              <a:t>A Customer Account may have more than one Billing Accounts</a:t>
            </a: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sz="1800" dirty="0">
              <a:latin typeface="Calibri" pitchFamily="32" charset="0"/>
              <a:ea typeface="Microsoft YaHei" charset="-122"/>
            </a:endParaRPr>
          </a:p>
        </p:txBody>
      </p:sp>
      <p:grpSp>
        <p:nvGrpSpPr>
          <p:cNvPr id="4" name="Group 11"/>
          <p:cNvGrpSpPr/>
          <p:nvPr/>
        </p:nvGrpSpPr>
        <p:grpSpPr>
          <a:xfrm>
            <a:off x="304800" y="1828800"/>
            <a:ext cx="2176095" cy="2057400"/>
            <a:chOff x="304800" y="1828800"/>
            <a:chExt cx="2176095" cy="2057400"/>
          </a:xfrm>
        </p:grpSpPr>
        <p:pic>
          <p:nvPicPr>
            <p:cNvPr id="5" name="Picture 4" descr="man_user_male_human_people-128.png"/>
            <p:cNvPicPr>
              <a:picLocks noChangeAspect="1"/>
            </p:cNvPicPr>
            <p:nvPr/>
          </p:nvPicPr>
          <p:blipFill>
            <a:blip r:embed="rId2" cstate="print"/>
            <a:stretch>
              <a:fillRect/>
            </a:stretch>
          </p:blipFill>
          <p:spPr>
            <a:xfrm>
              <a:off x="533400" y="1828800"/>
              <a:ext cx="1600200" cy="1905000"/>
            </a:xfrm>
            <a:prstGeom prst="rect">
              <a:avLst/>
            </a:prstGeom>
          </p:spPr>
        </p:pic>
        <p:pic>
          <p:nvPicPr>
            <p:cNvPr id="6" name="Picture 4" descr="C:\Users\sangeeta.macwan\AppData\Local\Microsoft\Windows\Temporary Internet Files\Content.IE5\2BNN83BH\MC900030040[1].wmf"/>
            <p:cNvPicPr>
              <a:picLocks noChangeAspect="1" noChangeArrowheads="1"/>
            </p:cNvPicPr>
            <p:nvPr/>
          </p:nvPicPr>
          <p:blipFill>
            <a:blip r:embed="rId3" cstate="print"/>
            <a:srcRect/>
            <a:stretch>
              <a:fillRect/>
            </a:stretch>
          </p:blipFill>
          <p:spPr bwMode="auto">
            <a:xfrm>
              <a:off x="304800" y="2743200"/>
              <a:ext cx="2176095" cy="1143000"/>
            </a:xfrm>
            <a:prstGeom prst="rect">
              <a:avLst/>
            </a:prstGeom>
            <a:noFill/>
          </p:spPr>
        </p:pic>
      </p:grpSp>
    </p:spTree>
    <p:extLst>
      <p:ext uri="{BB962C8B-B14F-4D97-AF65-F5344CB8AC3E}">
        <p14:creationId xmlns:p14="http://schemas.microsoft.com/office/powerpoint/2010/main" val="5054591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Account</a:t>
            </a:r>
            <a:endParaRPr lang="en-US" dirty="0"/>
          </a:p>
        </p:txBody>
      </p:sp>
      <p:sp>
        <p:nvSpPr>
          <p:cNvPr id="3" name="Content Placeholder 2"/>
          <p:cNvSpPr>
            <a:spLocks noGrp="1"/>
          </p:cNvSpPr>
          <p:nvPr>
            <p:ph idx="4294967295"/>
          </p:nvPr>
        </p:nvSpPr>
        <p:spPr>
          <a:xfrm>
            <a:off x="2743199" y="1752600"/>
            <a:ext cx="8165207" cy="3810000"/>
          </a:xfrm>
          <a:prstGeom prst="rect">
            <a:avLst/>
          </a:prstGeom>
          <a:noFill/>
          <a:ln>
            <a:noFill/>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a:solidFill>
                  <a:schemeClr val="tx1"/>
                </a:solidFill>
                <a:latin typeface="Calibri" pitchFamily="32" charset="0"/>
                <a:ea typeface="Microsoft YaHei" charset="-122"/>
              </a:rPr>
              <a:t>It is a logical entity to hold the services used by the customer.</a:t>
            </a: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dirty="0">
              <a:solidFill>
                <a:schemeClr val="tx1"/>
              </a:solidFill>
              <a:latin typeface="Calibri" pitchFamily="32" charset="0"/>
              <a:ea typeface="Microsoft YaHei" charset="-122"/>
            </a:endParaRP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a:solidFill>
                  <a:schemeClr val="tx1"/>
                </a:solidFill>
                <a:latin typeface="Calibri" pitchFamily="32" charset="0"/>
                <a:ea typeface="Microsoft YaHei" charset="-122"/>
              </a:rPr>
              <a:t>Installation Address is bound to the Service Account</a:t>
            </a: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dirty="0">
              <a:solidFill>
                <a:schemeClr val="tx1"/>
              </a:solidFill>
              <a:latin typeface="Calibri" pitchFamily="32" charset="0"/>
              <a:ea typeface="Microsoft YaHei" charset="-122"/>
            </a:endParaRP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a:solidFill>
                  <a:schemeClr val="tx1"/>
                </a:solidFill>
                <a:latin typeface="Calibri" pitchFamily="32" charset="0"/>
                <a:ea typeface="Microsoft YaHei" charset="-122"/>
              </a:rPr>
              <a:t>A Service Account may hold more than one Service Instances </a:t>
            </a: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dirty="0">
              <a:solidFill>
                <a:schemeClr val="tx1"/>
              </a:solidFill>
              <a:latin typeface="Calibri" pitchFamily="32" charset="0"/>
              <a:ea typeface="Microsoft YaHei" charset="-122"/>
            </a:endParaRP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a:solidFill>
                  <a:schemeClr val="tx1"/>
                </a:solidFill>
                <a:latin typeface="Calibri" pitchFamily="32" charset="0"/>
                <a:ea typeface="Microsoft YaHei" charset="-122"/>
              </a:rPr>
              <a:t>A Customer Account may have more than one Service Accounts</a:t>
            </a:r>
          </a:p>
        </p:txBody>
      </p:sp>
      <p:pic>
        <p:nvPicPr>
          <p:cNvPr id="4" name="Picture 2" descr="https://encrypted-tbn1.gstatic.com/images?q=tbn:ANd9GcR-SGhA02q0inTvf5KZHYxUy6mo2V43r_jdrNm-GOdZ5OQN0oMcGf4tYw"/>
          <p:cNvPicPr>
            <a:picLocks noChangeAspect="1" noChangeArrowheads="1"/>
          </p:cNvPicPr>
          <p:nvPr/>
        </p:nvPicPr>
        <p:blipFill>
          <a:blip r:embed="rId2" cstate="print"/>
          <a:srcRect/>
          <a:stretch>
            <a:fillRect/>
          </a:stretch>
        </p:blipFill>
        <p:spPr bwMode="auto">
          <a:xfrm>
            <a:off x="381000" y="1752600"/>
            <a:ext cx="1981198" cy="1981200"/>
          </a:xfrm>
          <a:prstGeom prst="rect">
            <a:avLst/>
          </a:prstGeom>
          <a:noFill/>
        </p:spPr>
      </p:pic>
    </p:spTree>
    <p:extLst>
      <p:ext uri="{BB962C8B-B14F-4D97-AF65-F5344CB8AC3E}">
        <p14:creationId xmlns:p14="http://schemas.microsoft.com/office/powerpoint/2010/main" val="17364922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STL </a:t>
            </a:r>
            <a:r>
              <a:rPr lang="en-IN" dirty="0"/>
              <a:t>Modules and Role Placement</a:t>
            </a:r>
            <a:endParaRPr lang="en-US"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7</a:t>
            </a:fld>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8336" y="1445441"/>
            <a:ext cx="11590378" cy="4261036"/>
          </a:xfrm>
          <a:prstGeom prst="rect">
            <a:avLst/>
          </a:prstGeom>
        </p:spPr>
      </p:pic>
    </p:spTree>
    <p:extLst>
      <p:ext uri="{BB962C8B-B14F-4D97-AF65-F5344CB8AC3E}">
        <p14:creationId xmlns:p14="http://schemas.microsoft.com/office/powerpoint/2010/main" val="14589089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Instance</a:t>
            </a:r>
            <a:endParaRPr lang="en-US" dirty="0"/>
          </a:p>
        </p:txBody>
      </p:sp>
      <p:sp>
        <p:nvSpPr>
          <p:cNvPr id="3" name="Content Placeholder 2"/>
          <p:cNvSpPr>
            <a:spLocks noGrp="1"/>
          </p:cNvSpPr>
          <p:nvPr>
            <p:ph idx="4294967295"/>
          </p:nvPr>
        </p:nvSpPr>
        <p:spPr>
          <a:xfrm>
            <a:off x="2666999" y="1663002"/>
            <a:ext cx="7610341" cy="4724400"/>
          </a:xfrm>
          <a:prstGeom prst="rect">
            <a:avLst/>
          </a:prstGeom>
          <a:noFill/>
          <a:ln>
            <a:noFill/>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a:solidFill>
                  <a:schemeClr val="tx1"/>
                </a:solidFill>
                <a:latin typeface="Calibri" pitchFamily="32" charset="0"/>
                <a:ea typeface="Microsoft YaHei" charset="-122"/>
              </a:rPr>
              <a:t>A Service Instance represents a plan that is subscribed by the customer</a:t>
            </a: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dirty="0">
              <a:solidFill>
                <a:schemeClr val="tx1"/>
              </a:solidFill>
              <a:latin typeface="Calibri" pitchFamily="32" charset="0"/>
              <a:ea typeface="Microsoft YaHei" charset="-122"/>
            </a:endParaRP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a:solidFill>
                  <a:schemeClr val="tx1"/>
                </a:solidFill>
                <a:latin typeface="Calibri" pitchFamily="32" charset="0"/>
                <a:ea typeface="Microsoft YaHei" charset="-122"/>
              </a:rPr>
              <a:t>Is has one to one relationship  with Service Account and Billing Account</a:t>
            </a: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dirty="0">
              <a:solidFill>
                <a:schemeClr val="tx1"/>
              </a:solidFill>
              <a:latin typeface="Calibri" pitchFamily="32" charset="0"/>
              <a:ea typeface="Microsoft YaHei" charset="-122"/>
            </a:endParaRP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a:solidFill>
                  <a:schemeClr val="tx1"/>
                </a:solidFill>
                <a:latin typeface="Calibri" pitchFamily="32" charset="0"/>
                <a:ea typeface="Microsoft YaHei" charset="-122"/>
              </a:rPr>
              <a:t>A Service Account may have more than one Service Instances under its hierarchy.</a:t>
            </a: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dirty="0">
              <a:solidFill>
                <a:schemeClr val="tx1"/>
              </a:solidFill>
              <a:latin typeface="Calibri" pitchFamily="32" charset="0"/>
              <a:ea typeface="Microsoft YaHei" charset="-122"/>
            </a:endParaRPr>
          </a:p>
          <a:p>
            <a:pPr marL="341313" indent="-341313">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dirty="0">
              <a:solidFill>
                <a:schemeClr val="tx1"/>
              </a:solidFill>
              <a:latin typeface="Calibri" pitchFamily="32" charset="0"/>
              <a:ea typeface="Microsoft YaHei" charset="-122"/>
            </a:endParaRPr>
          </a:p>
        </p:txBody>
      </p:sp>
      <p:grpSp>
        <p:nvGrpSpPr>
          <p:cNvPr id="4" name="Group 15"/>
          <p:cNvGrpSpPr/>
          <p:nvPr/>
        </p:nvGrpSpPr>
        <p:grpSpPr>
          <a:xfrm>
            <a:off x="685800" y="1295400"/>
            <a:ext cx="838200" cy="4899025"/>
            <a:chOff x="533400" y="1371600"/>
            <a:chExt cx="838200" cy="4899025"/>
          </a:xfrm>
        </p:grpSpPr>
        <p:pic>
          <p:nvPicPr>
            <p:cNvPr id="5" name="Picture 4" descr="https://encrypted-tbn1.gstatic.com/images?q=tbn:ANd9GcR8VZBQveyppsp_EgHmSAI7Pn3OthJSeyaYJKGz_5k2JxLZXlkTRg"/>
            <p:cNvPicPr>
              <a:picLocks noChangeAspect="1" noChangeArrowheads="1"/>
            </p:cNvPicPr>
            <p:nvPr/>
          </p:nvPicPr>
          <p:blipFill>
            <a:blip r:embed="rId2" cstate="print"/>
            <a:srcRect/>
            <a:stretch>
              <a:fillRect/>
            </a:stretch>
          </p:blipFill>
          <p:spPr bwMode="auto">
            <a:xfrm>
              <a:off x="609600" y="1371600"/>
              <a:ext cx="484809" cy="735204"/>
            </a:xfrm>
            <a:prstGeom prst="rect">
              <a:avLst/>
            </a:prstGeom>
            <a:noFill/>
          </p:spPr>
        </p:pic>
        <p:pic>
          <p:nvPicPr>
            <p:cNvPr id="6" name="Picture 10" descr="https://encrypted-tbn3.gstatic.com/images?q=tbn:ANd9GcQPPAZaquEoyFwK2xXUPWwD3BflMxJ4Dp6iWtaq57DrsqaD8O5G"/>
            <p:cNvPicPr>
              <a:picLocks noChangeAspect="1" noChangeArrowheads="1"/>
            </p:cNvPicPr>
            <p:nvPr/>
          </p:nvPicPr>
          <p:blipFill>
            <a:blip r:embed="rId3" cstate="print"/>
            <a:srcRect/>
            <a:stretch>
              <a:fillRect/>
            </a:stretch>
          </p:blipFill>
          <p:spPr bwMode="auto">
            <a:xfrm>
              <a:off x="533400" y="2438400"/>
              <a:ext cx="685800" cy="685800"/>
            </a:xfrm>
            <a:prstGeom prst="rect">
              <a:avLst/>
            </a:prstGeom>
            <a:noFill/>
          </p:spPr>
        </p:pic>
        <p:pic>
          <p:nvPicPr>
            <p:cNvPr id="7" name="Picture 12" descr="https://encrypted-tbn3.gstatic.com/images?q=tbn:ANd9GcSfwQPrvwRa2_ZEwnMEh8RKQLSPjmW9ZjrNjuWr6Anh_X4S6Itx"/>
            <p:cNvPicPr>
              <a:picLocks noChangeAspect="1" noChangeArrowheads="1"/>
            </p:cNvPicPr>
            <p:nvPr/>
          </p:nvPicPr>
          <p:blipFill>
            <a:blip r:embed="rId4" cstate="print"/>
            <a:srcRect/>
            <a:stretch>
              <a:fillRect/>
            </a:stretch>
          </p:blipFill>
          <p:spPr bwMode="auto">
            <a:xfrm>
              <a:off x="533400" y="3429000"/>
              <a:ext cx="762000" cy="894521"/>
            </a:xfrm>
            <a:prstGeom prst="rect">
              <a:avLst/>
            </a:prstGeom>
            <a:noFill/>
          </p:spPr>
        </p:pic>
        <p:pic>
          <p:nvPicPr>
            <p:cNvPr id="8" name="Picture 16" descr="https://encrypted-tbn3.gstatic.com/images?q=tbn:ANd9GcRAS9d8SFsumUlczz9oriIgDfee3qBaj1Wcdiw11KAcJy3En3u7"/>
            <p:cNvPicPr>
              <a:picLocks noChangeAspect="1" noChangeArrowheads="1"/>
            </p:cNvPicPr>
            <p:nvPr/>
          </p:nvPicPr>
          <p:blipFill>
            <a:blip r:embed="rId5" cstate="print"/>
            <a:srcRect/>
            <a:stretch>
              <a:fillRect/>
            </a:stretch>
          </p:blipFill>
          <p:spPr bwMode="auto">
            <a:xfrm>
              <a:off x="533400" y="4572000"/>
              <a:ext cx="838200" cy="627841"/>
            </a:xfrm>
            <a:prstGeom prst="rect">
              <a:avLst/>
            </a:prstGeom>
            <a:noFill/>
          </p:spPr>
        </p:pic>
        <p:pic>
          <p:nvPicPr>
            <p:cNvPr id="9" name="Picture 18" descr="https://encrypted-tbn2.gstatic.com/images?q=tbn:ANd9GcRSL2OtQ138pcBXnqwZPqZwEPCaAUeB6P5r_Ql819s_r9tXePmDRw"/>
            <p:cNvPicPr>
              <a:picLocks noChangeAspect="1" noChangeArrowheads="1"/>
            </p:cNvPicPr>
            <p:nvPr/>
          </p:nvPicPr>
          <p:blipFill>
            <a:blip r:embed="rId6" cstate="print"/>
            <a:srcRect/>
            <a:stretch>
              <a:fillRect/>
            </a:stretch>
          </p:blipFill>
          <p:spPr bwMode="auto">
            <a:xfrm>
              <a:off x="609600" y="5562600"/>
              <a:ext cx="610264" cy="708025"/>
            </a:xfrm>
            <a:prstGeom prst="rect">
              <a:avLst/>
            </a:prstGeom>
            <a:noFill/>
          </p:spPr>
        </p:pic>
      </p:grpSp>
    </p:spTree>
    <p:extLst>
      <p:ext uri="{BB962C8B-B14F-4D97-AF65-F5344CB8AC3E}">
        <p14:creationId xmlns:p14="http://schemas.microsoft.com/office/powerpoint/2010/main" val="91260481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Billing Aggregator</a:t>
            </a:r>
            <a:endParaRPr lang="en-US" dirty="0"/>
          </a:p>
        </p:txBody>
      </p:sp>
      <p:sp>
        <p:nvSpPr>
          <p:cNvPr id="3" name="Content Placeholder 2"/>
          <p:cNvSpPr>
            <a:spLocks noGrp="1"/>
          </p:cNvSpPr>
          <p:nvPr>
            <p:ph idx="4294967295"/>
          </p:nvPr>
        </p:nvSpPr>
        <p:spPr>
          <a:xfrm>
            <a:off x="2895599" y="1676400"/>
            <a:ext cx="8540840" cy="3505200"/>
          </a:xfrm>
          <a:prstGeom prst="rect">
            <a:avLst/>
          </a:prstGeom>
          <a:noFill/>
          <a:ln>
            <a:noFill/>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marL="341313" indent="-341313">
              <a:lnSpc>
                <a:spcPct val="150000"/>
              </a:lnSpc>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a:solidFill>
                  <a:schemeClr val="tx1"/>
                </a:solidFill>
              </a:rPr>
              <a:t>Billing Aggregator Account has multiple billing accounts mapped under </a:t>
            </a:r>
            <a:r>
              <a:rPr lang="en-US" dirty="0" smtClean="0">
                <a:solidFill>
                  <a:schemeClr val="tx1"/>
                </a:solidFill>
              </a:rPr>
              <a:t>it</a:t>
            </a:r>
          </a:p>
          <a:p>
            <a:pPr marL="341313" indent="-341313">
              <a:lnSpc>
                <a:spcPct val="150000"/>
              </a:lnSpc>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smtClean="0">
                <a:solidFill>
                  <a:schemeClr val="tx1"/>
                </a:solidFill>
              </a:rPr>
              <a:t>It </a:t>
            </a:r>
            <a:r>
              <a:rPr lang="en-US" dirty="0">
                <a:solidFill>
                  <a:schemeClr val="tx1"/>
                </a:solidFill>
              </a:rPr>
              <a:t>will serve as a grouping </a:t>
            </a:r>
            <a:r>
              <a:rPr lang="en-US" dirty="0" smtClean="0">
                <a:solidFill>
                  <a:schemeClr val="tx1"/>
                </a:solidFill>
              </a:rPr>
              <a:t>entity of </a:t>
            </a:r>
            <a:r>
              <a:rPr lang="en-US" dirty="0">
                <a:solidFill>
                  <a:schemeClr val="tx1"/>
                </a:solidFill>
              </a:rPr>
              <a:t>all billing accounts mapped to the single billing </a:t>
            </a:r>
            <a:r>
              <a:rPr lang="en-US" dirty="0" smtClean="0">
                <a:solidFill>
                  <a:schemeClr val="tx1"/>
                </a:solidFill>
              </a:rPr>
              <a:t>aggregator</a:t>
            </a:r>
          </a:p>
          <a:p>
            <a:pPr marL="341313" indent="-341313">
              <a:lnSpc>
                <a:spcPct val="150000"/>
              </a:lnSpc>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smtClean="0">
                <a:solidFill>
                  <a:schemeClr val="tx1"/>
                </a:solidFill>
              </a:rPr>
              <a:t>The </a:t>
            </a:r>
            <a:r>
              <a:rPr lang="en-US" dirty="0">
                <a:solidFill>
                  <a:schemeClr val="tx1"/>
                </a:solidFill>
              </a:rPr>
              <a:t>Billing Aggregator shows the </a:t>
            </a:r>
            <a:r>
              <a:rPr lang="en-US" dirty="0" smtClean="0">
                <a:solidFill>
                  <a:schemeClr val="tx1"/>
                </a:solidFill>
              </a:rPr>
              <a:t>group invoice </a:t>
            </a:r>
            <a:r>
              <a:rPr lang="en-US" dirty="0">
                <a:solidFill>
                  <a:schemeClr val="tx1"/>
                </a:solidFill>
              </a:rPr>
              <a:t>statement of all billing </a:t>
            </a:r>
            <a:r>
              <a:rPr lang="en-US" dirty="0" smtClean="0">
                <a:solidFill>
                  <a:schemeClr val="tx1"/>
                </a:solidFill>
              </a:rPr>
              <a:t>accounts</a:t>
            </a:r>
          </a:p>
          <a:p>
            <a:pPr marL="341313" indent="-341313">
              <a:lnSpc>
                <a:spcPct val="150000"/>
              </a:lnSpc>
              <a:spcBef>
                <a:spcPts val="600"/>
              </a:spcBef>
              <a:buSzPct val="45000"/>
              <a:buFont typeface="Wingdings"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smtClean="0">
                <a:solidFill>
                  <a:schemeClr val="tx1"/>
                </a:solidFill>
              </a:rPr>
              <a:t>A </a:t>
            </a:r>
            <a:r>
              <a:rPr lang="en-US" dirty="0">
                <a:solidFill>
                  <a:schemeClr val="tx1"/>
                </a:solidFill>
              </a:rPr>
              <a:t>single Billing Account can be mapped to only one Billing Aggregator Account</a:t>
            </a:r>
            <a:endParaRPr lang="en-US" dirty="0">
              <a:solidFill>
                <a:schemeClr val="tx1"/>
              </a:solidFill>
              <a:latin typeface="Calibri" pitchFamily="32" charset="0"/>
              <a:ea typeface="Microsoft YaHei" charset="-122"/>
            </a:endParaRPr>
          </a:p>
        </p:txBody>
      </p:sp>
      <p:grpSp>
        <p:nvGrpSpPr>
          <p:cNvPr id="4" name="Group 11"/>
          <p:cNvGrpSpPr/>
          <p:nvPr/>
        </p:nvGrpSpPr>
        <p:grpSpPr>
          <a:xfrm>
            <a:off x="304800" y="1828800"/>
            <a:ext cx="2176095" cy="2057400"/>
            <a:chOff x="304800" y="1828800"/>
            <a:chExt cx="2176095" cy="2057400"/>
          </a:xfrm>
        </p:grpSpPr>
        <p:pic>
          <p:nvPicPr>
            <p:cNvPr id="5" name="Picture 4" descr="man_user_male_human_people-128.png"/>
            <p:cNvPicPr>
              <a:picLocks noChangeAspect="1"/>
            </p:cNvPicPr>
            <p:nvPr/>
          </p:nvPicPr>
          <p:blipFill>
            <a:blip r:embed="rId2" cstate="print"/>
            <a:stretch>
              <a:fillRect/>
            </a:stretch>
          </p:blipFill>
          <p:spPr>
            <a:xfrm>
              <a:off x="533400" y="1828800"/>
              <a:ext cx="1600200" cy="1905000"/>
            </a:xfrm>
            <a:prstGeom prst="rect">
              <a:avLst/>
            </a:prstGeom>
          </p:spPr>
        </p:pic>
        <p:pic>
          <p:nvPicPr>
            <p:cNvPr id="6" name="Picture 4" descr="C:\Users\sangeeta.macwan\AppData\Local\Microsoft\Windows\Temporary Internet Files\Content.IE5\2BNN83BH\MC900030040[1].wmf"/>
            <p:cNvPicPr>
              <a:picLocks noChangeAspect="1" noChangeArrowheads="1"/>
            </p:cNvPicPr>
            <p:nvPr/>
          </p:nvPicPr>
          <p:blipFill>
            <a:blip r:embed="rId3" cstate="print"/>
            <a:srcRect/>
            <a:stretch>
              <a:fillRect/>
            </a:stretch>
          </p:blipFill>
          <p:spPr bwMode="auto">
            <a:xfrm>
              <a:off x="304800" y="2743200"/>
              <a:ext cx="2176095" cy="1143000"/>
            </a:xfrm>
            <a:prstGeom prst="rect">
              <a:avLst/>
            </a:prstGeom>
            <a:noFill/>
          </p:spPr>
        </p:pic>
      </p:grpSp>
    </p:spTree>
    <p:extLst>
      <p:ext uri="{BB962C8B-B14F-4D97-AF65-F5344CB8AC3E}">
        <p14:creationId xmlns:p14="http://schemas.microsoft.com/office/powerpoint/2010/main" val="97573763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Hierarchy – Basic Hierarchy</a:t>
            </a:r>
            <a:endParaRPr lang="en-US" dirty="0"/>
          </a:p>
        </p:txBody>
      </p:sp>
      <p:sp>
        <p:nvSpPr>
          <p:cNvPr id="3" name="Rounded Rectangle 2"/>
          <p:cNvSpPr/>
          <p:nvPr/>
        </p:nvSpPr>
        <p:spPr>
          <a:xfrm>
            <a:off x="4920805" y="1156953"/>
            <a:ext cx="1828800" cy="914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cs typeface="Arial" pitchFamily="34" charset="0"/>
              </a:rPr>
              <a:t>Customer Account</a:t>
            </a:r>
            <a:endParaRPr lang="en-US" sz="1600" dirty="0">
              <a:cs typeface="Arial" pitchFamily="34" charset="0"/>
            </a:endParaRPr>
          </a:p>
        </p:txBody>
      </p:sp>
      <p:sp>
        <p:nvSpPr>
          <p:cNvPr id="4" name="Rounded Rectangle 3"/>
          <p:cNvSpPr/>
          <p:nvPr/>
        </p:nvSpPr>
        <p:spPr>
          <a:xfrm>
            <a:off x="4920804" y="4102627"/>
            <a:ext cx="1828800" cy="914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cs typeface="Arial" pitchFamily="34" charset="0"/>
              </a:rPr>
              <a:t>Billing Account</a:t>
            </a:r>
            <a:endParaRPr lang="en-US" sz="1600" dirty="0">
              <a:cs typeface="Arial" pitchFamily="34" charset="0"/>
            </a:endParaRPr>
          </a:p>
        </p:txBody>
      </p:sp>
      <p:sp>
        <p:nvSpPr>
          <p:cNvPr id="5" name="Rounded Rectangle 4"/>
          <p:cNvSpPr/>
          <p:nvPr/>
        </p:nvSpPr>
        <p:spPr>
          <a:xfrm>
            <a:off x="8029764" y="3188227"/>
            <a:ext cx="1828800" cy="914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cs typeface="Arial" pitchFamily="34" charset="0"/>
              </a:rPr>
              <a:t>Service Account</a:t>
            </a:r>
            <a:endParaRPr lang="en-US" sz="1600" dirty="0">
              <a:cs typeface="Arial" pitchFamily="34" charset="0"/>
            </a:endParaRPr>
          </a:p>
        </p:txBody>
      </p:sp>
      <p:sp>
        <p:nvSpPr>
          <p:cNvPr id="6" name="Rounded Rectangle 5"/>
          <p:cNvSpPr/>
          <p:nvPr/>
        </p:nvSpPr>
        <p:spPr>
          <a:xfrm>
            <a:off x="8029764" y="5238053"/>
            <a:ext cx="1828800" cy="914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cs typeface="Arial" pitchFamily="34" charset="0"/>
              </a:rPr>
              <a:t>Service Instance</a:t>
            </a:r>
            <a:endParaRPr lang="en-US" sz="1600" dirty="0">
              <a:cs typeface="Arial" pitchFamily="34" charset="0"/>
            </a:endParaRPr>
          </a:p>
        </p:txBody>
      </p:sp>
      <p:sp>
        <p:nvSpPr>
          <p:cNvPr id="7" name="Rounded Rectangle 6"/>
          <p:cNvSpPr/>
          <p:nvPr/>
        </p:nvSpPr>
        <p:spPr>
          <a:xfrm>
            <a:off x="1644205" y="3177927"/>
            <a:ext cx="1828800" cy="914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cs typeface="Arial" pitchFamily="34" charset="0"/>
              </a:rPr>
              <a:t>Billing Aggregator</a:t>
            </a:r>
            <a:endParaRPr lang="en-US" sz="1600" dirty="0">
              <a:cs typeface="Arial" pitchFamily="34" charset="0"/>
            </a:endParaRPr>
          </a:p>
        </p:txBody>
      </p:sp>
      <p:cxnSp>
        <p:nvCxnSpPr>
          <p:cNvPr id="8" name="Elbow Connector 7"/>
          <p:cNvCxnSpPr>
            <a:stCxn id="4" idx="1"/>
            <a:endCxn id="7" idx="2"/>
          </p:cNvCxnSpPr>
          <p:nvPr/>
        </p:nvCxnSpPr>
        <p:spPr>
          <a:xfrm rot="10800000">
            <a:off x="2558606" y="4092327"/>
            <a:ext cx="2362199" cy="467500"/>
          </a:xfrm>
          <a:prstGeom prst="bentConnector2">
            <a:avLst/>
          </a:prstGeom>
          <a:ln>
            <a:prstDash val="dash"/>
            <a:tailEnd type="arrow"/>
          </a:ln>
        </p:spPr>
        <p:style>
          <a:lnRef idx="1">
            <a:schemeClr val="accent3"/>
          </a:lnRef>
          <a:fillRef idx="2">
            <a:schemeClr val="accent3"/>
          </a:fillRef>
          <a:effectRef idx="1">
            <a:schemeClr val="accent3"/>
          </a:effectRef>
          <a:fontRef idx="minor">
            <a:schemeClr val="dk1"/>
          </a:fontRef>
        </p:style>
      </p:cxnSp>
      <p:cxnSp>
        <p:nvCxnSpPr>
          <p:cNvPr id="9" name="Elbow Connector 8"/>
          <p:cNvCxnSpPr/>
          <p:nvPr/>
        </p:nvCxnSpPr>
        <p:spPr>
          <a:xfrm rot="16200000" flipH="1">
            <a:off x="6831248" y="1075311"/>
            <a:ext cx="1116874" cy="3108959"/>
          </a:xfrm>
          <a:prstGeom prst="bentConnector3">
            <a:avLst>
              <a:gd name="adj1" fmla="val 50000"/>
            </a:avLst>
          </a:prstGeom>
          <a:ln>
            <a:tailEnd type="arrow"/>
          </a:ln>
        </p:spPr>
        <p:style>
          <a:lnRef idx="1">
            <a:schemeClr val="accent3"/>
          </a:lnRef>
          <a:fillRef idx="2">
            <a:schemeClr val="accent3"/>
          </a:fillRef>
          <a:effectRef idx="1">
            <a:schemeClr val="accent3"/>
          </a:effectRef>
          <a:fontRef idx="minor">
            <a:schemeClr val="dk1"/>
          </a:fontRef>
        </p:style>
      </p:cxnSp>
      <p:cxnSp>
        <p:nvCxnSpPr>
          <p:cNvPr id="10" name="Straight Arrow Connector 9"/>
          <p:cNvCxnSpPr>
            <a:stCxn id="5" idx="2"/>
            <a:endCxn id="6" idx="0"/>
          </p:cNvCxnSpPr>
          <p:nvPr/>
        </p:nvCxnSpPr>
        <p:spPr>
          <a:xfrm>
            <a:off x="8944164" y="4102627"/>
            <a:ext cx="0" cy="1135426"/>
          </a:xfrm>
          <a:prstGeom prst="straightConnector1">
            <a:avLst/>
          </a:prstGeom>
          <a:ln>
            <a:tailEnd type="arrow"/>
          </a:ln>
        </p:spPr>
        <p:style>
          <a:lnRef idx="1">
            <a:schemeClr val="accent3"/>
          </a:lnRef>
          <a:fillRef idx="2">
            <a:schemeClr val="accent3"/>
          </a:fillRef>
          <a:effectRef idx="1">
            <a:schemeClr val="accent3"/>
          </a:effectRef>
          <a:fontRef idx="minor">
            <a:schemeClr val="dk1"/>
          </a:fontRef>
        </p:style>
      </p:cxnSp>
      <p:cxnSp>
        <p:nvCxnSpPr>
          <p:cNvPr id="11" name="Elbow Connector 10"/>
          <p:cNvCxnSpPr>
            <a:stCxn id="6" idx="1"/>
            <a:endCxn id="4" idx="2"/>
          </p:cNvCxnSpPr>
          <p:nvPr/>
        </p:nvCxnSpPr>
        <p:spPr>
          <a:xfrm rot="10800000">
            <a:off x="5835204" y="5017027"/>
            <a:ext cx="2194560" cy="678226"/>
          </a:xfrm>
          <a:prstGeom prst="bentConnector2">
            <a:avLst/>
          </a:prstGeom>
          <a:ln>
            <a:prstDash val="dash"/>
            <a:tailEnd type="arrow"/>
          </a:ln>
        </p:spPr>
        <p:style>
          <a:lnRef idx="1">
            <a:schemeClr val="accent3"/>
          </a:lnRef>
          <a:fillRef idx="2">
            <a:schemeClr val="accent3"/>
          </a:fillRef>
          <a:effectRef idx="1">
            <a:schemeClr val="accent3"/>
          </a:effectRef>
          <a:fontRef idx="minor">
            <a:schemeClr val="dk1"/>
          </a:fontRef>
        </p:style>
      </p:cxnSp>
      <p:cxnSp>
        <p:nvCxnSpPr>
          <p:cNvPr id="12" name="Elbow Connector 11"/>
          <p:cNvCxnSpPr>
            <a:stCxn id="3" idx="2"/>
            <a:endCxn id="7" idx="0"/>
          </p:cNvCxnSpPr>
          <p:nvPr/>
        </p:nvCxnSpPr>
        <p:spPr>
          <a:xfrm rot="5400000">
            <a:off x="3643618" y="986340"/>
            <a:ext cx="1106574" cy="3276600"/>
          </a:xfrm>
          <a:prstGeom prst="bentConnector3">
            <a:avLst/>
          </a:prstGeom>
          <a:ln>
            <a:tailEnd type="arrow"/>
          </a:ln>
        </p:spPr>
        <p:style>
          <a:lnRef idx="1">
            <a:schemeClr val="accent3"/>
          </a:lnRef>
          <a:fillRef idx="2">
            <a:schemeClr val="accent3"/>
          </a:fillRef>
          <a:effectRef idx="1">
            <a:schemeClr val="accent3"/>
          </a:effectRef>
          <a:fontRef idx="minor">
            <a:schemeClr val="dk1"/>
          </a:fontRef>
        </p:style>
      </p:cxnSp>
      <p:cxnSp>
        <p:nvCxnSpPr>
          <p:cNvPr id="23" name="Elbow Connector 22"/>
          <p:cNvCxnSpPr>
            <a:stCxn id="3" idx="2"/>
            <a:endCxn id="4" idx="0"/>
          </p:cNvCxnSpPr>
          <p:nvPr/>
        </p:nvCxnSpPr>
        <p:spPr>
          <a:xfrm rot="5400000">
            <a:off x="4819568" y="3086990"/>
            <a:ext cx="2031274" cy="1"/>
          </a:xfrm>
          <a:prstGeom prst="bentConnector3">
            <a:avLst>
              <a:gd name="adj1" fmla="val 50000"/>
            </a:avLst>
          </a:prstGeom>
          <a:ln>
            <a:tailEnd type="arrow"/>
          </a:ln>
        </p:spPr>
        <p:style>
          <a:lnRef idx="1">
            <a:schemeClr val="accent3"/>
          </a:lnRef>
          <a:fillRef idx="2">
            <a:schemeClr val="accent3"/>
          </a:fillRef>
          <a:effectRef idx="1">
            <a:schemeClr val="accent3"/>
          </a:effectRef>
          <a:fontRef idx="minor">
            <a:schemeClr val="dk1"/>
          </a:fontRef>
        </p:style>
      </p:cxnSp>
    </p:spTree>
    <p:extLst>
      <p:ext uri="{BB962C8B-B14F-4D97-AF65-F5344CB8AC3E}">
        <p14:creationId xmlns:p14="http://schemas.microsoft.com/office/powerpoint/2010/main" val="62787136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Hierarchy - Retail</a:t>
            </a:r>
            <a:endParaRPr lang="en-US" dirty="0"/>
          </a:p>
        </p:txBody>
      </p:sp>
      <p:sp>
        <p:nvSpPr>
          <p:cNvPr id="3"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 name="AutoShape 11" descr="data:image/jpeg;base64,/9j/4AAQSkZJRgABAQAAAQABAAD/2wCEAAkGBxEQEBIREhQUFBUUEhUVEBgQFBQQFxUUFhQWGBQWGBUYHCggGBolHBQWITEhJSkrLi8uFx8zODMsNygtLisBCgoKDg0OGhAQGiwkHCQsLC0sLCwsLCwsLCwtLCssLCwsLCwvLiwsLCwsLywrLCwsLC8sLCwsLCwsLCwsLCwsLP/AABEIAOEA4QMBIgACEQEDEQH/xAAcAAEAAQUBAQAAAAAAAAAAAAAABAIDBQYHAQj/xABGEAABAwICBgYGBwUGBwAAAAABAAIDBBEFEwYSITFBUQciYXGBoRQyUpGx0SNCYnKCksEzNFOi8BVDc7Lh8RZEVWODw9L/xAAaAQEAAwEBAQAAAAAAAAAAAAAAAgMEBQEG/8QALBEBAAICAQMBCAEFAQAAAAAAAAECAxEEEiExQQUiQlFhcYGRMjOhscHhE//aAAwDAQACEQMRAD8A7iiIgIiICIiAiIgKmSQNBc4gAbSSbADtKs19bHBG6WRwa1ouSfIDmexck0m0mlrXW2siB6rAd/Iu5n4LLyeVXBHfvPyXYsM5J+jbsa6QYo7tp25rto1nXawHs4u8u9ahXaXVs2+UsHKIZY942+awaLiZeZlyT3nX2dCmClfRelqpH+s97vvPc74lWxI4bifAlUos25lbpKgxOeP1JpW/dkcB7rrLUWmldF/eCQcpWh3mLHzWvorK5slf42lGaVnzDo+E9IkbrCoYYz7Ud3t79XePNblRVkczA+J7XtO4tN/9iuDKXhuJzUz9eF5YeNtzuxzdxC3YfaV69sneP7s2Ti1n+PZ3VFrWi2l0dZaN9o5vZvsfbiw/pvWyrs48lcleqs7hhtSazqRERTREREBERAREQEREBERAREQEREBEWp9IuM5FPlNNnz3bs3iMeuey9wPE8lXlyRjpNp9EqVm1oiGn6a6RGrmMbD9DG7qW+u4bC8+duzvWtqkKpfMZclslptby69KxWNQIiKCQiIgIi9ItsPjdB4iIgqjeWkOaSCDcEbCCNxBXVNCdJ/S2ZUp+mYN+wZjfaHbzH9DlKu0lS+KRkjDZzHBzT2j9Fo43IthvuPHrCrLijJXXq72ixuj+LNq4GTN2E7Hj2XjeP17iFkl9LW0WiJjw5UxMTqRERevBERAREQEREBERAREQEREBcV0yxT0mslcDdrCY4+Wq02uO83Piuq6UYh6PRzy8QyzfvOIa3zcFw0Fcr2lk7RT8tnEr5suAr0FUAqoFceYb1aLwL1eAiKZhOHuqJWxt4nrHk3iUiN9oGa0MwbNfnPHUYeoD9Z/PuHxWz4vgENQCSNV/B7RY+PNZGjpWxMbGwWa0WCvWXQphiK6lRN+7lmL4NLTOs8XafVcNx+R7Fjl16qp2yNLHgOaRYgrnWkeBmmddu2Nx6p5H2Ss2XD0948La22wyIioSbV0e4xkVOU4/RzdXbuEn1T47vELqy+fwSNo2EbQRwPArt+j+I+k00U3Fzet94bHeYK7PszNus459O8MHLpqYsyKIi6rGIiICIiAiIgIiICIiAiIg0XpYrNWCGEH15C49zB83BcwBW4dKlTrVrGX2Rwt/M5zifLV9y1AN6ut228lwObbqzT+nT49dUhUF6CqAVUFkmF64FUvKeIvcGtFySAPFZDHKPIkEY4Mbfvtt81HXbb1BaLmw8F0jRXCPR4ruHXeAXdnJq17QzB8x2e8dVp6gPE8/Bb60LTx8fxSqyW9FQCWVQC9IW7Sja0QotbTNlY5jhcOFipjgrbgq7QnWXJ8UoXU8ro3cNx5jgVEW86b0AdEJQNrNh+6T81oy5uSvTbTRE7gXROiyuuyaA/VcJG9zgA7zaPeudrYNA6vKr4uT9aN34mkt/mDVdw8nRmrP4/avPXqxy7AiIvpXJEREBERAREQEREBERAREQcP04qczEKg8nhg/C0BY+Jt4j7/co9fUZk0sntyPd+ZxP6qVFsaB2L5jkW3bf1dnDGo19GxYPocXsbJMbB20Nbvt2lZObQ+AjqlwPA3us7hTtalhP2G/BXldNIhGJaxo7o8YJXvksdXZH29qjY9hrqitawbiwFx5C+1bgqIoQHufxIA8Ao9Ea0ltdo6dsbAxosALBS2q0xXmLXSFFlxoXpCNVZC0RHZTMrDgrTlferL1TeFlUHEIcyN7DxaQuVSNsSORIXXXhcsxePVnlH23fFYORHiWiiGr1FPlyxyew9rvcQVZRZonU7Td/abgHmF6sdo5UZlJTv4mFl/vBoDvMFZFfWVnqiJcWY1OhERSeCIiAiIgIiICIiAo+ITZcMj/AGY3O9zSVIWD02qMvD6l3/bLR3us0fFRvOqzL2sbmIcKhG4Kdr7FCiKuufsXzV43LsVnUOs6Mu1qOL7tvcVMWM0Kfejj7L/G6yZWifEIR5kVTVSvWryEl9ivMVhqvNWiimy+1VEq20qolaInsomFD1ZcrrlacqrrKrLlzHSH95k+8unPK5djjr1Eh+0fisHI8NNEFERZU3Xej6XWoI/sl7fc4/NbGtO6L5b0sjfZmPuLWn5rcV9PxZ3hrP0cjNGskiIivViIiAiIgIiICIo1diEMDdaaRkbecjmsHnvQSVzTpYx9pDaJhuQ4PntwsLsZ37Q7wCq0o6S2AOiowXONwZXCwb2safWPabDvXM5ZXPcXOJc5xu4uNySd5JO9YOTyImOirVhxTvql6Cqrq2FUCuZMNjp/R9LeltycfiR+i2GTetQ6NpupIztv5/6rcJd6n8J6qF61eIFFJearrSrLSrrSr6SqtC8Cvbq2Cqrq6JV6HFWnKpxVtxULSlWFiodZrjyBXKqx+tI883H4rpeMy6kLz2Ll5KwZ58NFfDxERZ0nReip30dQPtsPvafkt7XP+ij/AJr/AMX/ALF0BfR8Gd4K/n/MuXyP6kiIi1qBERAREQFrOk2G4k676Kr1D/CljgI7mvMZI8b94WzIvLV3GnsTpwjHMYxiEltTLUR3Nr2EbT3OYACtclndIdZ7nPPN7i4+8rsfSBpZPh8kbRFFLFKw3zNa+sDtG+1rEcFz6s0shkNxh1GDzIefJpaublpETqbftsx2mY3prjASQBtJNgBtJJ3ADirz49TY71gdreXf8lIqMZkeCGiOEG9xTsEVweBPrEeKghZpiF0LgKqBVsFVAqEwk3Do8qNWdzeYXRZFxfC691PIJG8N/d/QXV8ExhlTGHA7eISPk9TUXrgvFFJW0q40qy0q4CrKyjMLoK9uqAV7dWbV6ekq24r0lRqyqbG3WcbKNpSiGF0yqNWDV9paCsxpDjHpDrD1RuWGJWDJbqt2XxD1F4F6qx0XoqZ9HUHm9g9zT81va1Doyg1aNzvblcfcA39Ft6+l4cawV+zlZ53kkREWlSIiICIiAiIg1jpC0fNdRlrBeWI5kPaQLOZ4jzAXBrEGxuCNhB2EHkRwX1AtP0q6P6atcZWEwyn1nMF2uPNzOfaLFZc+Cb96+V+LL09pcQCqBW8y9FNcCdWSncOBc6Rh92Wbe9arjmEyUc7oJSwvaGl2WS4DWFwLkDbYjhxWG+K1e8w01vWfEoYKqBVsFVAqqYWLgWQwfFH00gc0m1+sP64rGgqoFQmHsS7Dg2MR1LAQRe20f1x7FPIXP9Ao9fMFyNoII4G29bqyqLDqy7OThuPyK82mlqoFUBegr2BcJ2c1hptKYI3FkgkjcN4ew/pvWVdIALk2HasZXxMqxqagc323jd93ivZtOuzyIj1RZtMqYDq67jwGqR5la5jmM57LAOud5JA47gBwWWqdCoz+zkc37wDx+ixOL6PPp49Yva4bdwIOyyptN58rIisMDderwBVhZ5e7AF6il4TRGonihH13gHu3uPuBSIm06h5M67y63obTZdDTg7ywPP4+sPIhZpUxsDQGjYAAB3Dcql9XSvTWK/JxbTuZkREUngiIgIiICIiArFbI9sb3RtD3gXa0u1NY8taxsr6IOV13SxK3WY2lDHtJac2QnVcNhBaGi9jwuFzuvrXzyvmkOs+R2s87tvdytYeC7LpvoJHXXmiIjnA2m3Vl5B9uP2viuPYrhU9JIY543RuG7WHVd2tducO5c7PGT4u8NmKaenlFBVQVAKplnawXc4NH2iAsul+0gFVArFHF2nZE18p+w02/MeCSelvaT1IgATb9o75KyvGyW9Fc5qR6updHcPUe7mT+g/Rbk5oIsRcdq1ro4AOG08l7l8YLidvWFw7zutnWaY1Mw0RO4iUP0LV/ZuLez1h7ivcqbdrt7w3apaLx6isoW3u8l5+1u8ApIXqkMhsLlSrWZ8PJtpHWE0tbenPj8P8ARZty510mY7OyeGjp3NBMT5Ztcaw1SQ1nnde1xzknph5a8UjcsKCqwsAMWqI/2sBcPagdrfyHapVPj9O7YX6h5SjL+OxU5OJlp5r/ALK5qW8SywW/9GOEbX1bhzZFf+dw+HvWpaM4O6ulDGHqb5HjaGt791zwHyXaaSmZExsbBZrQA0DkFp9n8abW/wDS3iPH3/4p5WXUdMeq8iIu254iIgIiICIiAiIgItJ066R6fDTkMaZ6oi4iYbBoI2GR+5o7N64/i+lOJVt/SKp7Gu3xUv0LAPZuOsR3koO+Y5pZQ0QPpFRFGRfqlwc/Z9gXdfwXPdIelqkqGOigopKpp+tUBsMR7Re7vIFcsp6OKP1WC/M7T7ypWYgsVEM0r3OLmwMJ6scGs/VHLXfcr2HCoWnWLdd3OQl/kdivZiZijWla+IezaZ8pLXAbBs7ti9L1FzEzFJ46N0P1OtQPi4wVEsZ9+sP8y3lct6H6jVqa+Hg4RStH5mvPm1dSXF5NdZZdPDO6QIiKhari3quaa+xWUUotMRp5rvsXDsWrvSMQrKjeDLlR34MiAbs7yCfFdb0sxP0ShqZ9l2Qv1L+2RZn8xC4bh7dSJjeNrnvO0+ZW7g07zZl5VvFWTzFbmYx4s5rXfeAKs5iZi6LEqoo3U51qWaanN7nJkc0E9rSbFbPhfSNjFObPfDVs5TMEMlrbg+MAeJBK1bMTMQdUw7poptgq6aenPF7AJ4xzJLTrAeBW7YLpdQVlvR6mJ5O5ocGv28NQ2N/BfOuYo1RSRSesxp7bWPvCD6uRfNGBaT4hh5Bpp3PYN8FSTLGRyaTtZ4Fdv0F02p8Viuz6OZgAqIXHrRu5j2mcnDyQbQiIgIiIC0XpV02/s2BsUJBqqgEQjYctu50rhyF9l957it2qJmxsc9xs1rS5xPAAXJXytpDjr8QrZ6x+57i2AexA0kRt77bT2koLMd7ue5xfI860j3nWc9x3kkqvMUTMTMQS8xMxRMxMxBLzEzFEzEzEEvMTMUTMTMQbR0c1eXi0Qvsmhkj7y3rD4FdtXzlhNZk1lHNe2pUx633HODX+RK+jVy+dXV4n6N/Fn3ZgREWJpEREHOembELQ01IN80uvJ/hxWO3vc4flK53mLLdI+J5+KSgG7adjYW8tb1pPM28Fr2Yu1xqdOOHMz26ryl5iZiiZiZivVJeYmYomYmYgl5iZiiZiZiCXmKuixCWlnjq6d2rNEbjlI360b+bSNig5iZiD6h0P0jixKkjqotmtcSNO+ORux7D3H3gg8Vml87dEWkxocQED3WgrCGEbLNqP7t3Zf1fEcl9EoCIiDnnTljRp8LdC02fVPbCLb9T1pfe0av4l8+NdYADgNi3zp5xrPxNlODdlLCAQP4snWf8Ay6g8FznMQS8xMxRMxMxBLzEzFEzEzEEvMTMUTMTMQS8xMxRMxMxBeqJDqkjeLOHeDf8ARfTGD1Qmp4ZQbiSJjwees0FfMDn3Fl33oprDLhNNc3MevGfwPcGj8uqsPOr7sS1cWfemG3IiLmNwo+IVbYIZJnbGxsc91+TQT+ikLRumLEsnDXRg2dUPZGLb9UHWf5Nt4qeOvVaKo3t01mXGPSTI58rvWle6R3e9xJ+K9zFED0zF3nJS8xMxRMxMxBLzEzFEzEzEEvMTMUTMTMQSsxMxRcxMxBfn6zSPd2HgvqHo30kGJYdDOTeRoyqgcpWAa1+8EO/EF8r5i6Z0C6RZFc+jeepVN1o77hNGCbfiaD4tA4oPoRERB8eaYPqP7QqjVMMczpnue131bm7QDxGrax5LD5i+qukXQCDF4tto6hg+hlAvs36jx9Zm09x28wfmnSfROtw2QsqonMFyGvHWjfyLXjYb77bDzAQYvMTMUdEEjMTMUdEEjMTMUdEEjMTMUdEEjMXZ+gmt1qWohv8As5g4DkHt+bSuILpHQbiAjrZo3OAbJTk7TbrMe3V29znrPyq7xSuwTq8O6oo/psX8Rn52/Neenw/xI/zt+a47pJK4f034rr1sVOD1YIrn/EkNz7mhvvK7McRgG+WP87fmvl/SXFDV1c9R/Ekc5vDq3swflAWzhU3fq+TNybarr5omYmYo6LqMCRmJmKOiCRmJmKOiCRmJmKOiCRmJmKOiCRmKThtdJDPFLFfMjka6O1yS4EWFhvvuVeBaP1dc/LpYXyuvbqizR955s1viQvono16LIcM1Z59Waq4OtdkOzdGCLk7T1j4AcQk/8e1f/S678jP/AKRb6iAsJpj+6P72/FEQc5REQEREBERAREQFVGvUUb+HtfL1ytlEVcLJUqpEVkK5ERFJ4IiICIiAiIgIiIOhaFfure93+Zyz6IgIiIP/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 name="AutoShape 13" descr="data:image/jpeg;base64,/9j/4AAQSkZJRgABAQAAAQABAAD/2wCEAAkGBxEQEBIREhQUFBUUEhUVEBgQFBQQFxUUFhQWGBQWGBUYHCggGBolHBQWITEhJSkrLi8uFx8zODMsNygtLisBCgoKDg0OGhAQGiwkHCQsLC0sLCwsLCwsLCwtLCssLCwsLCwvLiwsLCwsLywrLCwsLC8sLCwsLCwsLCwsLCwsLP/AABEIAOEA4QMBIgACEQEDEQH/xAAcAAEAAQUBAQAAAAAAAAAAAAAABAIDBQYHAQj/xABGEAABAwICBgYGBwUGBwAAAAABAAIDBBEFEwYSITFBUQciYXGBoRQyUpGx0SNCYnKCksEzNFOi8BVDc7Lh8RZEVWODw9L/xAAaAQEAAwEBAQAAAAAAAAAAAAAAAgMEBQEG/8QALBEBAAICAQMBCAEFAQAAAAAAAAECAxEEEiExQQUiQlFhcYGRMjOhscHhE//aAAwDAQACEQMRAD8A7iiIgIiICIiAiIgKmSQNBc4gAbSSbADtKs19bHBG6WRwa1ouSfIDmexck0m0mlrXW2siB6rAd/Iu5n4LLyeVXBHfvPyXYsM5J+jbsa6QYo7tp25rto1nXawHs4u8u9ahXaXVs2+UsHKIZY942+awaLiZeZlyT3nX2dCmClfRelqpH+s97vvPc74lWxI4bifAlUos25lbpKgxOeP1JpW/dkcB7rrLUWmldF/eCQcpWh3mLHzWvorK5slf42lGaVnzDo+E9IkbrCoYYz7Ud3t79XePNblRVkczA+J7XtO4tN/9iuDKXhuJzUz9eF5YeNtzuxzdxC3YfaV69sneP7s2Ti1n+PZ3VFrWi2l0dZaN9o5vZvsfbiw/pvWyrs48lcleqs7hhtSazqRERTREREBERAREQEREBERAREQEREBEWp9IuM5FPlNNnz3bs3iMeuey9wPE8lXlyRjpNp9EqVm1oiGn6a6RGrmMbD9DG7qW+u4bC8+duzvWtqkKpfMZclslptby69KxWNQIiKCQiIgIi9ItsPjdB4iIgqjeWkOaSCDcEbCCNxBXVNCdJ/S2ZUp+mYN+wZjfaHbzH9DlKu0lS+KRkjDZzHBzT2j9Fo43IthvuPHrCrLijJXXq72ixuj+LNq4GTN2E7Hj2XjeP17iFkl9LW0WiJjw5UxMTqRERevBERAREQEREBERAREQEREBcV0yxT0mslcDdrCY4+Wq02uO83Piuq6UYh6PRzy8QyzfvOIa3zcFw0Fcr2lk7RT8tnEr5suAr0FUAqoFceYb1aLwL1eAiKZhOHuqJWxt4nrHk3iUiN9oGa0MwbNfnPHUYeoD9Z/PuHxWz4vgENQCSNV/B7RY+PNZGjpWxMbGwWa0WCvWXQphiK6lRN+7lmL4NLTOs8XafVcNx+R7Fjl16qp2yNLHgOaRYgrnWkeBmmddu2Nx6p5H2Ss2XD0948La22wyIioSbV0e4xkVOU4/RzdXbuEn1T47vELqy+fwSNo2EbQRwPArt+j+I+k00U3Fzet94bHeYK7PszNus459O8MHLpqYsyKIi6rGIiICIiAiIgIiICIiAiIg0XpYrNWCGEH15C49zB83BcwBW4dKlTrVrGX2Rwt/M5zifLV9y1AN6ut228lwObbqzT+nT49dUhUF6CqAVUFkmF64FUvKeIvcGtFySAPFZDHKPIkEY4Mbfvtt81HXbb1BaLmw8F0jRXCPR4ruHXeAXdnJq17QzB8x2e8dVp6gPE8/Bb60LTx8fxSqyW9FQCWVQC9IW7Sja0QotbTNlY5jhcOFipjgrbgq7QnWXJ8UoXU8ro3cNx5jgVEW86b0AdEJQNrNh+6T81oy5uSvTbTRE7gXROiyuuyaA/VcJG9zgA7zaPeudrYNA6vKr4uT9aN34mkt/mDVdw8nRmrP4/avPXqxy7AiIvpXJEREBERAREQEREBERAREQcP04qczEKg8nhg/C0BY+Jt4j7/co9fUZk0sntyPd+ZxP6qVFsaB2L5jkW3bf1dnDGo19GxYPocXsbJMbB20Nbvt2lZObQ+AjqlwPA3us7hTtalhP2G/BXldNIhGJaxo7o8YJXvksdXZH29qjY9hrqitawbiwFx5C+1bgqIoQHufxIA8Ao9Ea0ltdo6dsbAxosALBS2q0xXmLXSFFlxoXpCNVZC0RHZTMrDgrTlferL1TeFlUHEIcyN7DxaQuVSNsSORIXXXhcsxePVnlH23fFYORHiWiiGr1FPlyxyew9rvcQVZRZonU7Td/abgHmF6sdo5UZlJTv4mFl/vBoDvMFZFfWVnqiJcWY1OhERSeCIiAiIgIiICIiAo+ITZcMj/AGY3O9zSVIWD02qMvD6l3/bLR3us0fFRvOqzL2sbmIcKhG4Kdr7FCiKuufsXzV43LsVnUOs6Mu1qOL7tvcVMWM0Kfejj7L/G6yZWifEIR5kVTVSvWryEl9ivMVhqvNWiimy+1VEq20qolaInsomFD1ZcrrlacqrrKrLlzHSH95k+8unPK5djjr1Eh+0fisHI8NNEFERZU3Xej6XWoI/sl7fc4/NbGtO6L5b0sjfZmPuLWn5rcV9PxZ3hrP0cjNGskiIivViIiAiIgIiICIo1diEMDdaaRkbecjmsHnvQSVzTpYx9pDaJhuQ4PntwsLsZ37Q7wCq0o6S2AOiowXONwZXCwb2safWPabDvXM5ZXPcXOJc5xu4uNySd5JO9YOTyImOirVhxTvql6Cqrq2FUCuZMNjp/R9LeltycfiR+i2GTetQ6NpupIztv5/6rcJd6n8J6qF61eIFFJearrSrLSrrSr6SqtC8Cvbq2Cqrq6JV6HFWnKpxVtxULSlWFiodZrjyBXKqx+tI883H4rpeMy6kLz2Ll5KwZ58NFfDxERZ0nReip30dQPtsPvafkt7XP+ij/AJr/AMX/ALF0BfR8Gd4K/n/MuXyP6kiIi1qBERAREQFrOk2G4k676Kr1D/CljgI7mvMZI8b94WzIvLV3GnsTpwjHMYxiEltTLUR3Nr2EbT3OYACtclndIdZ7nPPN7i4+8rsfSBpZPh8kbRFFLFKw3zNa+sDtG+1rEcFz6s0shkNxh1GDzIefJpaublpETqbftsx2mY3prjASQBtJNgBtJJ3ADirz49TY71gdreXf8lIqMZkeCGiOEG9xTsEVweBPrEeKghZpiF0LgKqBVsFVAqEwk3Do8qNWdzeYXRZFxfC691PIJG8N/d/QXV8ExhlTGHA7eISPk9TUXrgvFFJW0q40qy0q4CrKyjMLoK9uqAV7dWbV6ekq24r0lRqyqbG3WcbKNpSiGF0yqNWDV9paCsxpDjHpDrD1RuWGJWDJbqt2XxD1F4F6qx0XoqZ9HUHm9g9zT81va1Doyg1aNzvblcfcA39Ft6+l4cawV+zlZ53kkREWlSIiICIiAiIg1jpC0fNdRlrBeWI5kPaQLOZ4jzAXBrEGxuCNhB2EHkRwX1AtP0q6P6atcZWEwyn1nMF2uPNzOfaLFZc+Cb96+V+LL09pcQCqBW8y9FNcCdWSncOBc6Rh92Wbe9arjmEyUc7oJSwvaGl2WS4DWFwLkDbYjhxWG+K1e8w01vWfEoYKqBVsFVAqqYWLgWQwfFH00gc0m1+sP64rGgqoFQmHsS7Dg2MR1LAQRe20f1x7FPIXP9Ao9fMFyNoII4G29bqyqLDqy7OThuPyK82mlqoFUBegr2BcJ2c1hptKYI3FkgkjcN4ew/pvWVdIALk2HasZXxMqxqagc323jd93ivZtOuzyIj1RZtMqYDq67jwGqR5la5jmM57LAOud5JA47gBwWWqdCoz+zkc37wDx+ixOL6PPp49Yva4bdwIOyyptN58rIisMDderwBVhZ5e7AF6il4TRGonihH13gHu3uPuBSIm06h5M67y63obTZdDTg7ywPP4+sPIhZpUxsDQGjYAAB3Dcql9XSvTWK/JxbTuZkREUngiIgIiICIiArFbI9sb3RtD3gXa0u1NY8taxsr6IOV13SxK3WY2lDHtJac2QnVcNhBaGi9jwuFzuvrXzyvmkOs+R2s87tvdytYeC7LpvoJHXXmiIjnA2m3Vl5B9uP2viuPYrhU9JIY543RuG7WHVd2tducO5c7PGT4u8NmKaenlFBVQVAKplnawXc4NH2iAsul+0gFVArFHF2nZE18p+w02/MeCSelvaT1IgATb9o75KyvGyW9Fc5qR6updHcPUe7mT+g/Rbk5oIsRcdq1ro4AOG08l7l8YLidvWFw7zutnWaY1Mw0RO4iUP0LV/ZuLez1h7ivcqbdrt7w3apaLx6isoW3u8l5+1u8ApIXqkMhsLlSrWZ8PJtpHWE0tbenPj8P8ARZty510mY7OyeGjp3NBMT5Ztcaw1SQ1nnde1xzknph5a8UjcsKCqwsAMWqI/2sBcPagdrfyHapVPj9O7YX6h5SjL+OxU5OJlp5r/ALK5qW8SywW/9GOEbX1bhzZFf+dw+HvWpaM4O6ulDGHqb5HjaGt791zwHyXaaSmZExsbBZrQA0DkFp9n8abW/wDS3iPH3/4p5WXUdMeq8iIu254iIgIiICIiAiIgItJ066R6fDTkMaZ6oi4iYbBoI2GR+5o7N64/i+lOJVt/SKp7Gu3xUv0LAPZuOsR3koO+Y5pZQ0QPpFRFGRfqlwc/Z9gXdfwXPdIelqkqGOigopKpp+tUBsMR7Re7vIFcsp6OKP1WC/M7T7ypWYgsVEM0r3OLmwMJ6scGs/VHLXfcr2HCoWnWLdd3OQl/kdivZiZijWla+IezaZ8pLXAbBs7ti9L1FzEzFJ46N0P1OtQPi4wVEsZ9+sP8y3lct6H6jVqa+Hg4RStH5mvPm1dSXF5NdZZdPDO6QIiKhari3quaa+xWUUotMRp5rvsXDsWrvSMQrKjeDLlR34MiAbs7yCfFdb0sxP0ShqZ9l2Qv1L+2RZn8xC4bh7dSJjeNrnvO0+ZW7g07zZl5VvFWTzFbmYx4s5rXfeAKs5iZi6LEqoo3U51qWaanN7nJkc0E9rSbFbPhfSNjFObPfDVs5TMEMlrbg+MAeJBK1bMTMQdUw7poptgq6aenPF7AJ4xzJLTrAeBW7YLpdQVlvR6mJ5O5ocGv28NQ2N/BfOuYo1RSRSesxp7bWPvCD6uRfNGBaT4hh5Bpp3PYN8FSTLGRyaTtZ4Fdv0F02p8Viuz6OZgAqIXHrRu5j2mcnDyQbQiIgIiIC0XpV02/s2BsUJBqqgEQjYctu50rhyF9l957it2qJmxsc9xs1rS5xPAAXJXytpDjr8QrZ6x+57i2AexA0kRt77bT2koLMd7ue5xfI860j3nWc9x3kkqvMUTMTMQS8xMxRMxMxBLzEzFEzEzEEvMTMUTMTMQbR0c1eXi0Qvsmhkj7y3rD4FdtXzlhNZk1lHNe2pUx633HODX+RK+jVy+dXV4n6N/Fn3ZgREWJpEREHOembELQ01IN80uvJ/hxWO3vc4flK53mLLdI+J5+KSgG7adjYW8tb1pPM28Fr2Yu1xqdOOHMz26ryl5iZiiZiZivVJeYmYomYmYgl5iZiiZiZiCXmKuixCWlnjq6d2rNEbjlI360b+bSNig5iZiD6h0P0jixKkjqotmtcSNO+ORux7D3H3gg8Vml87dEWkxocQED3WgrCGEbLNqP7t3Zf1fEcl9EoCIiDnnTljRp8LdC02fVPbCLb9T1pfe0av4l8+NdYADgNi3zp5xrPxNlODdlLCAQP4snWf8Ay6g8FznMQS8xMxRMxMxBLzEzFEzEzEEvMTMUTMTMQS8xMxRMxMxBeqJDqkjeLOHeDf8ARfTGD1Qmp4ZQbiSJjwees0FfMDn3Fl33oprDLhNNc3MevGfwPcGj8uqsPOr7sS1cWfemG3IiLmNwo+IVbYIZJnbGxsc91+TQT+ikLRumLEsnDXRg2dUPZGLb9UHWf5Nt4qeOvVaKo3t01mXGPSTI58rvWle6R3e9xJ+K9zFED0zF3nJS8xMxRMxMxBLzEzFEzEzEEvMTMUTMTMQSsxMxRcxMxBfn6zSPd2HgvqHo30kGJYdDOTeRoyqgcpWAa1+8EO/EF8r5i6Z0C6RZFc+jeepVN1o77hNGCbfiaD4tA4oPoRERB8eaYPqP7QqjVMMczpnue131bm7QDxGrax5LD5i+qukXQCDF4tto6hg+hlAvs36jx9Zm09x28wfmnSfROtw2QsqonMFyGvHWjfyLXjYb77bDzAQYvMTMUdEEjMTMUdEEjMTMUdEEjMTMUdEEjMXZ+gmt1qWohv8As5g4DkHt+bSuILpHQbiAjrZo3OAbJTk7TbrMe3V29znrPyq7xSuwTq8O6oo/psX8Rn52/Neenw/xI/zt+a47pJK4f034rr1sVOD1YIrn/EkNz7mhvvK7McRgG+WP87fmvl/SXFDV1c9R/Ekc5vDq3swflAWzhU3fq+TNybarr5omYmYo6LqMCRmJmKOiCRmJmKOiCRmJmKOiCRmJmKOiCRmKThtdJDPFLFfMjka6O1yS4EWFhvvuVeBaP1dc/LpYXyuvbqizR955s1viQvono16LIcM1Z59Waq4OtdkOzdGCLk7T1j4AcQk/8e1f/S678jP/AKRb6iAsJpj+6P72/FEQc5REQEREBERAREQFVGvUUb+HtfL1ytlEVcLJUqpEVkK5ERFJ4IiICIiAiIgIiIOhaFfure93+Zyz6IgIiIP/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 name="AutoShape 15" descr="data:image/jpeg;base64,/9j/4AAQSkZJRgABAQAAAQABAAD/2wCEAAkGBxEQEBIREhQUFBUUEhUVEBgQFBQQFxUUFhQWGBQWGBUYHCggGBolHBQWITEhJSkrLi8uFx8zODMsNygtLisBCgoKDg0OGhAQGiwkHCQsLC0sLCwsLCwsLCwtLCssLCwsLCwvLiwsLCwsLywrLCwsLC8sLCwsLCwsLCwsLCwsLP/AABEIAOEA4QMBIgACEQEDEQH/xAAcAAEAAQUBAQAAAAAAAAAAAAAABAIDBQYHAQj/xABGEAABAwICBgYGBwUGBwAAAAABAAIDBBEFEwYSITFBUQciYXGBoRQyUpGx0SNCYnKCksEzNFOi8BVDc7Lh8RZEVWODw9L/xAAaAQEAAwEBAQAAAAAAAAAAAAAAAgMEBQEG/8QALBEBAAICAQMBCAEFAQAAAAAAAAECAxEEEiExQQUiQlFhcYGRMjOhscHhE//aAAwDAQACEQMRAD8A7iiIgIiICIiAiIgKmSQNBc4gAbSSbADtKs19bHBG6WRwa1ouSfIDmexck0m0mlrXW2siB6rAd/Iu5n4LLyeVXBHfvPyXYsM5J+jbsa6QYo7tp25rto1nXawHs4u8u9ahXaXVs2+UsHKIZY942+awaLiZeZlyT3nX2dCmClfRelqpH+s97vvPc74lWxI4bifAlUos25lbpKgxOeP1JpW/dkcB7rrLUWmldF/eCQcpWh3mLHzWvorK5slf42lGaVnzDo+E9IkbrCoYYz7Ud3t79XePNblRVkczA+J7XtO4tN/9iuDKXhuJzUz9eF5YeNtzuxzdxC3YfaV69sneP7s2Ti1n+PZ3VFrWi2l0dZaN9o5vZvsfbiw/pvWyrs48lcleqs7hhtSazqRERTREREBERAREQEREBERAREQEREBEWp9IuM5FPlNNnz3bs3iMeuey9wPE8lXlyRjpNp9EqVm1oiGn6a6RGrmMbD9DG7qW+u4bC8+duzvWtqkKpfMZclslptby69KxWNQIiKCQiIgIi9ItsPjdB4iIgqjeWkOaSCDcEbCCNxBXVNCdJ/S2ZUp+mYN+wZjfaHbzH9DlKu0lS+KRkjDZzHBzT2j9Fo43IthvuPHrCrLijJXXq72ixuj+LNq4GTN2E7Hj2XjeP17iFkl9LW0WiJjw5UxMTqRERevBERAREQEREBERAREQEREBcV0yxT0mslcDdrCY4+Wq02uO83Piuq6UYh6PRzy8QyzfvOIa3zcFw0Fcr2lk7RT8tnEr5suAr0FUAqoFceYb1aLwL1eAiKZhOHuqJWxt4nrHk3iUiN9oGa0MwbNfnPHUYeoD9Z/PuHxWz4vgENQCSNV/B7RY+PNZGjpWxMbGwWa0WCvWXQphiK6lRN+7lmL4NLTOs8XafVcNx+R7Fjl16qp2yNLHgOaRYgrnWkeBmmddu2Nx6p5H2Ss2XD0948La22wyIioSbV0e4xkVOU4/RzdXbuEn1T47vELqy+fwSNo2EbQRwPArt+j+I+k00U3Fzet94bHeYK7PszNus459O8MHLpqYsyKIi6rGIiICIiAiIgIiICIiAiIg0XpYrNWCGEH15C49zB83BcwBW4dKlTrVrGX2Rwt/M5zifLV9y1AN6ut228lwObbqzT+nT49dUhUF6CqAVUFkmF64FUvKeIvcGtFySAPFZDHKPIkEY4Mbfvtt81HXbb1BaLmw8F0jRXCPR4ruHXeAXdnJq17QzB8x2e8dVp6gPE8/Bb60LTx8fxSqyW9FQCWVQC9IW7Sja0QotbTNlY5jhcOFipjgrbgq7QnWXJ8UoXU8ro3cNx5jgVEW86b0AdEJQNrNh+6T81oy5uSvTbTRE7gXROiyuuyaA/VcJG9zgA7zaPeudrYNA6vKr4uT9aN34mkt/mDVdw8nRmrP4/avPXqxy7AiIvpXJEREBERAREQEREBERAREQcP04qczEKg8nhg/C0BY+Jt4j7/co9fUZk0sntyPd+ZxP6qVFsaB2L5jkW3bf1dnDGo19GxYPocXsbJMbB20Nbvt2lZObQ+AjqlwPA3us7hTtalhP2G/BXldNIhGJaxo7o8YJXvksdXZH29qjY9hrqitawbiwFx5C+1bgqIoQHufxIA8Ao9Ea0ltdo6dsbAxosALBS2q0xXmLXSFFlxoXpCNVZC0RHZTMrDgrTlferL1TeFlUHEIcyN7DxaQuVSNsSORIXXXhcsxePVnlH23fFYORHiWiiGr1FPlyxyew9rvcQVZRZonU7Td/abgHmF6sdo5UZlJTv4mFl/vBoDvMFZFfWVnqiJcWY1OhERSeCIiAiIgIiICIiAo+ITZcMj/AGY3O9zSVIWD02qMvD6l3/bLR3us0fFRvOqzL2sbmIcKhG4Kdr7FCiKuufsXzV43LsVnUOs6Mu1qOL7tvcVMWM0Kfejj7L/G6yZWifEIR5kVTVSvWryEl9ivMVhqvNWiimy+1VEq20qolaInsomFD1ZcrrlacqrrKrLlzHSH95k+8unPK5djjr1Eh+0fisHI8NNEFERZU3Xej6XWoI/sl7fc4/NbGtO6L5b0sjfZmPuLWn5rcV9PxZ3hrP0cjNGskiIivViIiAiIgIiICIo1diEMDdaaRkbecjmsHnvQSVzTpYx9pDaJhuQ4PntwsLsZ37Q7wCq0o6S2AOiowXONwZXCwb2safWPabDvXM5ZXPcXOJc5xu4uNySd5JO9YOTyImOirVhxTvql6Cqrq2FUCuZMNjp/R9LeltycfiR+i2GTetQ6NpupIztv5/6rcJd6n8J6qF61eIFFJearrSrLSrrSr6SqtC8Cvbq2Cqrq6JV6HFWnKpxVtxULSlWFiodZrjyBXKqx+tI883H4rpeMy6kLz2Ll5KwZ58NFfDxERZ0nReip30dQPtsPvafkt7XP+ij/AJr/AMX/ALF0BfR8Gd4K/n/MuXyP6kiIi1qBERAREQFrOk2G4k676Kr1D/CljgI7mvMZI8b94WzIvLV3GnsTpwjHMYxiEltTLUR3Nr2EbT3OYACtclndIdZ7nPPN7i4+8rsfSBpZPh8kbRFFLFKw3zNa+sDtG+1rEcFz6s0shkNxh1GDzIefJpaublpETqbftsx2mY3prjASQBtJNgBtJJ3ADirz49TY71gdreXf8lIqMZkeCGiOEG9xTsEVweBPrEeKghZpiF0LgKqBVsFVAqEwk3Do8qNWdzeYXRZFxfC691PIJG8N/d/QXV8ExhlTGHA7eISPk9TUXrgvFFJW0q40qy0q4CrKyjMLoK9uqAV7dWbV6ekq24r0lRqyqbG3WcbKNpSiGF0yqNWDV9paCsxpDjHpDrD1RuWGJWDJbqt2XxD1F4F6qx0XoqZ9HUHm9g9zT81va1Doyg1aNzvblcfcA39Ft6+l4cawV+zlZ53kkREWlSIiICIiAiIg1jpC0fNdRlrBeWI5kPaQLOZ4jzAXBrEGxuCNhB2EHkRwX1AtP0q6P6atcZWEwyn1nMF2uPNzOfaLFZc+Cb96+V+LL09pcQCqBW8y9FNcCdWSncOBc6Rh92Wbe9arjmEyUc7oJSwvaGl2WS4DWFwLkDbYjhxWG+K1e8w01vWfEoYKqBVsFVAqqYWLgWQwfFH00gc0m1+sP64rGgqoFQmHsS7Dg2MR1LAQRe20f1x7FPIXP9Ao9fMFyNoII4G29bqyqLDqy7OThuPyK82mlqoFUBegr2BcJ2c1hptKYI3FkgkjcN4ew/pvWVdIALk2HasZXxMqxqagc323jd93ivZtOuzyIj1RZtMqYDq67jwGqR5la5jmM57LAOud5JA47gBwWWqdCoz+zkc37wDx+ixOL6PPp49Yva4bdwIOyyptN58rIisMDderwBVhZ5e7AF6il4TRGonihH13gHu3uPuBSIm06h5M67y63obTZdDTg7ywPP4+sPIhZpUxsDQGjYAAB3Dcql9XSvTWK/JxbTuZkREUngiIgIiICIiArFbI9sb3RtD3gXa0u1NY8taxsr6IOV13SxK3WY2lDHtJac2QnVcNhBaGi9jwuFzuvrXzyvmkOs+R2s87tvdytYeC7LpvoJHXXmiIjnA2m3Vl5B9uP2viuPYrhU9JIY543RuG7WHVd2tducO5c7PGT4u8NmKaenlFBVQVAKplnawXc4NH2iAsul+0gFVArFHF2nZE18p+w02/MeCSelvaT1IgATb9o75KyvGyW9Fc5qR6updHcPUe7mT+g/Rbk5oIsRcdq1ro4AOG08l7l8YLidvWFw7zutnWaY1Mw0RO4iUP0LV/ZuLez1h7ivcqbdrt7w3apaLx6isoW3u8l5+1u8ApIXqkMhsLlSrWZ8PJtpHWE0tbenPj8P8ARZty510mY7OyeGjp3NBMT5Ztcaw1SQ1nnde1xzknph5a8UjcsKCqwsAMWqI/2sBcPagdrfyHapVPj9O7YX6h5SjL+OxU5OJlp5r/ALK5qW8SywW/9GOEbX1bhzZFf+dw+HvWpaM4O6ulDGHqb5HjaGt791zwHyXaaSmZExsbBZrQA0DkFp9n8abW/wDS3iPH3/4p5WXUdMeq8iIu254iIgIiICIiAiIgItJ066R6fDTkMaZ6oi4iYbBoI2GR+5o7N64/i+lOJVt/SKp7Gu3xUv0LAPZuOsR3koO+Y5pZQ0QPpFRFGRfqlwc/Z9gXdfwXPdIelqkqGOigopKpp+tUBsMR7Re7vIFcsp6OKP1WC/M7T7ypWYgsVEM0r3OLmwMJ6scGs/VHLXfcr2HCoWnWLdd3OQl/kdivZiZijWla+IezaZ8pLXAbBs7ti9L1FzEzFJ46N0P1OtQPi4wVEsZ9+sP8y3lct6H6jVqa+Hg4RStH5mvPm1dSXF5NdZZdPDO6QIiKhari3quaa+xWUUotMRp5rvsXDsWrvSMQrKjeDLlR34MiAbs7yCfFdb0sxP0ShqZ9l2Qv1L+2RZn8xC4bh7dSJjeNrnvO0+ZW7g07zZl5VvFWTzFbmYx4s5rXfeAKs5iZi6LEqoo3U51qWaanN7nJkc0E9rSbFbPhfSNjFObPfDVs5TMEMlrbg+MAeJBK1bMTMQdUw7poptgq6aenPF7AJ4xzJLTrAeBW7YLpdQVlvR6mJ5O5ocGv28NQ2N/BfOuYo1RSRSesxp7bWPvCD6uRfNGBaT4hh5Bpp3PYN8FSTLGRyaTtZ4Fdv0F02p8Viuz6OZgAqIXHrRu5j2mcnDyQbQiIgIiIC0XpV02/s2BsUJBqqgEQjYctu50rhyF9l957it2qJmxsc9xs1rS5xPAAXJXytpDjr8QrZ6x+57i2AexA0kRt77bT2koLMd7ue5xfI860j3nWc9x3kkqvMUTMTMQS8xMxRMxMxBLzEzFEzEzEEvMTMUTMTMQbR0c1eXi0Qvsmhkj7y3rD4FdtXzlhNZk1lHNe2pUx633HODX+RK+jVy+dXV4n6N/Fn3ZgREWJpEREHOembELQ01IN80uvJ/hxWO3vc4flK53mLLdI+J5+KSgG7adjYW8tb1pPM28Fr2Yu1xqdOOHMz26ryl5iZiiZiZivVJeYmYomYmYgl5iZiiZiZiCXmKuixCWlnjq6d2rNEbjlI360b+bSNig5iZiD6h0P0jixKkjqotmtcSNO+ORux7D3H3gg8Vml87dEWkxocQED3WgrCGEbLNqP7t3Zf1fEcl9EoCIiDnnTljRp8LdC02fVPbCLb9T1pfe0av4l8+NdYADgNi3zp5xrPxNlODdlLCAQP4snWf8Ay6g8FznMQS8xMxRMxMxBLzEzFEzEzEEvMTMUTMTMQS8xMxRMxMxBeqJDqkjeLOHeDf8ARfTGD1Qmp4ZQbiSJjwees0FfMDn3Fl33oprDLhNNc3MevGfwPcGj8uqsPOr7sS1cWfemG3IiLmNwo+IVbYIZJnbGxsc91+TQT+ikLRumLEsnDXRg2dUPZGLb9UHWf5Nt4qeOvVaKo3t01mXGPSTI58rvWle6R3e9xJ+K9zFED0zF3nJS8xMxRMxMxBLzEzFEzEzEEvMTMUTMTMQSsxMxRcxMxBfn6zSPd2HgvqHo30kGJYdDOTeRoyqgcpWAa1+8EO/EF8r5i6Z0C6RZFc+jeepVN1o77hNGCbfiaD4tA4oPoRERB8eaYPqP7QqjVMMczpnue131bm7QDxGrax5LD5i+qukXQCDF4tto6hg+hlAvs36jx9Zm09x28wfmnSfROtw2QsqonMFyGvHWjfyLXjYb77bDzAQYvMTMUdEEjMTMUdEEjMTMUdEEjMTMUdEEjMXZ+gmt1qWohv8As5g4DkHt+bSuILpHQbiAjrZo3OAbJTk7TbrMe3V29znrPyq7xSuwTq8O6oo/psX8Rn52/Neenw/xI/zt+a47pJK4f034rr1sVOD1YIrn/EkNz7mhvvK7McRgG+WP87fmvl/SXFDV1c9R/Ekc5vDq3swflAWzhU3fq+TNybarr5omYmYo6LqMCRmJmKOiCRmJmKOiCRmJmKOiCRmJmKOiCRmKThtdJDPFLFfMjka6O1yS4EWFhvvuVeBaP1dc/LpYXyuvbqizR955s1viQvono16LIcM1Z59Waq4OtdkOzdGCLk7T1j4AcQk/8e1f/S678jP/AKRb6iAsJpj+6P72/FEQc5REQEREBERAREQFVGvUUb+HtfL1ytlEVcLJUqpEVkK5ERFJ4IiICIiAiIgIiIOhaFfure93+Zyz6IgIiIP/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AutoShape 17" descr="data:image/jpeg;base64,/9j/4AAQSkZJRgABAQAAAQABAAD/2wCEAAkGBxAQEhISEhIUFRUVEhQYFRQVEBUUDxAQFBUXFxUSFRUYHSggGBolGxUVITEiJSkrLi4uFx8zODMtNygtLisBCgoKDg0OGhAQGiwkHCQsLCwsLCwsLCwsLCwsLDQsLCwsLCwsLCwsLCwsLCwsLCwsLDcsLDQsLCwsLCwsLCwsLP/AABEIAOEA4QMBIgACEQEDEQH/xAAcAAEAAgMBAQEAAAAAAAAAAAAABAYDBQcCCAH/xABEEAABAwICBgcFAwkIAwAAAAABAAIDBBEFIQYSMUFRYQcTInGBkbEyQlKhwRRi0SMzQ3JzgpKiwggVJFNjsuHwFzSz/8QAGQEBAQEBAQEAAAAAAAAAAAAAAAIBAwQF/8QAIhEBAQACAgICAgMAAAAAAAAAAAECEQMxEiEEYVFxEzLx/9oADAMBAAIRAxEAPwDuKIiAiIgIiICIiAi/HOAFzkBtO4BVCvx+arJionakQykqyNvFsAO39fy3FNDcYvpJT0zurJL5TshibrynhcbGjmSFrjilfNm1kVO3715prcbCzWnlmomH0UNOCImkuJu557Uj3b3OccyvNfi0cP5yQA/CDd3kFWk7Zpm1Hv1kx/VEcY/laoE1RO32aucd7muHk5pWnrNK2H2Iyebj9Fr5MWqH5iIW7rDzK3TNrE3SmuhObo528Hs6uQ9z2ZfyqyaP6X09W7q84pv8qS13cdR2x/ryXLZq+Qe0Ix++L/IqBU1rXWvkQQWua7tNcMw4HaDdPE2+gkVY6P8ASA1tN2zeWJ2pIdmvldslt1x8wVZ1CxERAREQEREBERAREQEREBERAREQEREBeJpWsaXOcGtaCXOJs1rRmSSdgSWRrGlziGtaCXOJs1rQLkknYLLnuI4rHibrveRQsddsTM5a1zTk94HsxXGTTmdp3W2TbLdJdRVyYqSG60dEDtzbJWEbzvEfLfv4KXX1EFKwa7mxsaOy0bT3BaLFdPYoRqRUlUQBYakcTQAOBc/LyVBxbTWqLi+LD2Md/m1MgnkHMNdZjfAKtJ2utTjFXVAilidHFvldZotx13ZD1VeqHUUFzPU9a/eyHMX5yO2+AVGxPHK2qP8AiqzL4Q+7RyDG5BRoZqdu50h4uNm+W1aLm/SVpNqaEN521n/xFQ6itlfnJJ4XuVpWYi85CzRwaLBZYXEmw2laJ7XX2Z962mF4S+btE6sY2u+K20NH1TRvCDUy9WPZbYyu9GAqz4zVMiYWsAAbZoA2Af8AQjFfqnuoiJqZ7o3sN7hx7Q3hw2OHI5LsuiuNtrqWOcCxcLPaPdkbk4d18xyIXBcUrS9rr/CfRdD6Caoup6iO/syMd/G3V/oU5T02X26ciIoWIiICIiAiIgIiICIiAiIgIiICIiDxPC17XMcAWuaWuB2OaRYg+C+U9J8PlwqtmpdZ7Q114nhxBfA7NhuNptkeYK+r1z3pX0QirxTyFhL2Fzbg2Oo4Xsc88x8ynlr2a36cPi0kqhl1znDg+zx/NdeZsU6z85DA/mYQD5tsrgejhrf0R9fqo0mhEY91w8XBP543+Kqa5sB/Qhv6j3D5G6/WRQcZG+DXD6K0S6FEey53nf1Wvn0VmbsN+8W+a2cuNLx5IcFID7ErDyN2O8ip7CIRYEOkOQAz1eahxaPVDjbVA53yVjw/ABAx0js3Abdw7lt5MU+FXTBoW0NEB+kcwved+sRe3gLBVbFJy5rv2gHkxbHE63Wi2+4PQLRVclw/9qT6q0NViD7Mf3H5rofQGTesHKH1lC5tiDrgN4keQzXTugaL/wBx3EQjxJlP1CzLonbrSIi5ugiIgIiICIiAiIgIiICIiAiIgIiIC1mkA/JA8Hj0IWzUHG23hfysfIhZl02dtHS5hZn0zXDtNB8FGoHZFbFjlyjpWmqsFYfZy9FqZ8PLdoVskKiygFZYSqp9hZe9lrNIuzBKRub9QrdPTjcq1j8BdFM3ix3opnqxV9xTG1mtEO5RJ6j2s9pXnQWjNbL1JJaxgL5XD3Ixw5k5D/hbHTvCKenjbLA17O2GkOkL9YEGzjfYct2Wa9lzkunmmFs20E+ZvysPFdm6EKbVpJ5PjnsObWMaPUuXBRXZHP8A4X0z0a4cafDKRjhZzo+scDtDpiZLHuDgPBMumSe1nREULEREBERAREQEREBERAREQEREBERAWKrj1mPbxaR5hZUQUrD5MyFsQ9ayob1U728HG3ccx8iFJEi88dqkOesMjl4MixPet2aeJXbVopjcnndbWqks0rSFyiqjUaHYP9jiqPimqHG+/qWGzG+ZcfFaXpTqNSmjbvdKD4NBP1CusWa5F0mYr11V1YvqwjV73nNx9F0495Z7Tl6x01+h+GOr62mpQLiWVodyib2pT4Ma4r7Ca0AADIAWA3ABcK/s5aPXdUV7xk0dTF+sbOlcO4agv95y7su9cRERYCIiAiIgIiICIiAiIgIiICIiAiIgIiIKppbDqyMkGxwsf1m/8H5KC2RWbSKk62BwHtN7Te9u0eVwqZBLcLhnNV1xu4ml68OesBkXh0ina2HEZcrLWayyVs13KNrKKqMuvbNVXSjRX7c0yx2Ew9ncJB8BPoVYHEvcGN3nM8Atk6MNAA3LcbZdxlkvpf8ARHAmYfRwUrP0bAHH45D2nv8AFxJW4UPCq5s8bXjgNYbw62amL1vMIiICIiAiIgIiICIiAiIgIiICIiAiIgIi8yPDQS4gAbSTYAcyg9Ln2M0n2edzR7Lu0zhqnd4G4Wxx7pIw+luGvM7/AIIQHC/OQkNHmTyXOMT6SZquZutTsbG2+qxpLphe2ZebA7NlgpzwuUbjnJVqMij1VRqheMNc6pjfLG11mA3DrA5C5tmbqr1uOEkhotzd+C82Us7ejHV6baWYDNxsobqtzzqsBz8z+C1tLFLUOs0Fx47h+CuWD4Q2AXOb954dyyRtZMLw4RNufaO3lyXuSIucGjafkOKltDnnVYLn5AcTyU004hFhm87SumOG3PLLStYxjkmFz0s7Luj7Uc7AfzkZsQRu1hYkeI2ErqeG18VTEyaF4fG8Xa4bCOHIjYQcwQuS6dUhfSPdtMbmv8L2d8nHyVV0P0tqcMfePtwuN5IXHsO+80+4/nv33yt6pNx57dV9GotLovpPS4jH1kD7kZSRuylhd8L2+hGR3FbpSoREQEREBERAREQEREBERAREQERaTTOv+z0czwbEt1GneC8htxzAJPggrGlmnMgeYaMjs3D5rB1yNrYwcrDifDiqFidXPUm80r5OTnktHc3YPALa09CPNpt4jJQTEusmnO1oK2FrGlx7gN5J2ALaYFglgHPHbdmeDBwXjDab7ROX7Y4jZvB0m93grLVvEED5DtsbDebbAO9GLnolSNbCwWsHh3kbgf8Aeaq0uj8Be7XZ2muId3g2XQqGi6qONm9jGtvzaACfNRsSwFs7+sEhjuO2A2+sRsIzyNl5+THyd8LpU4o44hZoDRwC2FDhU0+durj+IjMj7o39+xb+kwmnhzawvd8T87dw2DyWaoc5+05cNymcf5Vc/wANeI44W6kQ73HMk8b7/RQnxLauhWN0K6uam6cTthopydr29W0cXSZZdw1j4LmIpbRsJ2m/krRpRiP941QZEb08BIDh7MsnvSDiNw8TvUDEohrBo3BdMZpFqqU1XNS1XWQyOjfqgh7DZ2W0HiORyK65on0uNdaOvbqnICeMEsP7SMZt723HILkmNx6s0R4hwWNbZtm9PrCkqo5mNkje17HC7XNcHNcOIIWZfMGjmktXh79enk1QTd0Z7UMn6zOPMWPNdu0K6QabEbRutDUW/NOdlJYXJid72/LaOFs1Fx0uVcURFLRERAREQEREBERAREQFQulud3UwQt2vkc8jeWxt/F48lfVzLpFqr18EfwU5d4vc4f0Bbj2y9K1RVl42neMj4LWYpU6olINuy4jlcKXXObHfV943twO9VrE6rW1gOFl0c1nwRwZDExu8DxcdpWxqD19bQ0o2OqYy7myH8s8HkRHbxWhweftRjgB8gpGjGPww4t1kus4thlEMbWkufM9zRt2NAYH5n5rK2O44pXxU8bpZTZo83H4QN5XNcA0+fPXOc+4pnfkx/lszycOJB2ngTwAUjSulkq4BPVEtbrs1YmuIbqF1i023W7R46vJc6rKkyzwwR9hvWtF2iwaR7LR4eq9HF8eZcdzyv6cM/k2c048Z92/T6NMS8OhVe0Qxd2q2nnyeANQneNzDzG7iPnal43rQjCua6faSOle7D6Q57KmUbGN3wsPxH3ju2bb22vSBpm5h+x0ZvO/J8g2QMORsfi9FX8EwllOwAe0c3OO0neSrkTawUeHMp47AbBn+C1M7Lkk71YK462Q2epWukhVIUrSGG81MOLnf7V5koFscVi1q2mb8Mcjz3W1R81sXwhGqpLTlv04k8l+TRPisXdg3BHas8EZhwsbg81t8Vqm0wJFjKR39UOA+9zVTfK55LnEknijH1J0fY0a6gp5nHWfqlkh3mSNxY5x79XW/eViXLegCs1qSpiP6Oo1hybIxv1Y5dSXO9uk6ERFjRERAREQEREBERAXFdO60f3tP/pwxt/kDv612pfOOm9VfEsRd/qhv8LWt/pVYpyQK/EC4k3Wqe5YXPKOcrQ3GF1dnfu/gvfR+zrsVJPuxPPjcD6rXUZs7wW46J3NbX1D3bGx5ngNYE+iNdT00qBrsgGyNg1hu13C3yb/vK5x1TG1lCxgt+WJ8b7VYK3ETK+SV21xc7u1tg8Bl4KtYe/XxOkHwm/ycfovs8mM4/jzH6/18D4eWXN8vPkvW/X6nqO2S4Q2aOM+y8MbZw27N6rmmOllTRwinIBnfcMcD2nM2a54Dnv8AMrf6QaSxYdRtlf2nloEUd+1LJbZyaNpO4c7LjL6+SSR9XVO1pHm5O5g3MaNwAyAXxI++3OCUYiBkkN5HZucdt1JnxTWybs48VVJ8YdJkMm8OPeskFUqYtUNStfj+NxUzRlryvyjiHtPdxPBvNV3EdIur/JxDXlOwe6z7ziouGwarnSyO15Xe087h8LeARrb4RSOa5087taeQWJHsRM2iJg4BZsQrgzMbv927y2qA+stYbybDv2/RRqyNznBg270Y0lYXSOJ2lQwyxsrDiEbYW2G3eea0I2oOidB2J9TiDoSezUQubbjLF22fy9b5rv6+UNHMQ+y1dNPewjnjc4/6esA/+UuX1eoyXiIiKVCIiAiIgIiICIiAvlrSGfXq653xVk/k2R4X1Kvk2umD5JXjY6WR4567ib/NXinJEc7NfrliBufFZ3hWhJpzmFm0UqeqnqxvdGB5uF/ko1OclHgdqVLubVXH/eJzm8bPpcH1fZdzyWv0fq2MruuebNjY8njkzVAHMl1vFQ3VGVlipIcy478zyHBe35HLvHTyfF4Jx2t3i2LSVcv2iY5NAbEz3Y4xsaOe8nefC2lq5y857NwWSaTW7hsUaeRrBdxsF897Xi9lGdXySXZFkPek3Du4lYnB0227WcPef38ApkTQAABYcAjX7R0zWZN2na4+048ypkklhZeWDVF1ge+5RiRh79eoaNzWk+Jt9At2WBhe7efRV7BXf4gnl9FuMRmsCg1GKSay1oClTm6wALR5kbcEcQvqbQrEDU0FHMTdz6ePX/aBoD/5g5fLkgXfeg+t6zDAy9zDPKzuDj1o+UijLpWLoCIihYiIgIiICIiAiIg12kVeKelqJibdXDI4d7Wkgedl8pbG24AL6xxjDmVUMkMgu2Rpa4cQQvnrTLQCsoiSxrpor5PaLvaPvNHqPkrxqcop8GbgpTwo1K3M8svFSXq0FMcyFhq8pWO4gheo3WcExNuTTwck9USqXtHkPVTX8PNYqKLVYOJzPeVirKu3ZZm4+Q5lXyZbrJHmrqQzm47ANpUJsBcdaTM7m+638Sp9JhuWuXXcb3JHosjqVw4ea5qRQ1Z42WWQMsvL3WWsY5n7lgcVkssEzkGfBz+VJ5fRbGudc2Wswo9on/uxT3uuVgh1TFGDVNqBdRw1aMUgXWv7PdXlXQ8HQyDnrh7Hf/NvmuUShXzoHqS3EZo90lI4/vRyR2+T3Kcumzt3xF+XX6uboIiICIiAiIgIiIC8SRhwsQCvaIOEdMeBiCoZMxtmSDVNhlrjMX7wT5LnrivqfHcFhrInRStDmkeXMLhGmPR7U0Rc6NrpYtxAvIwcwNveFeNRYpLlJI12tHEi/gc1FJWSKbVB47u8q0ptZVEdlntHyaOKwwRBvMnad5XiFlszmTtKzArBNhqAABnkv10oKiAr91loyPco8hX6SiDyNihSG5UyY5KFZBKw91iprStbCbKdG5BkcFgLc1JC8PbmgiyhWPoqqeqxOI/EyVvmwn1aFX5QtloZC/7Ux7QfyYcT3uBaB8z5LL02dvpGCsBUxj7qpYLHM8AkEBWinhIGa5OiQiIgIiICIiAiIgIiIC8SRhwsRcL2iCk6S9GtFV3cG9W8++zIk89x8VzfF+iitgJMRbK3h7L/AMD8l35FstZZHyrW4RVQG0sEjOZaS3+IXChNevrGakjf7TQe8LR4joTQT+3Ay/HVF/NV5M8XzaHr9Ll26t6I6J19QvZ3PJHk660VX0OvH5uo/iYD6WW+UZ41y66XV8k6J64HJ8Z8wvxvRVX/ABR/P8E8ozVUCcrDZdNj6IKtxGtMwdzCfqt1h3Q3CLGaZ7uQs0fLP5p5RvjXGWhSol3Wboow5wADHAjeHuv455qH/wCIaS+UkndrD8FnlDxrkMa/XMubAXPAZkrtNN0WUTdpe7veforFhuitHT/m4Wg8bC/mnkeLi2AaA1lY4EtMUe9zh2iPut/Fde0c0LpaNga1tzvJzLjxJVkYwDICy9Kbdqk08sYBsFl6RFjRERAREQEREBERAREQEREBERAREQEREBERAREQEREBERAREQEREBERAREQ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 name="AutoShape 19" descr="data:image/jpeg;base64,/9j/4AAQSkZJRgABAQAAAQABAAD/2wCEAAkGBxQSEhUUEhQVFBUXFBcVGBUYGRcUFxcXFxgXFxcWFRcdHCggGBwlHBgYIjEhJSksLi4uFx8zODMsNygtLisBCgoKDg0OFxAQGi0kICUsLCwuLDAsLDAsLyswLTcsLC4sLzAsLCwsLCw3LCwsLCwsLCwsNyw1LCwsLCwsLCwsLP/AABEIAMwAzAMBIgACEQEDEQH/xAAcAAABBAMBAAAAAAAAAAAAAAAAAwQGBwIFCAH/xABLEAABAwICBgUJBQUECQUAAAABAAIDBBESIQUGEzFBUQcUImFxFzJCU4GRkqHTI1Kx0fAIFWKCwTM1Q6IkcnN0k7Kz0uEWNFRjg//EABoBAQADAQEBAAAAAAAAAAAAAAACAwQBBQb/xAAvEQADAAEDAwEGBAcAAAAAAAAAAQIDBBExEiFBEwVhcYGx4SIyofAjUVJykcHR/9oADAMBAAIRAxEAPwC8UIQgBCEIAQhCAEIVc9IHSzTUGKKDDUVIywg/Zxk3zkcN5BAuwZ943oCwamoZG0vkc1jGi5c4hrQOZJyCrvWXpnoKYEQF1XINzWdlm6+cpFreAOfBUFrPrbV6QfiqZXPA82MdmNu/zWDK+Zz396Y0+inuzPZHfv8Acg3LJ0r08Vrz9hDDCL3F7yutyJNgfEAKK13SZpSUOa6skAcb2ZhjIzuA1zQHAZc9yYwaHjHnEu+QT6CgZ6Mdz3DEfwUulkepGr/9W1//AM2r/wCPN/3Jej140jE4PbW1NxfzpXyDMEZteSDv4hbgaMfwgf8A8N35LCbRxHnQkeLCP6J0nOsdaN6Y9KRedKyYXB+0Y0m3IFtrBTXQXT6C5raylwgk3kife3L7Jwz7zi9nBVjLo6J3o28Mkwn0J9x1+4/mnSzvUjq3VzXKirv/AG07HutfZnsyWz9A2PBb5cRvjfE4HNjgQWuGViMwWkcVZ+onTPUUxbFXXqIcm7T/ABmDIYif8QAcDmd9+cSR0aha7QWm4KyJs1NI2RhG8HNp+69u9ru4rYoAQhCAEIQgBCEIAQhCAEIQgBeEr1UN029I7nOfo+keNmBhnlablx3OhBG5o3O5kkZWNwMelXpbc9zqXR0lowC2Soac3k5FsR4NA9MZk7rWuafpKR0hy3cSsqKkxnPJo/Vgt5E0AWGQCkkRbPKOiazcLu58fYtvT0N83mw5DM/+EzikDdyU60VMgbymbEzc0E8zmn7dK23Zd25RTrRR1pASz97nmj98Hmon1pHWlzYbklnrGv8APa13iM/etZU0Ubs2ktPLeFretI60ugwqqcjJwuPktJW6L4x/D+S3xqU2k7lx9zq7Gv1V1pqdHTbWmfhJsHsObHgG+F7f65EXOea6j1E1yg0pTiWI4ZGgCWEm7o3H8Wmxs62duBBA5crqQPzGTvx8Ulq3p+fR9Q2endhe3Ig3wuad7Hji02GXcDvAUGiae52ahaLUvWeLSNKyoisCRaSO+Ixyekw/0NhcEFb1cOghCEAIQhACEIQAhC8JQED6YNc/3dR2jNqifEyIi12AAY5MxwuB4uC5egiL3W95Un6T9Zv3jpCSZpvG37KLheNhNj7SXO/mWlpWYR3neuo4x3HYAAbglBIm2NGNSIbDrao2qa40Y0Gw62iNqmuNGNBsOtqvNqm2NZR3cQ1oLnE2DQLknkAMyU3Gw42qcT0srGMkexzWSXwOIsHW32Vgal9G57M1aLcWwZeza/8AaPbyU31k0BHV07oXdnK7HD0HDzSPwtyWLJrpm0l3XlmqNJVS2/kc/wC1Xu1XulKGSnlfDKML2Gx5EcHDm07wU0xrammt0ZmhwXplXwYhiG8b+9K40YkCN90Ua5nRtYC8nq82Fkwyyz7Mm70bk+BK6sBXEdVHY9xXS3QZrOKugELj9rShsRH/ANdvsj7gW/yqBMsdCEIAQhCAEIQgBQfpl031XRc1jZ8w2Dc7H7TJ9svuYlOFRH7SmlSZKWlBIAa+dwywkuOBh53GGT4kBS8DblPsSZwJTEunGL417jTfGgPQ4L4l7jWdNo6eTKOGV/c2N7vwCkWjOjnSM1v9HMQPpSuEdvFubvkou5XLJKG+ERnGvWuvkMydwG9WxofoY3GqqT3siAHsxuv77KwNAan0dH/YQtDvvu7bz/Mc/cqa1UrjuWzp6fPYpjVno6rKuznsNPEfTkBDiObY8ifE2Hird1W1KpqAXjaXycZn2Lz3NsLNHcPmpRhXmFY8mW77Pg048cwIFqwc1OS1JuaszkvVER121Qjr4+DJm+ZJb/K/m0/L3g0VpjRstLK6KdhY4H2OH3mH0h3hdPuatRp7QUFXHs54w8cDuc082u3gq3Bqaxdn3RXlwLJ3XJzTjXuNT3WLorniJdSO27fuOwtkA8cmu+Sglbo+aEkTRSRkffa5vzIzXp48+PJ+VmC8VR+ZDepzHgpb0Mab6rpSG5syYGB2dh27FvDPthvvUQxJKmndG9r2Etexwc1w3hzTcEeBCtZBHbyE10VWieCKZoIbLGyQA7wHtDgD35p0uHQQhCAEIWq1p04yhpZamTdGwkNuBiduawE8SbBAabpA1/p9FRjafaTPBMcDTZx/iefQZfK/jYGxXMut+s82kqg1FRhDsIaGtBDWtF7NaCSeJO/iktI1tRpGrL3Xknmfk0X3k5MYCcmjcLnIBXhqP0c09E1r5mtnqMiXOzYw8o27v5jn4KrLmnGu5ZjxVfBz6btyIIPfkVcHRdqpC6k21REyR0riW42h2Fjcha44m59oUG6SGY9LVLW8ZWtHtawCyvjRVIIYo425BjGty7hZYdfnaxyp89zVo8Sd034G8Oq9GN1LAP8A82/ktnTaLhZ5sUbfBjfySzAnDAvPl0+WbaSXCM42WyAsOQSrQsWBKtC0yiimegLMBACyVyRU2eWXllkhd2ObmBCTcEuUm4KLRJMQcEi8Jy4JF4We0XSxq8JrURBws4Bw5EAhPHhN3rJaNMM5t1w0WaSsmi9HGXM72O7TfGwNvEFaR7TvINjuPPwVndN1AA+CYAdoOjPPs2cL+8qV9GGjIKnREcdREyVuOXJwuR2zuO9p7wV7mLU/wJt/A8m8H8WoRpujLpg6u2Okrm3hY0MZO0EuYBkBIPSaBxGYtuPC/oJmvaHscHNcA5rmkFrgcwQRkQRxXLHSRqGdHuEsJc+mebAnN0buDXcxyPdn3zP9n/XRwedHzOu0gvgcTmHDN0QucwRdwA4h3PLVFq1uiipcvZl7oQhSIgqX/aT0q5sVLTNItI+SV4ucX2Ya1lxfzSXv3jewcldCoD9pSBwqaR5HZdC9oOWbmvBcLb8g9vvQGr6ENFB0s1S4X2YEbD/E+5cfYAPiVuVEx3BVt0JzjqszfSE+I+DmNA/5XKyGtuvnNddVmqT29JKWKWUtp2gvp+NpHnTQyHvAwuPyarrjVd61aPLNNUEvCQFv80eK/wAnt9ysSJd1FbrF/b9v9HMM7PJ8RxGnDEhGl2JAsXalWpJqVatUmejMLJYhZK5FZ4heoQHixcsli5cZ1CTki9LOSL1nstkQem8icPSD1kyGmCu+maDFQtd9ydh9ha9v4kLYdGMZj0fAR6WJ3vcUh0tf3c//AGkf/MpNoDRpgpoIuLImNP8ArBoxfO6lVN6WZX9T+n3OJJZ2/cONMUTamCSF47MjC3wJ3H2Gy5p0fWSUdSyRuUkEodbO2Jjs2mxBsbWPcSumsVlzLp+UPqp3N8108rh4F7iPktvszI26n4GTXwl0s7SikDgHNILSAQQbgg5gg8Qsky0HA6OmgY8Wc2GNrhkbOawAi4yOY4J6vXPOBVh0/avGpoGzsaTJTPLsrk7J9hJle1smOuQfM7yrPWE0TXtc14DmuBa5pFwQRYgjiCEByf0Z6xNpKktkOGKYBjidzXA9lx5DMi/er4p58J5gqkulDo8k0ZLjYHPpHnsSb8BP+HJyI4HiO8EDHVLpFlpmiKcGaIZNN+2wcgfSHivK12jq69XHz5R6Gk1Uyui+C39b6FszIJYzd8FTFLb0sGMNkAG89gk+xbSJQin6R9HuFzK5h5OjkJ/ytI+amFDUtka17Dia4BwPMHcV5eR5O3XO23uN8KO/RW5sY0uxIMSzFfBVYu1KtSLSlWlaZZRQqFkCkwVldXJlbMkLxC7ucArBxXpKwJUGySRg5JPSjkk9U0WyIvTeROHprOVkyPsaINDp/R3WH0sZ8wVLZZCd2CJj3ZnvfgHepDU1LRk3M8+A/NRnTmtNLSvDKiXA4jEBhe7LdfstNlFdMdKdOwEU7XSu4EjAz55n3LkTnuVMR8/32O3WKadVXyN/r1rE2jpnG/2rwWxt4kkZu8Be9/Dmqh6PtXzX18EBaXRl4dLvts25uuQQQD5t7+kExr6+o0hOC7FLK84WMaL79zGNHBdH9EmoH7shL5rGqma3abiI2jMRNPHPziMiQOQK9vR6X0I2fL5PK1Of1q3XC4J+hCFsMwIQhAI1lJHMx0crGyMcLOY8BzSORByKp7WnoIieS+gm2W+0UuJ7L8AH5uaN+8O4K50IDkPXXUWr0W5gqQwtkvgkjdiYSLEtzAcCLjeBfO17FWB0Qae2tOad57cJ7PfGd3uNx4WVqdJGrA0jQSwgAygbSEm39o0HCLndizbf+JctaF0lLQVQfYtfG8tew5XANnsd7j7Qs2rwetjc+fHxL9Pl9K0/Hk6cp3XTpq0Wh9JsniZNE7ExwuD+IPIjct3C64uF4WJ+HyetkXlcC7UoEm1Zha5MzFAsgVgFkrUyDMrry68Qu7nAJWBKyKxKiySMHJJyVKTcqaLEIPWuq6gNDnONmgEkngBmSnVVLwHtVU9LetIazqcTu06xlI4N4M8TvPd4rMoebIscl7tYodsrzWbSrq2rklAJxOwxttc4QbMaBz/qVP8AQ/QTWyYTUSwwNIuQCZZGn7pAAZ7Q4pr0FapGqrBUyMvBTnFc2IdNkWNseV8V+FhzC6WX0kyplSuEeHVOm2yJaldHlHoztRMxzEWM0lnP45M4MGedt/G9haWoQpHAQhCAEIQgBCFD9fukGm0Wwh52lQW4o4BvPAOedzG95zNja6AlVZVsiY6SV7WMaCXOcQ0AAXJJK5Z6W9MUNXWmahxdptpXFoYx7xuextg7Mby7efnq9cNc6rSUuKd5wX7ELco2C9wA30j/ABHM5cAANbSaJe8i+VyB35/ggN/0fa4OopNnJd0Dz2gMyx27G0fiONle9FWAgOYQ5pAII3EKlafRcUY7DRf7xzJ9q3WgdPPpTbN0d82cu9v5bl5us0XW/Ux/m+v3N2m1XSui+PoXRBIHDJLgKK6J0qyZgkidle3IgjeCOa3tPpIbnj2j8lgjMk+m+zNd4t1vPdD8Be2RFI13mkFK4VsS34Mze3InZeWSuFGFS6Tm4jZeEJYtTSesY3jc8h+arvaVvTJzvXBk4JhVVXBvv/JI1NYXdw5D+qh2sWtjYi6OHtSC4J9Fh/qe5ZOq81dGJfM0dM4l1ZGY6+a3toYrM7U7wcA3hv8AG/8ALiqHqJ3SOc95LnOJc5xzJJzJKn8jTKS6Q47m5vndaPTeg2ZOiGG97jh3eHFexpdLOCduX5Z5uo1Dy17i++iPWPR0lLHS0bix8bLvikAbK5x855IykueI7r2VgriR8ckLgc2OBycCQb9xCt/o76aHR4YNJEvZawqbFz22AwiQAXfuPa87PO+ZWozl+ISVJUslY2SNzXse0Oa5pBa5pzBBG8JVACEIQAhCiXSTrmzRdKX3BnkDmwMIvieLXcRcdltwT4gcUBpelbpLZo5mwgs+re3LcWwg7nP5u5N7s+F+cp5p6ydz3udLLI7E5x3k8zwAHLcALBEsk1bUFz3Olmldic528k8TyA9wAsFOtEaJZAywzcfOdxP/AI7kBqtG6vtjF3Wc/nwHgn7oMOa2mDwTLSZthHegENosXOBSGP8AX6/W5GNATjozmDnywHeQJG+zsu/op8dHu4H2FUpobSjqaoinbe8bwSObdzmnxaSF0VSOZLG2Rli17Q5pHEHMKnLp8eVfjX/SzHmvG/wsjboHt4H2LOOue30j7Tf8VJurqNa06YZF9lHZ0xGe47MHie/kPavNy+z1jTqba/fyNT9opLfJIp+85PvfILF2kpD6XyAUciLgM3OPiSUjR6XdTy4nXkjOTmntEDmy+4j5rDj9S66etr/JU/auCdt8f0JGZHP+873lZso3nhZb+idHKxskZDmOFwR+sinHVwvTx+y45um/0La9oU1+BJfqRWviEUT5H+axpcfYFSrpMTnPdvcS4+JJJ/FWb0w6ZDI2UjD2nkSSW4Maey0+Ls/5VVYevRjHMLplbIx1dW96e452i8PayP6/WfvTfGvRJb9clIiLS6Pa4WcARyUZ0zoB0V3M7TPm3x7u9TwMQY+4IDS9GvSVNox4jkLpaQk4osiWE2u+Ind/q3sbncTddOaN0hHURMlheHxvAc1w3EH8D3LkrWbQOz+1iHY9ID0e8dylPQ30hGhlFNUyf6JIcicxDIfSBv2WH0vflncDpZCEIDCaVrGlziGtaC4k5AAC5J7rLkbpF1sdpOsfP2mxjsRMcc2sHEjcCTmbc+Nrq8OnvWLq2j9g0kSVTiwW9WyxkO7va3h5/cuetA0ofKCdze0f6ICT6taPELMTh23jPuHBq3O2TDbo26A2G1Wr0tL2m+BWe2TDSUmY8CgMMaMabbRG0QDnGrY6GNaAQaGV2Yu+G/LMvjHhm4dxPJU9tErSVrontkjcWvY4Oa4bwQbhAdRaYr9mMLM3n/KOZ/JVxPo10cxxEuxkuDjmSTvBPNSvUjS8ekacTNykBwys4tfx9h3juTDXaowSRwgDzdoTx3kADluKzatJ4mZdUp6d34YzbTGy0+lKewJK2sdU+3nFaetrnteH5OLSHAOzGXMLxsHS67GPO56CT6nxSUbBiuWvOJzPu3+732381L9K6Vip6d9RI77NjcV+fIDvJsLd6RooBLEySwGNjX/EAVSnShrUJ5TSwuvBE+7iD2ZJRkSP4W7vG55L6FJJJI9LFKmEp4I3prSz6qoknkPakcTb7o3NaO4AW9iZY+9Ntp+vYjaLpYOcaMabbRG0QEpimyHgFntVrWzWA8F7tkA/c8EEEXByI/EKAad0dsZLDzXZt8OXsUw2yYabh2sRHFvaHjyQFx9BmuPXKU00pO2pmtFyb44jcNcL53bbCf5edhZq5C6ONYuoaQhncSI8WCX/AGb8nE5Hdk7L7q69QHNf7Qek9rpJsQIIhha3I37TiXm44HMfJRDQbcMd+Lj8hkP6+9LdJlbttK1j7Yft3Mte/wDZfZ33ccF/amtPJZoHcgNrtkbZa7bI2qA2O2SVScQFkz2yNsgMxGUbNyw2yNsgM9mf0UFhCSdUWSD5yUBI9T9aZNH1DZo7lvmyR3sJGcuVxvB/Mqz9L6XjrakTQuxRmGMNPxEg8iC4gjuVF41udWdYnUkgJ7UZPab/AFb39ypzw7hpGfUYnklJfz3LkbHktDpNu9SXRs8dRE2SJwc0i9woFrzrC2EmKMh0h38mg8T/AEC8bT4m72Rjy4qtKUbnWzpD2Wj4aOncRMYWtleDYxMGQYD99wA8Ae8KqmZ7k1dKSSSbk5krzGveS2R6OOemVL8IfbN36KNm5N46rn70rtl0mZ7Ny9bGbhJ7ZG1QGx2yNstdtkbZAbHbIEy121RtkBpq6PDI4cL5e3NdddHmk+s6NpZbgkwta6xv2mDAbnnkuStJm7r9y6H6BNJ4tFBmG2ynlZe+++GS+7L+0t7EBQ2u3941v++VH/VetaKo8l0Jpfodop55pny1QdJK+RwD4gAXuLiBeIm1zzTTyIUHrqv44vpIChutnkjrZ5K+fIhQeuq/ji+kjyIUHrqv44vpIChutnkjrZ5K+fIhQeuq/ji+kjyIUHrqv44vpIChutnkjrZ5K+fIhQeuq/ji+kjyIUHrqv44vpIChutHkvOsnkr68iFB66r+OL6SPIhQeuq/ji+kgKF6yeSOsnkr68iFB66r+OL6SPIhQeuq/ji+kgKc0HrXUUge2J1g8EWOYBPpDvWqkrHOJc7Mk3JOZJO8lXx5EKD11X8cX0keRCg9dV/HF9JRUSm2l3ZzZclC9ZPJHWTyV9eRCg9dV/HF9JHkQoPXVfxxfSUjpQoqTyXvWjyV8+RCg9dV/HF9JHkQoPXVfxxfSQFDdaPJHWjyV8+RCg9dV/HF9JHkQoPXVfxxfSQFDdaPJHWjyV8+RCg9dV/HF9JHkQoPXVfxxfSQFDdaPJHWjyV8+RCg9dV/HF9JHkQoPXVfxxfSQFBSy4lfv7P393S/74//AKUCPIhQeuq/ji+kpvqPqfDo+B0ML5XNdKZCZC0m5axthhaBazRw5oD/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 name="AutoShape 21" descr="data:image/jpeg;base64,/9j/4AAQSkZJRgABAQAAAQABAAD/2wCEAAkGBxQSEhUUEhQVFBUXFBcVGBUYGRcUFxcXFxgXFxcWFRcdHCggGBwlHBgYIjEhJSksLi4uFx8zODMsNygtLisBCgoKDg0OFxAQGi0kICUsLCwuLDAsLDAsLyswLTcsLC4sLzAsLCwsLCw3LCwsLCwsLCwsNyw1LCwsLCwsLCwsLP/AABEIAMwAzAMBIgACEQEDEQH/xAAcAAABBAMBAAAAAAAAAAAAAAAAAwQGBwIFCAH/xABLEAABAwICBgUJBQUECQUAAAABAAIDBBESIQUGEzFBUQcUImFxFzJCU4GRkqHTI1Kx0fAIFWKCwTM1Q6IkcnN0k7Kz0uEWNFRjg//EABoBAQADAQEBAAAAAAAAAAAAAAACAwQBBQb/xAAvEQADAAEDAwEGBAcAAAAAAAAAAQIDBBExEiFBEwVhcYGx4SIyofAjUVJykcHR/9oADAMBAAIRAxEAPwC8UIQgBCEIAQhCAEIVc9IHSzTUGKKDDUVIywg/Zxk3zkcN5BAuwZ943oCwamoZG0vkc1jGi5c4hrQOZJyCrvWXpnoKYEQF1XINzWdlm6+cpFreAOfBUFrPrbV6QfiqZXPA82MdmNu/zWDK+Zz396Y0+inuzPZHfv8Acg3LJ0r08Vrz9hDDCL3F7yutyJNgfEAKK13SZpSUOa6skAcb2ZhjIzuA1zQHAZc9yYwaHjHnEu+QT6CgZ6Mdz3DEfwUulkepGr/9W1//AM2r/wCPN/3Jej140jE4PbW1NxfzpXyDMEZteSDv4hbgaMfwgf8A8N35LCbRxHnQkeLCP6J0nOsdaN6Y9KRedKyYXB+0Y0m3IFtrBTXQXT6C5raylwgk3kife3L7Jwz7zi9nBVjLo6J3o28Mkwn0J9x1+4/mnSzvUjq3VzXKirv/AG07HutfZnsyWz9A2PBb5cRvjfE4HNjgQWuGViMwWkcVZ+onTPUUxbFXXqIcm7T/ABmDIYif8QAcDmd9+cSR0aha7QWm4KyJs1NI2RhG8HNp+69u9ru4rYoAQhCAEIQgBCEIAQhCAEIQgBeEr1UN029I7nOfo+keNmBhnlablx3OhBG5o3O5kkZWNwMelXpbc9zqXR0lowC2Soac3k5FsR4NA9MZk7rWuafpKR0hy3cSsqKkxnPJo/Vgt5E0AWGQCkkRbPKOiazcLu58fYtvT0N83mw5DM/+EzikDdyU60VMgbymbEzc0E8zmn7dK23Zd25RTrRR1pASz97nmj98Hmon1pHWlzYbklnrGv8APa13iM/etZU0Ubs2ktPLeFretI60ugwqqcjJwuPktJW6L4x/D+S3xqU2k7lx9zq7Gv1V1pqdHTbWmfhJsHsObHgG+F7f65EXOea6j1E1yg0pTiWI4ZGgCWEm7o3H8Wmxs62duBBA5crqQPzGTvx8Ulq3p+fR9Q2endhe3Ig3wuad7Hji02GXcDvAUGiae52ahaLUvWeLSNKyoisCRaSO+Ixyekw/0NhcEFb1cOghCEAIQhACEIQAhC8JQED6YNc/3dR2jNqifEyIi12AAY5MxwuB4uC5egiL3W95Un6T9Zv3jpCSZpvG37KLheNhNj7SXO/mWlpWYR3neuo4x3HYAAbglBIm2NGNSIbDrao2qa40Y0Gw62iNqmuNGNBsOtqvNqm2NZR3cQ1oLnE2DQLknkAMyU3Gw42qcT0srGMkexzWSXwOIsHW32Vgal9G57M1aLcWwZeza/8AaPbyU31k0BHV07oXdnK7HD0HDzSPwtyWLJrpm0l3XlmqNJVS2/kc/wC1Xu1XulKGSnlfDKML2Gx5EcHDm07wU0xrammt0ZmhwXplXwYhiG8b+9K40YkCN90Ua5nRtYC8nq82Fkwyyz7Mm70bk+BK6sBXEdVHY9xXS3QZrOKugELj9rShsRH/ANdvsj7gW/yqBMsdCEIAQhCAEIQgBQfpl031XRc1jZ8w2Dc7H7TJ9svuYlOFRH7SmlSZKWlBIAa+dwywkuOBh53GGT4kBS8DblPsSZwJTEunGL417jTfGgPQ4L4l7jWdNo6eTKOGV/c2N7vwCkWjOjnSM1v9HMQPpSuEdvFubvkou5XLJKG+ERnGvWuvkMydwG9WxofoY3GqqT3siAHsxuv77KwNAan0dH/YQtDvvu7bz/Mc/cqa1UrjuWzp6fPYpjVno6rKuznsNPEfTkBDiObY8ifE2Hird1W1KpqAXjaXycZn2Lz3NsLNHcPmpRhXmFY8mW77Pg048cwIFqwc1OS1JuaszkvVER121Qjr4+DJm+ZJb/K/m0/L3g0VpjRstLK6KdhY4H2OH3mH0h3hdPuatRp7QUFXHs54w8cDuc082u3gq3Bqaxdn3RXlwLJ3XJzTjXuNT3WLorniJdSO27fuOwtkA8cmu+Sglbo+aEkTRSRkffa5vzIzXp48+PJ+VmC8VR+ZDepzHgpb0Mab6rpSG5syYGB2dh27FvDPthvvUQxJKmndG9r2Etexwc1w3hzTcEeBCtZBHbyE10VWieCKZoIbLGyQA7wHtDgD35p0uHQQhCAEIWq1p04yhpZamTdGwkNuBiduawE8SbBAabpA1/p9FRjafaTPBMcDTZx/iefQZfK/jYGxXMut+s82kqg1FRhDsIaGtBDWtF7NaCSeJO/iktI1tRpGrL3Xknmfk0X3k5MYCcmjcLnIBXhqP0c09E1r5mtnqMiXOzYw8o27v5jn4KrLmnGu5ZjxVfBz6btyIIPfkVcHRdqpC6k21REyR0riW42h2Fjcha44m59oUG6SGY9LVLW8ZWtHtawCyvjRVIIYo425BjGty7hZYdfnaxyp89zVo8Sd034G8Oq9GN1LAP8A82/ktnTaLhZ5sUbfBjfySzAnDAvPl0+WbaSXCM42WyAsOQSrQsWBKtC0yiimegLMBACyVyRU2eWXllkhd2ObmBCTcEuUm4KLRJMQcEi8Jy4JF4We0XSxq8JrURBws4Bw5EAhPHhN3rJaNMM5t1w0WaSsmi9HGXM72O7TfGwNvEFaR7TvINjuPPwVndN1AA+CYAdoOjPPs2cL+8qV9GGjIKnREcdREyVuOXJwuR2zuO9p7wV7mLU/wJt/A8m8H8WoRpujLpg6u2Okrm3hY0MZO0EuYBkBIPSaBxGYtuPC/oJmvaHscHNcA5rmkFrgcwQRkQRxXLHSRqGdHuEsJc+mebAnN0buDXcxyPdn3zP9n/XRwedHzOu0gvgcTmHDN0QucwRdwA4h3PLVFq1uiipcvZl7oQhSIgqX/aT0q5sVLTNItI+SV4ucX2Ya1lxfzSXv3jewcldCoD9pSBwqaR5HZdC9oOWbmvBcLb8g9vvQGr6ENFB0s1S4X2YEbD/E+5cfYAPiVuVEx3BVt0JzjqszfSE+I+DmNA/5XKyGtuvnNddVmqT29JKWKWUtp2gvp+NpHnTQyHvAwuPyarrjVd61aPLNNUEvCQFv80eK/wAnt9ysSJd1FbrF/b9v9HMM7PJ8RxGnDEhGl2JAsXalWpJqVatUmejMLJYhZK5FZ4heoQHixcsli5cZ1CTki9LOSL1nstkQem8icPSD1kyGmCu+maDFQtd9ydh9ha9v4kLYdGMZj0fAR6WJ3vcUh0tf3c//AGkf/MpNoDRpgpoIuLImNP8ArBoxfO6lVN6WZX9T+n3OJJZ2/cONMUTamCSF47MjC3wJ3H2Gy5p0fWSUdSyRuUkEodbO2Jjs2mxBsbWPcSumsVlzLp+UPqp3N8108rh4F7iPktvszI26n4GTXwl0s7SikDgHNILSAQQbgg5gg8Qsky0HA6OmgY8Wc2GNrhkbOawAi4yOY4J6vXPOBVh0/avGpoGzsaTJTPLsrk7J9hJle1smOuQfM7yrPWE0TXtc14DmuBa5pFwQRYgjiCEByf0Z6xNpKktkOGKYBjidzXA9lx5DMi/er4p58J5gqkulDo8k0ZLjYHPpHnsSb8BP+HJyI4HiO8EDHVLpFlpmiKcGaIZNN+2wcgfSHivK12jq69XHz5R6Gk1Uyui+C39b6FszIJYzd8FTFLb0sGMNkAG89gk+xbSJQin6R9HuFzK5h5OjkJ/ytI+amFDUtka17Dia4BwPMHcV5eR5O3XO23uN8KO/RW5sY0uxIMSzFfBVYu1KtSLSlWlaZZRQqFkCkwVldXJlbMkLxC7ucArBxXpKwJUGySRg5JPSjkk9U0WyIvTeROHprOVkyPsaINDp/R3WH0sZ8wVLZZCd2CJj3ZnvfgHepDU1LRk3M8+A/NRnTmtNLSvDKiXA4jEBhe7LdfstNlFdMdKdOwEU7XSu4EjAz55n3LkTnuVMR8/32O3WKadVXyN/r1rE2jpnG/2rwWxt4kkZu8Be9/Dmqh6PtXzX18EBaXRl4dLvts25uuQQQD5t7+kExr6+o0hOC7FLK84WMaL79zGNHBdH9EmoH7shL5rGqma3abiI2jMRNPHPziMiQOQK9vR6X0I2fL5PK1Of1q3XC4J+hCFsMwIQhAI1lJHMx0crGyMcLOY8BzSORByKp7WnoIieS+gm2W+0UuJ7L8AH5uaN+8O4K50IDkPXXUWr0W5gqQwtkvgkjdiYSLEtzAcCLjeBfO17FWB0Qae2tOad57cJ7PfGd3uNx4WVqdJGrA0jQSwgAygbSEm39o0HCLndizbf+JctaF0lLQVQfYtfG8tew5XANnsd7j7Qs2rwetjc+fHxL9Pl9K0/Hk6cp3XTpq0Wh9JsniZNE7ExwuD+IPIjct3C64uF4WJ+HyetkXlcC7UoEm1Zha5MzFAsgVgFkrUyDMrry68Qu7nAJWBKyKxKiySMHJJyVKTcqaLEIPWuq6gNDnONmgEkngBmSnVVLwHtVU9LetIazqcTu06xlI4N4M8TvPd4rMoebIscl7tYodsrzWbSrq2rklAJxOwxttc4QbMaBz/qVP8AQ/QTWyYTUSwwNIuQCZZGn7pAAZ7Q4pr0FapGqrBUyMvBTnFc2IdNkWNseV8V+FhzC6WX0kyplSuEeHVOm2yJaldHlHoztRMxzEWM0lnP45M4MGedt/G9haWoQpHAQhCAEIQgBCFD9fukGm0Wwh52lQW4o4BvPAOedzG95zNja6AlVZVsiY6SV7WMaCXOcQ0AAXJJK5Z6W9MUNXWmahxdptpXFoYx7xuextg7Mby7efnq9cNc6rSUuKd5wX7ELco2C9wA30j/ABHM5cAANbSaJe8i+VyB35/ggN/0fa4OopNnJd0Dz2gMyx27G0fiONle9FWAgOYQ5pAII3EKlafRcUY7DRf7xzJ9q3WgdPPpTbN0d82cu9v5bl5us0XW/Ux/m+v3N2m1XSui+PoXRBIHDJLgKK6J0qyZgkidle3IgjeCOa3tPpIbnj2j8lgjMk+m+zNd4t1vPdD8Be2RFI13mkFK4VsS34Mze3InZeWSuFGFS6Tm4jZeEJYtTSesY3jc8h+arvaVvTJzvXBk4JhVVXBvv/JI1NYXdw5D+qh2sWtjYi6OHtSC4J9Fh/qe5ZOq81dGJfM0dM4l1ZGY6+a3toYrM7U7wcA3hv8AG/8ALiqHqJ3SOc95LnOJc5xzJJzJKn8jTKS6Q47m5vndaPTeg2ZOiGG97jh3eHFexpdLOCduX5Z5uo1Dy17i++iPWPR0lLHS0bix8bLvikAbK5x855IykueI7r2VgriR8ckLgc2OBycCQb9xCt/o76aHR4YNJEvZawqbFz22AwiQAXfuPa87PO+ZWozl+ISVJUslY2SNzXse0Oa5pBa5pzBBG8JVACEIQAhCiXSTrmzRdKX3BnkDmwMIvieLXcRcdltwT4gcUBpelbpLZo5mwgs+re3LcWwg7nP5u5N7s+F+cp5p6ydz3udLLI7E5x3k8zwAHLcALBEsk1bUFz3Olmldic528k8TyA9wAsFOtEaJZAywzcfOdxP/AI7kBqtG6vtjF3Wc/nwHgn7oMOa2mDwTLSZthHegENosXOBSGP8AX6/W5GNATjozmDnywHeQJG+zsu/op8dHu4H2FUpobSjqaoinbe8bwSObdzmnxaSF0VSOZLG2Rli17Q5pHEHMKnLp8eVfjX/SzHmvG/wsjboHt4H2LOOue30j7Tf8VJurqNa06YZF9lHZ0xGe47MHie/kPavNy+z1jTqba/fyNT9opLfJIp+85PvfILF2kpD6XyAUciLgM3OPiSUjR6XdTy4nXkjOTmntEDmy+4j5rDj9S66etr/JU/auCdt8f0JGZHP+873lZso3nhZb+idHKxskZDmOFwR+sinHVwvTx+y45um/0La9oU1+BJfqRWviEUT5H+axpcfYFSrpMTnPdvcS4+JJJ/FWb0w6ZDI2UjD2nkSSW4Maey0+Ls/5VVYevRjHMLplbIx1dW96e452i8PayP6/WfvTfGvRJb9clIiLS6Pa4WcARyUZ0zoB0V3M7TPm3x7u9TwMQY+4IDS9GvSVNox4jkLpaQk4osiWE2u+Ind/q3sbncTddOaN0hHURMlheHxvAc1w3EH8D3LkrWbQOz+1iHY9ID0e8dylPQ30hGhlFNUyf6JIcicxDIfSBv2WH0vflncDpZCEIDCaVrGlziGtaC4k5AAC5J7rLkbpF1sdpOsfP2mxjsRMcc2sHEjcCTmbc+Nrq8OnvWLq2j9g0kSVTiwW9WyxkO7va3h5/cuetA0ofKCdze0f6ICT6taPELMTh23jPuHBq3O2TDbo26A2G1Wr0tL2m+BWe2TDSUmY8CgMMaMabbRG0QDnGrY6GNaAQaGV2Yu+G/LMvjHhm4dxPJU9tErSVrontkjcWvY4Oa4bwQbhAdRaYr9mMLM3n/KOZ/JVxPo10cxxEuxkuDjmSTvBPNSvUjS8ekacTNykBwys4tfx9h3juTDXaowSRwgDzdoTx3kADluKzatJ4mZdUp6d34YzbTGy0+lKewJK2sdU+3nFaetrnteH5OLSHAOzGXMLxsHS67GPO56CT6nxSUbBiuWvOJzPu3+732381L9K6Vip6d9RI77NjcV+fIDvJsLd6RooBLEySwGNjX/EAVSnShrUJ5TSwuvBE+7iD2ZJRkSP4W7vG55L6FJJJI9LFKmEp4I3prSz6qoknkPakcTb7o3NaO4AW9iZY+9Ntp+vYjaLpYOcaMabbRG0QEpimyHgFntVrWzWA8F7tkA/c8EEEXByI/EKAad0dsZLDzXZt8OXsUw2yYabh2sRHFvaHjyQFx9BmuPXKU00pO2pmtFyb44jcNcL53bbCf5edhZq5C6ONYuoaQhncSI8WCX/AGb8nE5Hdk7L7q69QHNf7Qek9rpJsQIIhha3I37TiXm44HMfJRDQbcMd+Lj8hkP6+9LdJlbttK1j7Yft3Mte/wDZfZ33ccF/amtPJZoHcgNrtkbZa7bI2qA2O2SVScQFkz2yNsgMxGUbNyw2yNsgM9mf0UFhCSdUWSD5yUBI9T9aZNH1DZo7lvmyR3sJGcuVxvB/Mqz9L6XjrakTQuxRmGMNPxEg8iC4gjuVF41udWdYnUkgJ7UZPab/AFb39ypzw7hpGfUYnklJfz3LkbHktDpNu9SXRs8dRE2SJwc0i9woFrzrC2EmKMh0h38mg8T/AEC8bT4m72Rjy4qtKUbnWzpD2Wj4aOncRMYWtleDYxMGQYD99wA8Ae8KqmZ7k1dKSSSbk5krzGveS2R6OOemVL8IfbN36KNm5N46rn70rtl0mZ7Ny9bGbhJ7ZG1QGx2yNstdtkbZAbHbIEy121RtkBpq6PDI4cL5e3NdddHmk+s6NpZbgkwta6xv2mDAbnnkuStJm7r9y6H6BNJ4tFBmG2ynlZe+++GS+7L+0t7EBQ2u3941v++VH/VetaKo8l0Jpfodop55pny1QdJK+RwD4gAXuLiBeIm1zzTTyIUHrqv44vpIChutnkjrZ5K+fIhQeuq/ji+kjyIUHrqv44vpIChutnkjrZ5K+fIhQeuq/ji+kjyIUHrqv44vpIChutnkjrZ5K+fIhQeuq/ji+kjyIUHrqv44vpIChutHkvOsnkr68iFB66r+OL6SPIhQeuq/ji+kgKF6yeSOsnkr68iFB66r+OL6SPIhQeuq/ji+kgKc0HrXUUge2J1g8EWOYBPpDvWqkrHOJc7Mk3JOZJO8lXx5EKD11X8cX0keRCg9dV/HF9JRUSm2l3ZzZclC9ZPJHWTyV9eRCg9dV/HF9JHkQoPXVfxxfSUjpQoqTyXvWjyV8+RCg9dV/HF9JHkQoPXVfxxfSQFDdaPJHWjyV8+RCg9dV/HF9JHkQoPXVfxxfSQFDdaPJHWjyV8+RCg9dV/HF9JHkQoPXVfxxfSQFDdaPJHWjyV8+RCg9dV/HF9JHkQoPXVfxxfSQFBSy4lfv7P393S/74//AKUCPIhQeuq/ji+kpvqPqfDo+B0ML5XNdKZCZC0m5axthhaBazRw5oD/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 name="AutoShape 2" descr="data:image/jpeg;base64,/9j/4AAQSkZJRgABAQAAAQABAAD/2wCEAAkGBhQQEBQUEBQUFBQVFxYYFBcYFhsWGBoZGBcYGBoXFRodHCYfGBklGRgXHzAgIycpLC0tFyAyQTAqNSYrLCkBCQoKDgwOGg8PGikkHyUvLCk1KiwtNSwsLCwsLCwsKiwtLCwsLCwvLi0tLC0sLSwpLCwsLC4sLCkpLCwsLCwsLP/AABEIAO0AwAMBIgACEQEDEQH/xAAcAAEAAgMBAQEAAAAAAAAAAAAABQYDBAcCAQj/xABKEAACAQMABgUGCwUHAwUBAAABAgMABBEFBhIhMUETUWFxgQcUIjJSkSMzQmJygpKTobHRFlNUwdIVQ2ODlKKyJEThNHOzwvEX/8QAGgEBAAMBAQEAAAAAAAAAAAAAAAECAwQFBv/EADMRAAIBAwEECAQGAwAAAAAAAAABAgMRIQQSMUFRBRMiYXGhweEUFYHRMkJjkbHwI1JT/9oADAMBAAIRAxEAPwDuNKUoBSlKAUpSgFKUoBSq/rHrza2PoyvtS4yIoxtyH6o9UdpwKoWkvKreTZFvFFbLyL5mkx2qNlVPiai5Ki3uOu1jlnVBlmVR2kD864He6Wup/j7u5bsWToh3Yj2cjvzUW2hoSctGrseLN6RPeTkmo2i/Vs/Qr6wWynBuIAe2VP1r1Fpu3b1Z4W7pFP8AOvzzLYKq/BRRZ5AgAfgKj5Iz/e2cbDrQq34MB+dNodWfqJXB3ggjsr7X5gs5oEb4MvbOfZZ4GOOogjNW3R+ul9bb0uDKo+ROA4x1Bxhh3kmm0RsPgdX1T1hN7HK7IEMdxPDgHORFIVB7yBmobyo30ht47K2OJ76QQqRxWP1pZMZ4BRj61U7UHyq21rZzG7DxyvLPcKApKydJIW2Ym5nJxg4POrVqfo92lbSmkyI5pl2beJzsi3gO8Jvx8IwwWJ38t3CrFC7WluI40QEkIqqCd5OyAN55ndWWsFrexygmJ0kAOCVYMAeo4PGs9AKUpQClKUApSlAKUpQClKxzzrGjO7BVUFmYnAAAySTyGKAT3CxqzuwVVBLMTgADeSTyFcs1n8pslwWjsCY4eBnx6b9fQg+ovD0zvO/AAwTEa363vpOQquVs1I6NOcpG/pJPm59VezJ44ENVGzWMOLMcFuqZ2RvJyx4sxPFmJ3sT1mslKVU1FKUoSa8t/GnrSIO9hWD+3bf99H9oVs+aJnOwuTxOyK9iFRwUe4UIyaMumLZxhpYiOokEVrxwqP8A0sy4/dswZCPm78r4buypcxjqHurS0jHAq/CohzuA2QST1KOJNCGas+jY5DhlVZAiqgLEopIPqDd1cRvq8+TCC3mnaDSaLc3WztQzTZk2o1AUou1nZZcjcOIOeuqJYwpKsgZdhNpUQZGQUXkQdxDbXDqrNBPKkiqG2biEiS3k9rZ3bx14OGHUfdZOxSSuj9KWWj44F2YY0jXjhVCjPXgVsVA6la1JpK0SZcK/qzJneki7mU+PDsxU9VzEUpSgFKUoBSlKAUpSgFck8p2tJuZjZRH4CLHnJB9d+Ih+iBgt15A66vmvOsJsbKSRMdKw2IQd4Mj7lJHUPWPYDXEreHYXGSx3lmPFmJyzHtJJPjVZM0hG7Mm0M459VAwOcEbuPZ31r3ll0mCCUdfVYfkRzU9VacFvLKXJhlLRkK01urOM4BAZQCc4OcEECqG1yVpUFd3EiH45NxUgSAwkY4hsjfkbq2000DwCn6MqH+YpYi5JUrDHdqRkkDsLD+RrzJfxr60iDvYD+dCTYrDc3iRjMjKo7TioiTSAc4NyOxIF2mx1Z3k+AqV0TqtPKc29m+/+9uCY/wDkC592KEXNcXzy/EpgfvHBA+qvFvwFZ9DaFa4n6OHMkv8AeTMMrEOe/gDwwg3n3mrZY+TNnwby4ZhzjhHRqexnyWPhirpo7RsdvGI4EWNF4KowP/2qua4EpNnFTosostpJ6MsLkbQ3EnO0ko+kMH316syJ0RpBiSNt+N2HXKnHYf51M6yhjm4b421la2u+2JjtQzHwKb/nGoyC2KzSMPVcKfrDIJ8Rs+6rXIRMap6wf2ZfLKTi3nIjuR8lSfUm8D6J7G7K7yDX51nhDqVbeGBB8a6x5J9Om50eqSHMtsTBITvJ2ANhjnrTZNXizKorZLnSlKsZilKUApSlAKUqN1j0wLO0nuGGRDG746yoJA8TgeNAcw8pWmfOb4RKQY7UY75nGWJ+ihUD6bVWa17Zise1K2WbLyMebMdpifEmoy+uZppRBAjEtgBV3yPndnd8XH1ue2s3k6F2UbR0mzyiOBdtmbYX50h5D5q8WbkBXUtEapJDaJAzPtBukeRHaNmkO8tlSDjljhgAVo6j6jCxXpJir3BXZyBhI19iMfmedWzNZSlyLpcyGl0DIR6N056hLHHKP+Kn8awrqxkDpEs3O16Teb7OU6gA+A3bw7KsFKpcmxFfspafw0P3Y/SvS6s2o4W8P2B+lSW0OsV9pdk2Rgt7COP4uNF+ioH5Cs9KUAr1gHsrzSgILTOhI+keaUhY5IWiuQfVZOKOe1SSOrDHqrmsNu0DyW8hy8DbOfaT+7ftyuN/Xmu0ZyMEAg8QeFUbyi6BO1HeQDJX4OdRx6M+q/bst+DGrxfAq8ZKvVi8ll8YdKyRfIuoNr/MhIwfFHPuFVpJQxIByVOGHUeo1uaBnMekrBh+/wBg9zxuMe8D3Vqt5SeUd+pSlaHOKUpQClKUArmevGti6RtbmzsIJrkkFDKgUQhwfV23YB+G/ZzVp1/0k0NkyxErJOyQRkcVaZgm0PoglvCoG7kFlDDBaxguxEcKcFGBku+OCgAk9fDiRVJysaQjc5PpWG/hA6e0kiDAhShEpLY3KNkMFPeDwqweS+Oa5ilMSraorbEkmOknkfAJyzergEcufCrtocXDtLFfKj9G8bwyohRHG5huLHDq4PPhivuqPxUp5m4nz37ePyArPawa7OT4+p8bj4Wa6k75mT/49mvB1EtTym/1E39dWGlU2mW2VyK1/wDz+2HqvdL3XUp/NiK1LrydBlIF9egdRdHHjlM/jVwqu6/2E8+j5o7TPSnZ3A4LKCCyg9ZFSpPmQ4rkV621Mu7QmSwuLaZhykiG0esF1bd1VG2HlfuTI0Mlg7zISHWLaZhjj6ODWn5JdBXdtcSSzRyQW4Rg4kBTaYYwQp6sH0vzq76i2QKz3WMNdSs4P+GvoJjsIXa+tVnZb8lI3e7BW7nyyMkgi8xnWViAqONliTw3HfUxLFpW5j+ENtZhsbss7jnjaUrg9xNZNerVRcaPuGA+DuFVjjk+4DP0sVUfLHoO8muUZI5ZrfYARY1Zwr79raVeZ5Gis7WJd1e5c7PVi+RcNpD3RbXuLMTWaLVy8ydvSDY5bMSg+Oay6gWdxFo+FLzPSja3McsFJOyrHrAxViqrbLJIr40BdDhfyeMSH9KxT6Kv9kr09vMhBDK8LKSD85X3e6rLXyouTsnGtIN5jIqaQQoxGFmX0ldRnZy3NlG7eBmvGjtJhr21NsjXXRzdIFjIBYKjAkk7lUMygk10HXfREd4LWGZdpWuBkZIOAjk4I3itfVbV2DREFzK6iMGSVic7WIVdujXJ3+rg46zWm3i/Ez2Xu4FhTXC+UbUthGVAyViuduTuVWiVWP1hVn0PpiK7hSaBtpHG7kQRuKsOKsDkEHeCKp+hNYluTsmOSGTZDiOUbLFG4OOscMjiMjIFZ9TW6C/vLcbkkCXUYzuDMSkwUchtBG73Y1MJtuzKzgkrou1KUrUyFKUoCq69xkmyPJbtS3jHKB/uIqA1iM0d1bTxQSToiTpIkZXaBk6IqwDEAj0COPOrnrPoPzy2aINsPlXifGdmSNg6MRzAYDI5iqo+sJt/RvopYZAN5WN5Ym7Y5FUgjsOG6xWVRO9zam1axLwSFlUlSpIBKniOw43ZqA1duRFc3lu7KG6Xpo1zgmORF3jr9NWrJoDSsl5LJMAyWy5jiVlKu7g+nIwO9QNygEA7j11IaQ0HBcFTNEjsvqsR6Q7jxFY7sM135RulqbdQsup9u3KUfRnmUe4OK8DUm367j/VT/wBdT2R2id268NLjiQPGoldT7ccpT3zyn83rJ+ylrzhVvpEt+ZpgZNXTLm6PmsTbmwbhwfUj9kEfLbgPfyqdhiCKFUYVQAB1AbgK8WlmkS7MSKi9SgAfhWaobuSlYiNa9CeeWksIOGIBjb2XU7Sn3imqem/OrZGb0ZV9CdOayJ6LAjvGR2EVL1EX2qltM5kZCsjEFnjd4mYgYBYoRtbuvNE+DIazdEwTXzbqEbVYD4u5u07pQ3/NWryur86+rfTn6aRN+SipwM8id268s9Qw0RdDheZ74V/ka9/2Xckb7vH0YVH5k0wM8hjpb0ezAhJ+nJuA8FDe8VLOgYYYAjqIyK1dGaNECEBmdmO07tjaZus4AHgBgVpaw6xLZNA02BBI5jdzn0GKlkY/N9Fge8VDy8BYWSFt7qJ9LRm3ljl20ldth9sqoVUcHB9EF1Td1q1S+jiTrBHs8BZSbfjImzn8a111n0ZCWkS4tAzesY3RnbswpJJ7KldQNHySz3F/Mhj6cJHboww4hjyQzg8C7MTjqArSCyZzeLF2pSlbmApSlAKUpQFKsDia7jIxsXDEdokVJAfexHhW9WnppOh0mp37F1DjsEsBJ97Rvw/wzW5XLNWkdUHeIpSlVLilVHTHlKt4X6OBXuZNsR/BjCB2OyFaQ4UHO7jVmsWkMamcKshHpKhJUdgJ4468ClrEXTNilKUJFKUoBSsN3aiVCjFgDzVirDtBG8VRdXrS/maZ4L9uhSZ44hNGsu0sZ2STjZPrAjceVSlchux0CleUzgZwTjfjcM9leqgkVDaYtOnu9HxYBAuGmcfNiiccOfpOlTNaWrUHTaSnmO9baNbdDv8AXkIll7D6IhGR84VemryKVHaJaE0NADkQxA9ewv6VuUpXScopSlAKUpQClKUBW9fdGNLaGSEZmtmE8QHEmPeyD6SbS/WrU0ffJPEksZykihlPYRmrfXOej/s2/a2IItrotLat8lZWJMsHZk+mAfaOOGBlUjdXNacrOxP0pSsDoIjWXQgubSWJAFcgPGQMYkQh0P2gK96taZF3bJLwbesinisinZdT2hgalKrN7o+Syne5tVMkUpBuoB62QAOmh+dgDK8wN2/cZWcEPGSzUrR0TpuG6TbgkDgbmHBlPNXU71YdRFb1QSKUrR0vpuG0j253CDgBxZjyVFG9mPUKAway6SMFuejwZpCI4F9qR9w8AMseoKa2NC6LW1t4oVJIjUAk8WPymPaWyfGofQlpLczeeXSmMAEWsB4xqdxkk/xWH2QcddWWpfIhcxSlKgk1tJX6wRPI2cICcAZJPJQBvJJwAB11Lan6Ja2tEWX419qWbfn4SQl3APUCcDsFV/R8Pn96AN9tZtlzykuB6qD2ljBLHltbPNTi9VvTjZXOepK7sKUpWpkKUpQClKUApSlAKidZ9XUv7ZoZCVOQ0bj1o5FOUde0MBu51LUoDn+gdLSMz212Al3DuccpF+TNH1o34EEVM1s61aqreKroxhuYsmCYDJU81YfLjPNT+BANVvRunmEvm16ggugNy5zHKB8uBvlDs4jmK55wtlHTCd8Mm6UpWZoQmltT4Lh+l9OGb97Cxjf62Nzj6QNYI9EX0QxHepIP8eAM3vjZPxqxUqbkWRAHRt9ICJLuKMdcFvst75HcfhWTR+qEEUnTNtzTfvZmMjD6APop9UCpulRcWFKUoSKhtL38jyraWm+4kGWblDFwMz9vJV5nsBI93mlmeXzayAluPlk/Fwr7cx6+pOLdgyRZtXNW0soyATJLIdqaVvXkfrPUOQUbgN1aQhfLMpzthGzoTQ0dnAkMIwqDid7MTvZ3PNmbJJ6zW9SldBzilKUApSlAKUpQClKUApSlAKjtOavwXsXR3CB1zlTkhlYcGRhvVgeYqRpQHHrfTd1DdXloFluobdlTpVKi4QOoPA4Emznjx3cDWzBr78IwMTSxDflMidB/j27hZAcg4KhgeyvepcolvNKyjndlM/QUA/jVjvtEwz46aNHwcgkbwetTxB7RXNK1zpjexq2GtNrPujmTa5o+Y5B3o+GHuqTVweBB7jmq7faixSIUWSVAeTFZx7pletO31GkgBFtNEgYEHNuFyD2RsgB7QKrZFrsuFKgodH33B7uH6ltg/wC52r2mr0jZ6e8uZQeQKQju+DRWx41Fibm3pPTkNsPhpApPqqMs7HjhEXLMewCqXrxrLerZyTQxtawKyAs+OndWYKSi7xEN/FvS7BV10foSG3+KjVTzY5Zzj2nYlm8TUR5SLUSaKuweUe39gh//AK1aNrkSvYvOr2hYbSBUtk2VI2icksxbeWdjvZiTnJqTql2HlFs7bR1nLeXCRtJbwsV3u+Si5wigtjPPFY7Ly1aJlcKLrZJ4F45EXxYrgeJFdRyF4pWG1u0lUPE6upGQykMCOwis1AKUpQClKUApSlAKUrzJIFBLEADeSdwHfQHqqrr55RLfREaGcO7ybXRoo47OM5Y7lHpD3140nrtnItVBH7xwdn6i8WHacDvqn6x2p0hEY7uR5Ad49VQp5FQoFebW6U09KWze/gYS1EIuxF3WuumtIHMHR2EB3g7mcjvIJ9wWtSTVm8l33Gk7ljz2WKfzqH0HpeXRlyLO8JaJj8BId+MnA3+znd2Hsq/15Gs12qhLDWy8ppb19fM5ataonvwUvQulJ9ATMs4M1lNJtNKBl1dsDabmTuGRz4jfurrlpdpNGskTB0cAqwOQQeYqpXdokqMkihkYYYHmKrGrWln0Ldi1nJNlO3wLnf0bHkeoZ4+/rrr0Ou+I7E/xfz7nZpdVtdiR1qlfAa+16R6QpSlAKoPlU1iZYlsbbBuLr0SPZjPrE9WeHdk8quGmtMR2lvJPMcJGMntPAKO0nA8a5jqfZvczSaRusmSYnogfkx8sDlu3DsHaaw1FdUKbqP6eJzamsqcO8zaG8ndrAAZF6aTG8vvXwXhjvqVu9WLWVdl4IiOG5QpHcRgjwqTqL1n0yLS1klPEDCDrY8B/Pwr5frq9aou07vvPD2pylvyRXk0smTTphsJpFtYVLXCltpCeBQA8TtEb+Pomu/VwPUzVtYrVXkX4aX4R33q42t4AYYKkA8sbyau+i9arm23SFrqLqOBMo+a24SDsbB7TX0lHpKipdVJvGNp7md0NRG+y/wBzotK09E6XiuoxJA20p7CCDzVlO9WHMEZrcr1951ClKUApSlAeJplRSzkKqgkk7gAOJNc/05p5rtsDKwD1V4F/nP8AyX37+GfWrTZnlMKH4KM4f57jl9FfxPdUPXzfSmvd3Rpvxfp9/wBjg1Fb8kRilKV88cRBa46ure2zLj4RQWjPzgOHceFaeoGnmuLcxy/GwnYbPEj5JPby8KtNc/uG/s/TKnhFdYB6sscfg2Pea9HT/wCajKi967S9V9Ubw7cXD6ov9R+n9CpeQNFJz9U81YcCKka+VwRk4SUo70YJtO6I7yYazOwewuz/ANTb7lJOS8Y4HPPAI8MVf65Lrpo94mj0hbbprcgtj5Sc89wJHcTXSNXdOpfW0c8XquN45qw3Mp7Qc19fp661FNTX18T6DTVuth3klSlVTyi61+Y2uIt9xMejhHPJ3FvD88V0I6G7K7KnrppE6V0gtjET5tbnauGB3Mw+TkdXDvz1VZ44woCqMAAAAcgOAqG1Q0B5pbgNvlf05W4kseWeeKm6+W6Q1XX1LR/CsL7nz+ordbO/AVSdaP8ArdI29nxSP4WYcuwHw3fWq6u4UEngASfCqX5P4TPNdXr7zK5VCfYznd/tH1appewp1uSsvF4XqylPCcuXqXUClKVxGR8t5pIJOmtjsyfKU+pKPZkHX1MN47sg9E0Dp1LyESR5BG50b1kYcVb9eBG8VzyvVnpQ2UwuBnYxi4Ub9qP28c2TeRjfjIr2ujNe6clSqPsvy9jq09bZey9x1OleUcMAQcgjII5g8xXqvqz0hUTrPpU28BKnEj+hH2MR63gMnwqWqha23vS3WyD6MK7I+k2Cx92yPfXHra/UUXNb9y8f7kyqz2INkNFGFAA5eJ7yeZr1SlfDM8gUpSgFU7ym2Ba2WZfWhcEHsJ/XBq41qaWsBPBLEeDoy9xI3H34rfTVeqqxnyflxL05bMkzzoe/E9vFKPlop8cbx76z3V2kSF5GCqN5JOBVS8ml9i0kik9E28jg9gO857m2qjEjfTd0xLMtlCcADdtH9T18hXU9GuumpO0Y8e7hbvZp1Xad9yJG58pUTkpbQS3G7eQuAc9nHHeK2PJLcXMV3LCYHjtpQ0ihuEZHVniDkD3dtWWx0dHAgSFFRRyAx4nrNbCzGN0kGfQPpdqncw9xz9UVvpdZSpT2acbJ4u3nx5G1CtGE1ZYLbXFdMR31zpiSUwA9B8SkjbKKu9VYY4k4ZvHsFdmjuFZdpWBXGcjeMVTLKXpTJMeMzlh9AejGPsAHxNeprdR1NJtZbx9z0NZU2KfiVttdpLZgukLZoQTgSIekTxxVpt7hZFDowZWGVIOQR2V8u7RJUKSKGVhgg7xVEs5n0PedDISbOY/Bk79gn8sHj1jf114MacNRF9WrTWbcH4X49x46SmsYf8k/r7pPoLCUg4Z8Rry3txx9XJ8K2tUdH9BZQJjB2AzD5zekfzqA17HnFzZ2o3hn226sD/xtVdgMVFTsaaEP9m5ei9RLEEueRSlK4jIUIpSgLP5P9KZR7VidqDZMeecLZ2N/PZIK+C9dW6uV22kfNZ4rg7lQ7Ev/ALTkBiexSFbuU11SvtejtR19FN71hnq0J7cDBe3YijeRvVRSx8BmuYqzNln9diWb6THJ8OXhVu14v8IkI4yHab6CYJz3sVHvqpV5PTVe840lwy/F7v73nNq53aiKUpXgHGKUpQClY57lYxl2CjhknAzXxLtG9V1Pcwqdl7xY5XrgJbS8uI4R6N4q+O0cEDtzkfWro2rWhxaWscQ4gZc9bHeT7/yrdlso5GVmRWZN6MQCVPWp5Vmrtr6t1aUadrW397WF5Gs6u1FIUpSuEyNDSkjRxkQsUaUrGQOB2zsk49oLtHI37q3UQKABwAAHhWjeelcQL7PSSe5dgfi/4Vv1tOcnCMW+f98i8pNpJsVE60aBW9tmjONr1oz1MOHgeHjUtSs4TcJKUd6KptO6Oc6g2M8t4ZboMDbRdCu0N+c4AzzwM7+0V0alK21Nd157drcLFqk9t3FKUrnKClKUB5liDKVYZDAgjrB3GrxqRpIzWihzmSEmKQniSmMMfpLst41Sak9Trvob4oSdm5Tr3CSLJHiyMfux1V7PQ9fYrdW90v5R1aWdpW5mtpfSguLiSQMCudhN/wAlcjI7zk+IrV2x1j310Y6Btv4eD7pP0r5+z1t/DwfdJ+ldtboiVWo5upv7vc2npnJttnOwaV0F9WbU8baD7pR+QrC2p9qeEWz9FnX8mrB9CT4TX7Gfwj5lEpV1bUm35GUf5hP55rx+w8HtS/b/APFZPoWvzj5/Yj4SfNHFNb4/PdI21nv6NR0suOrf7jsjH163X8mVp8jpEPWHP86x+VTV59GXpubW4YGSMDDIrEAbiNo8jgcqpdvrrfOceckf5af013PQ6qMYxpTSSXN5fHgaujUSSi7FxbycY+LvLlfrfpivC6nX8fxWkXPY+0fzZq0NHi+uMf8AXuueqNf5EVYbfyb3cwydKzDujYflMKlaLV/mnF+Kv6BUqvFor2l7zStggeWeGQMwVRgEknhu2F/OugWm10adJgvsjawMDON+By31DweRyRp4PONIyzIsitssh5HkWlYA+FdPi1HgHrNK/wBfZ/44qmo6MqVFFLZTzdpW8NyInp5SS3HPLR9ueV+S4iXhy9JyPrHH1a3+kHWPfV5XUSw52dsSd5LRKzE9bMQST2mvv7DaP/grT7iP+mqy6Fb/AD+XuQ9I3xKJ0g6x7xTpl9oe8VfP2H0f/BWn3Ef9NP2IsP4K0/08f9NV+R/qeXuR8I+ZQunX2l94p5wvtL9oVfhqVYD/ALK0/wBPH/TXsaoWQ/7O1+4j/pp8j/U8vcn4TvOe+cp7S/aFfPOk9tftD9a6KNVLP+EtvuI/6a9DVe0/hbb7lP6an5H+p5e4+E7znHnie2n2h+tfPPY/bT7Q/WulDVu1/hrf7pP0r0NX7b+Hg+6T9KfI1/08vcfCd5zPz6P94n2h+teY52kkTzQGaaN0dQm8AgjId/VQFSRvOcE108aDt/3EP3a/pW1BbLGMIqqOpQAPcK2o9DxpzU3N4zut9y0dKou9z//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 name="AutoShape 4" descr="data:image/jpeg;base64,/9j/4AAQSkZJRgABAQAAAQABAAD/2wCEAAkGBxATEhUUEhQWExUUFRsZFxgVFhoeGxoZFxkcFxgXGBwYHSggHBwlHhUWITEhJSkrLi4uFx8zODMsNygtLysBCgoKDg0OGhAQGywkICYvLDIsMC8sLCw0LCwsLCwsNCwsLDQsLCwsLC8sLCwsLCwsLCwsLCwsLCwsLCwsLCwsLP/AABEIAKAAoAMBEQACEQEDEQH/xAAbAAEAAgMBAQAAAAAAAAAAAAAABAUCAwYBB//EAEQQAAIBAwEEBwQHBQUJAQAAAAECAwAEESEFEjFBBhMiUWFxgTJSkbEVIzNCYqHBBxRygtFDU5Ki4SQ0RHODk7LS8Bb/xAAbAQEAAwEBAQEAAAAAAAAAAAAAAQMEAgUGB//EADURAAICAQMCAgcIAQUBAAAAAAABAgMRBBIhMUETUQUiMmFxgZEUQlKhscHR4TMGkqLw8SP/2gAMAwEAAhEDEQA/APuNAKAUAoBQCgFAKAUAoBQCgFAKAUAoBQCgFAKAUAoBQCgFAKAUAoBQEC7mugx6uNGXkS5B+GKy2z1Cl/8AOKa97/otiq8es39CE225Y/t7dlHvId4eumlZnr7av81TS81yWeBGXsSLOyvopRmNgw8OI8xW2nUV3LMHkpnXKDxJGja+1VgA033bREHEn+lU6vWR06XGZPojqqpzfuKxdn3MnalnaNjwWPgvnrrXmuvUW+tZY17l2/ku8SuPEY5+JtsdoSxSCG4Ibe+zk4Z8D41fp9XZXYqr3nPSX7MidcZx3w+aL6vXMooBQCgFAKAUAoBQCgFAYTTKgLMQoHEnhXM5xgt0nhEpNvCKr6Ull/3ePs/3kmQP5V4mvOlrp2f4Y8eb/Zdy/wAKMfbfyRj+4yt9pcOfCPCD9T+dVOFs/bsfy4/seJFezFfPk8+h4/el/wC639a5+zR85f7n/JPjS8l9D36NYexPMvm28Pg1Sqpx9iyS+ef1I8VPrFfoV13su4Db6bhcffQbjeo1VqzWU3J7443ea9V/TlMujbBrD6e/kz2JvPNJJPkSgABSpG6vDI5a/wBanTuVlsp2+15eSIuxGCjDoX1bm8GUgbUhSWMoefA9x5GvO1N9VkXBl9SlB7jdsC+MsXb9tDuv5jn6163o/U+PUs9Vwyu+vZLjoyzrcUigFAKAUAoBQCgFARtoXqQoXc6DlzJ7hVN98KYOczuEHN4RzS30czB5cykexFGpZU8WPAtXhPURvlus58orlL4+82OtwWI8e99yz/fbhvYt8eMjgfkAav8AFufsw+r/APSnZBdZfRDcvD96FPJWb51ONQ+8V8mxmpdmwLO6P/ED0iH/ALVHhX/j/wCP9jfX+H8yLcSvH7V5GPBox+jVVOU4dbV9P7O4pS6Qf1I307KvDcmH4UdT8iKpeulHupfVHf2eL819Cz2dtcSndKPG2ODDT41pp1sLHhrDKbKHHnOTffXIVSTwHGqddfhbYiqGWVYuZJCRAokCDLEnAOeCqe+vPp0tl2dizg0PbH2uBsW6X94yuizqQQeIePkfHBrd6Js2XbfNfmjm+OYfD9GdRX0xgFAKAUAoBQCgFAV19FOScSrFGBnIXLeOp0FY743SbxNRj8Of4RdBwS6ZZUbJ2asjGaTedT9mJDk49857+QryaaI2Sdsstds8/P5+Rfba4rYuPPBeqABgDA7hW9LHCMvUhbd2rHa28lxL7ESlj3nHBR4k6VKWXglLJxvQXau2bnrLidUWKYAwxkYEYyTvZxvNkEefHThVN9rT21Rzjq30/suUIpeszqX2a7/bSs/4V7K/Aan1rBZXdP25fsjtTjH2UZR2USeyqjyFYZ1qPc63uXUrttdIrW1wJpQrNoiZy7E8AFGtc10W25cE2OO5qv5iE6y4O6vFYgeONe0arSb4LornEfqWNvKwQNKy5bXuAzqBrUyznDK2lngxtJhbyjH2Upwe5X5HyNb/AEdq/Bs2vo/1ObIeJH3o829adVPFOmimRd8ePDe9QSK366jwr4Xw6NrPx8/oc0z3QcH5cHT17hiFAKAUAoBQCgFAU+2W6x1txwPblP4AdF/mPyrzNdPxJKhd+ZfDy+Zoq9VOz6fEnAd1Corp9pksUgXrHHE57C/xHmfAVmnqOdtay/yXxLo1cZnwvzZU7c6NpcxhLiQyHrI2bI7O6jh2jVeQYDdJ8apjbCqW+ct0v0+B3ltYisIvHuTyrNZ6Qk/ZIVa7kW6u1QZdsDx/TvrFK6c+rLYw8iH1s0vsDqk95h2j5Ly9arO8JdeTkOifR0WO/PdkXF9K7EvnOFzhcE+zkan4cq9LV6rxsV1cQXRHFdbfLJm20keCWR9SU08vDwqaKNnL6muCS4R0t43YUhUIwMl+AGOPjXnS9pmaPUjXd9C6mNsrvDsllwPA+Vc4OoxknkutlMLm1UPx4Hvyp4/lX1eka1WlSl8PoY7F4dnBcV6JnFAKAUAoBQCgPGYAEnQDU1DaSywUWzJRuPcSEL1p3snkg0QfD514lU01K+fG7n4LsarE8quPb9SPcXLTAkkwwfBnHj7q1jv1W/jovzf8IshWoe9/oZ3EvVR9hQFTio7ufrWKWok1tXCOoxy+Ty4vY09phrwA1J8gKo5ZKi30NHWzyewvVL7z6t6Ly9aHWIrryZJaRx9tzlvfc6+nd6UI3N8IhXW12Y7sIOv3sa/yj9TV1dMp9DtV45kRwLaB0F3NGjynsI7DLHOMnPHUjwr1KdNtWUjmdvZFvtS0DoyngykfEYrpiuRWbDLyqqy4+oAUrnO8wyAx8MLpXk3rE20dT9Xp3LQxqbiMMAwdHUg+GCPnWj0elK5RkuHkpm2q212wW+xdn9QhTORvkjyPCvo9Hpvs8HDPdmW6zxHkn1rKhQCgFAKAUAoCp6T3O5bvrgt2R68cemawekrfD08vfx9S/Tx3WI56K9WQgsrME0jjVcquNAWPAtXzluodmPJdF5f2bPD29O/Vm3aNxK0Z+qKrpkuw7xyFZuc8kxST6mV3G+63WzAaHspgA6cMnU1ATXZGuxureNV3RlyozuKSc411qUm+ETKMm+Sh6ZdPksd0PGwZxlRgEkA4J5AeWa36b0dbdz0Xv/grk4Q6ljcQu0oQHrZN3eO/kKingWxrk8lHcdasr0sU+eS7ckskjrpbdl6wRlGIUvGCN0nQbwbORnnmtWMHPEyv6X9AbbaMsU0sjoY13WC4w65zjX2TqdR31fVe61hGaUOTp7tZd9N0qI8HfBB3j7u7VDLY4OZuYZYpTLEFDKcBQT9anEq3c2eBql1xcdpoxuWGbUv5bp1eE/u6JkBiAXJOAwA4DGMZNcUUqqW5Pk48PCafJZPPdWg63rWuYh9okgG+F5ujLxx3GvRr1M4vLeUUOuE/VxhnXRSqyhlOQwBBHMHUGvVTysowtYeGZ1JAoBQCgFAKAr/owNKZJT1nJFI0Qc9OZPfWT7KpWuyz1vJdkv595b4rUdsePP3mMmwrU8Yl9NPlXMvR+nl9xEq+xdzRcdG7cqwVMNg4OToeXOqrPRlG17VydR1M88s5nascYtMogWSQBBpqHY7p+GtfPUV7p8m6LbnjJZ7MRTlVIJTAIHLuzXpRRFksEgxwTYOI5erbQkBt1hxxngasTa6FWPMqLu2mWZ2jOBIq9rGd0pnTHMEN+Vclyaa5MDswyuWkJOdAASABnPqdBk0J3JLguru6SGMu/AchxJPBV8SakqSy+Cp2Ns1oF3mdsuCXjLFgCTlcE65A0J51yyxvcyHKAGYr95snXnUF6WDTaDcnkUcHRZMeOSp+OlGQmWt7f7sEhbgFPyopFbrW46TozAyWkCtxEa5+Ga9yhYrSZ5lzzY2izq0qFAKAUAoBQCgFAcPPGbyeYys3VROY0QMQMr7TNjic/KvH1FrnNrsj0q4quCx1ZWTWKxXMaKzlArOFZiQGHZyM8NCazNLsaIPKyy62WxcJJDuoGb63eTtMBoPWuolFnvLW3WPH1e7gkns4wTzOnOumVZeeQ4HOoOyun2vCp3U+uf3Iu0fU8F8yaHSi2aI4XLiW4I3l9iNdVjzxOfvP+L4Vy2dpdkab67zXJbGOCJbxljUomTwiNbSh3km4IcKhOg3Ez2vUn8qlkR4J+xtnteOrEYto2ySf7VhwA/COZ51p02n3vc+n6lGov2LC6/od/XrnligFAKAUAoBQCgFAcNETb3U8TadY5ljPvK/tAeINeLqIuFjPUranWn8is23IVdJuIQkN/A2AT6YFZ0aUsIubO7xgg5B4GieDicMk23mjRd1AFHcNBrqa63FLreSHd21tI2/JGjtwywzwqMnajJcZHXqg3UAUdygAflUZOlX5kKe6JoWJYNUMDOalIiUkjba2puWMMJxEpxPKOH/KTvJ5nlV9NTm8du5ntt2Lc+vZfuX0HQ2yUglGcDgruzKPJScV6MdJWucGN6qx9zoFUAYAwBwArSZz2gFAKAUAoBQCgFAKArNu7FjuUAYlHU5R14qe8d47xzqm6lWLDLarXW8o5OfZV+vZaBZuW8jgKfMNqK816OxPg9BaqtrqaY+j97bpkKsinJMSnVPBGPteVJ6WaWRHUwbwaY9px53S3VtzWQbp/Oszj2L8k1Y3bhr5HPyptI3ozWwkPEGp2s5dsSLc3lrD7cgZvdTtH8tB61OEN0pdETdm2Ml3H1jsLe1IJ3Ubtuo4778EGhyBWqnTuay+hmst2PC5Zmn7QNjQKEjlG4ugEUbED4Ct0Z1wWEF6P1VvrbWdRsbasN1Cs0Db8b5wcEcDggg6g5FXJprKMVlcq5OMupNqTgUAoBQCgFAKAUAoBQCgFAeHxoD430l/af1pZLe2iZASFkn7e8AfaC47IPmePKsVlkXxg+l0noOcoqcpYyc9abdjuAN5IrdkyGZDuq+dQd0nQjh61mspba2R+hTdCNEmnLK7ZNs20bYcZ9/wXeb5VMdDfL7pklrKY/eNP0xbDgkr/wAoA/zGtEfRV764RRL0nUumWQb7pHdGPqUkkihbIZN4YYNqc4GRw76vlpp6apqTzl8Gj0bKGs1keOnLKhmx8gPHlWKMXJ4R9tfdGmtzl0R9Q6J9LZLK3jgMMLKg5SFWyTkk5BBOvhXrxoSjjJ+bX6h22ObXU7bZfTiymwGYwseUmANe5gSv51DraK1JHSg1wdHtAKAUAoBQCgFAKAp9s9J7K1+3nRW93OW/wrk10ot9CHJLqcZtr9rAQf7PaSOD9+Y9WvngAsfXFWxoz1ZXK3HRHIbb/aRtOVGXeiiVxukImThtCN5ie+mpqjVU5ZNHo5PUamEPfycZIcDTyFeLGLbwj9H1FkaanJ9EjakcY5AnyzX1EYwhFR8j8osslbNzfVklInPsox8lqfEijjZI3rs+c8Iz6kCuXcjrwmQtpW0iMgcBcgnjnhj+teZ6Rs3KKXv/AGPpv9M1YunJ9kv3Mtl7OeY7wHZHAnQedRoqlH15fIn0/r5XT8Gt8Lr/AAWn0bAp3Wly3uqNfgMmt7tfXofOKtdDU8VuDuiYo3c4I+eDRW7ueGHXj3F90Z6X3Wz2Ctma3P8AZ5Gg74m5H8J08uNRKqNnMeGFOUOvQ+2bM2hFPEssTbyOMg/oe4jurE008M0p5JVQSKAUAoBQCgPhn7WulV7++vapI8USBRuxkgvvDJJK6nuxWiuMVHcymbbe1HIWtrLGOtELxga7+7przJ/U1bDUUWPamsnE6boes0y8sNto/YkIDY9CPKpnDaITUir2tZjfXqVdl1JwjEA8sHHnXna21tKB9D/p+NVdsrbHjssmqytyJVMkUhQZz9Wx1xpyqjSJb8t4wel6e1sZ0qup5y+ccl3JtaGMfZuP+kR8xXqKUX0a+p8e012f0IMnTCPgEPqRXe1nG9GA6Xj+6/zf6U2jeeLa3G05FFtC2EGHYkbo3sHVuA4cOPhWDVuMZLcz2PR97rpnKPV8L/vlyfStkfs/VVUXDmTA0jTKxjz+8/rgeFZbddJ8VrC/MzRqWczeWdLabFjiG7GixjuQAfKsEm5PMnk0KajwiB0h6PRXERVwC2OyxHA/0qIycHmLwyxS3cSWUfDb22kt5TECcE8DywcH1HfX0Wjv8aKfddTydVT4Msdn0PuH7IbaRbElshZJWZAfdwBkeZBNTqWnPgilNRO4qgtFAKAUAoCn6RdIIrVRkb8j+xGvFv6Dxqm6+Na95dTS7H7jhm2e9xcGWVFkuCoBVRhI1Gd0SNr3nTia8yy2dnEn8jbGMK+Y/Xuzo7fo4pH17db+HGIx4BRx9c1Wlg4ldnoWVtsyKMYRFQfhUD5V08y6vJWpY6G/93WowhvZ4YVphDczW8SVHB0nIg3lnbsO2it/EoPzqVJroThvqcrJ0Ttbp+xCiIp7UgUDPeq44nx4CrVqLe0mS4Vx5cVk7nZ9hHCixxqEReAH/wBxqvryypvJIZgKEYItzdhQSTgDjXLkWxrbOe2ftVriVtxlCLyxq3j4CuS9xUYnO3nRZLzaQjZtxFzI+OJXAyo7iTjXzr0fR9rrnJLujJq61ZVFvsz63BCqKFQBVUAADgANABW4yGdAKAUAoCLtS+WCJ5W4IpOO/uHqdK5nNQi5M6hBzkoo+d7Mgmmfrn1mnzhsZWKMcSPHUAD/AFrxXJye59T05bYraui/M7OygjhQIgwOJzxJPFmPMnvoZpZk8s2tcCm4KDNbXVc7jtVmlrqo3HSrNbTmo3HagiPcXQUEscAd9EifgR4LVp9Xykfu8Gfz91fzPhXSOZSx06l3GyqAFAAAwAOAHcK6ykU7WzF7quXI6VZGecmuHItUEiq27vGIgZO8QDjuJ1ojuJCs7Jrdy8m6kcYbBzqwY6D0/WrEu5zOW5YRZdArR5HlvHGBL2YwfdB1P5KPQ1u0db5m/kZ9VNJKtdup2lbzEKAUAoBQHK/tJJ/cyBwMiA+Wf64rLrP8f0NWj/yFdZ7UiRd0tu45H9K8nk2uGSfFdBxlTkeFRkjbgzJqAeUB7u1KiQ5IhXm0VU7igvIeCrx8z3DxNd4SIWWeW9mSQ8xDNxCj2V8u8+J/KobOvgT981zkjB5k1BIAqcMZMxF36V0oHDmQto7Ygg0Y5Y8FGrE9wArrhEKMpmqy2BcXjiS7BihGqw57Tfx93l8q11aWUuZ9PIrnfGtYhy/M7ZEAAAAAAwAOAA5CvSXBhbyZUAoBQCgFAV+39mi4t5IuBZdD3MNVPxFV2w3wcSyqeyakfL235AqlcTQnddTxyOfiK8TDXDPWyuvY6OGxZHR00DDDgcPOm1lfiItio5mmw43lffbZgi0ZgW5KNSfDAqcJBKUjWtjtC6UlVFqnIyZ32/lHs1phprJryOHZXB88mux2BtC3BCxwy5OSQ5DHxJI1o9JYumCXqK5eaJXWXg9qzk/kdG/UVW9NYvuk+JDtIxN9KONpcf4AfkajwJ/hZO6P4kefSM/3bOc+agfM08Gf4WQ3H8SPRJtJtEtNzxkkX5CrFRa/unLlUusjdH0avpf94uBEvNYV1/xHh8DVsdHJ+0/ocPUQj7Mc/EvNj9HbW21jTtc3bVj6n9K2V0Qr6Iz2XTn1Za1aVCgFAKAUAoBQCgKTbvRi3uSGbMcg4SIcN699UW6eFnL6l1V8q+F0KX/8feDRb3T8UWv/AJVm+xS7S/L+y/7VDvH8zdH0JLfb3Usg7kAQeupNdR0S+9L9iHq/wxSL3ZewbW3+yiVT73Fvida1QphD2UZ53Tn7TLKrCsUAoBQCgFAKAUAoBQCgFAKA/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2" name="AutoShape 6" descr="data:image/jpeg;base64,/9j/4AAQSkZJRgABAQAAAQABAAD/2wCEAAkGBxQSEhUUExQWFhUXGRwXGRgYGRcaIBwgGRsZHRseHxgcHCggIBwnHRgcIjEiJSkrLi4uFx8zODMsNygtLi0BCgoKDg0OGxAQGywmICQsLCwsLC8sLCwsLCwsLCwsLCwsLCwsLCwsLCwsLywsLCwsLC8sLCwsLCwsLCwsLSwsLP/AABEIAPsAyQMBEQACEQEDEQH/xAAcAAEAAwEBAQEBAAAAAAAAAAAABAUGAwcCAQj/xABPEAACAQMCAwUEBwQECggHAAABAgMABBESIQUxQQYTIlFhFDJxgQcjM0JSkaFygqKxQ1NikhUWJDREY3PR0vAXVHSDs8HC8SVFk5Sj4eL/xAAcAQEAAgMBAQEAAAAAAAAAAAAAAgMBBAUGBwj/xAA4EQACAQIDBAgFBAICAwEAAAAAAQIDEQQhMQUSQVETMmFxgZGhsQYiwdHwFDNC4VLxI5IVYnIW/9oADAMBAAIRAxEAPwD2+sGBQCgFAKAUAoBQCgFAKAUAoDI9ofpBt7eT2eFXurnrFBg6OY+skPhTluNyNsijaWpJRb0KaTjPE585eCzU8liXvpAOoMj4QH1CGqnVXAujQfEr5uBNJnvr29lzjOZyi887JGFXmfXkKj0sixUYnH/FOL+uu/8A7mX/AH06SQ6GJKgsLmE5t+IXK/2JiLhOm2HGoDbo3XbFZVVmHQjwLXh3bqWBlj4kkaIxCrdxE91k5wJEbePp4slcnoKsjNSKJ03E31SKxQCgFAKAUAoBQCgFAKAUAoBQCgFAKAUAoDzvtB2gkvmaCzlMVspKy3KY1SHcFITjAUdZfPZeRNQnPdLqdLezehy4Zw2K3QRwoEUeXMnzJ5k+pqhtvU2kkskS6wZFAKAUBxvLVJY2jkXUjgqwPUGiyMNXyKTgvE+I8Ncx5kvLYElQ/ifRpzpWQZYSLggK40MMAFSQKvVRPU1pUWtD1Pg3FIrqFJ4W1RyDKnl6EEdCCCCPMGrCgmUAoBQCgFAKAUAoBQCgFAKAUAoBQCgPP+2naIXRFlZTK2sn2qSNlbuoxsyagdpHJ0jqAG5YqMpbqLKcN5n5BCqKqIoVVAVVGwAHIAVrG6VvEu0dtA2iSVe8yB3a5d8nkNCAt+lSUWyLmlqSLW5nl3js5gDyabRCP7rMZP4KzuDe7DqbK+GHMUBG+YkkYvyyCsjoiE520kAddVZ3EYvLkcBxaMELJqhc8kmBjJ9FLeF/3CRtUXFozvIn1EkKAUB07GXYt7qS0OAk+q4h9GGBOg/NZB+0/lWxTldWNStGzubqplIoBQCgFAKAUAoBQCgFAKAUAoCNxK/jt4nmlYJHGpZmPQD0G5+A3NAeZXVzNxU95Prhsz9lbAlWkUjZp2U755iMbDIznrVOpwRsU6XGRKdobWMBUCgkKkcaZLN0VUUZJwCfgCTgAmqs2zYyiiRFwCa5UG4doEOD3MLePHlJOPPqseMfiarFFIjm9S84TwS3tRiCGOPzKqMn4t7x+ZqRlRS0J9YMigPiaJXUqyhlPMMAQfiDtQFQ/ZS1+5GYuf2MksI3/sxsoPzFCO6jiex1uRh2uHGQRqubgYI/ZcUyG6Q+JcGltl7y2Mk6L70DuXbT1MUjeIuPwMSGxgEHnhxTGa0K7is+uBLqA5eAi5iI2zozqQ+WpNaEHlq5bVGL3ZGJpSieoWV0ssaSocpIqup8wwBB/I1sGkdqAUAoBQCgFAKAUAoBQCgFAKA807XXJvr42x/zWz0tKuNpZmGpFO2CiLhiPNhkHbEKkrKxdRhd3ZMJrXNsruy3EIlZprtu6uXPdqsiuixoWOiNJGUIzNsWKscnHRQBckrZFaed2behMUAoBQCgFAKAUBkLm1EN3LGNo7he/UeT50T46YOY3/akcnnUZ8zCydi++i2Ytwq0J6IUHwR2Rf0UVeaLNVQwKAUAoBQCgFAKAUAoBQCgFAeVcBiKSXyN74vZ2bkM94wdT81ZT/7VRV6xuUeqWksoUFmIAHMnaqy0qeMXMjRPoRAhGPrhnvC2AqCPIxrJ05fln3TUlqRbdif9G3ES8M0Df6NPJFHk5JiDMI89dtLLk89HXerSMHwNfWCZ+McDJ2AoCpbtNbbaJDKDyMKSSr5e/GpQfMjkfI00MbyJPDeLRzl1TUGTGpXRkI1Z0nDAZB0ncZHhI6UCZOoZK3tFxE28DSLjVlEUkMwBd1QEqu7Aas4G5xjbOaGG7Izgu7/Z41unBB+0itVTpgmJnjmHwyDTMjnwuVvabtQpFvLp0XCieEwkHX3pWLEY2DMC7RkEDcFTt0y43yIuaWZ6R2O4QbOyt7dsao41D4JI1ndyCeY1E1YahcUAoBQCgFAKAUAoBQCgFAKA4X12kMbyyHCRqzsfIKCSfyFAeW8EVpHn4hL4XutL6MAd3Eg+qU9S+jBY+fwqipK7sblKG6rk2con10xxg4UHJ0k7AKo5uc4yATuQNqh2Is7WQZnZR7TMp1jaC3GDhmBAzg4MzbgnOEUsAcambPYiPayf2JtTDcSxZB021vrYDAL95c6j6ZznHkRVid0YSs7dhsqEzKXMT8Sd0zotI2wraQTLIucsoYFSiEYBYMCQTg4UjJDrdxMTsuAci6uv70JH5GLFYsuRmz5k7hfCFgZ3DySO4UFnK8k1aQAqqoALseWfF8KGUixoZPiadUxqONRCj1J5Af8APIGsg/EuELMgZSy4LKCCVznGRzGcHGfI0BnfYI5+OQ60B9ntWnB29+SQRqeW+Fjbny8JG9Tia1Z5m/rJQKAUAoBQCgFAKAUAoBQCgFAZH6VGP+D2QHAllhhb9mSVA35jb50ehKKuyivr8Ie7Re8lIysYIGBnAZj91ARzwTtsCdq1Ujeb4EFDh9RDXM42GkAJH0IVm8K899y5HQ7AZMepMsbR9XeTsrSfdVdWiMHoufebzcgE+QG1Yb5GUuZ+dgOLRTXF+A31qygaSCD3SIqowONwX7w89tWeu9qVkiEZJtm1oTPmKIKAqgBQMAAYAA5AAUBnbri8t0XhsdgMq92wzGh3BEQz9bID+4MbkkYrJC7eSLXgt6ZYyHGJI2MUoznDrjfPkylXGwOHGQOVCSdyfWDJk+Mlrq/W1Usqxw95K6tghZSylVIOVkbQq6sZCPLggkGpcCDzlYm8X4bDbQmeGKONrcawUQA6FOZE8IyVZAwwc74OMgGsGWklc+7RzBxgZI0XdtoXz7y2YtgbdY5WP7jVKJRWWdza1IoFAKAUAoBQCgFAKAUAoBQCgM92/wCBte2E0EZxLgPH+3GwdRvtuVxv50MowXY+cTQO7579pGW4BBUo6nHd4JyqoMAD4k7k1rTVnY3aburl+BUSZ+0BG7FJ301zeDBRtNvCR95ISxdgfIyswH7Hwq5KysQWbbNdQkYjt52jiH+TK8jaSzXaQBjKIUjZyNh4VY6QXyAAx33qSRVUmlkcOwPaZuKySQWyGztoEXDIEaTckIBqUxoMKdtLHbYipbvMrdV8DU8Gte7lutJYr3wUMzFi5SKMOxJJ316kwAAO6AxUZFlK7V2WtRLTzH6UY4IDczSL9dPbxi2l0nMckDnWqv8AdZkkUjlnu29M2RNasrO5F7GjiNzwiaSS4LrKxt40mXUzq+IyyzA6gdTNuwceA7daNIjGcnkb7tXaSSW/eRAC4gZbiIHJ8ce5TYgkOuqM/t1FOzNipHeiabgnElureG4TIWWNZADjI1AHBx1HI/CpmkTaAUAoBQCgFAKAUAoBQCgFAKA8i4XdJEOISMQFS9u2bHPaQnl54xgfCqKivI26TtC5NsOzN5MBNNdyW7t4hBEsbLGDyVi6nW2OZ2GTtsBUt2JK0nm2Q7uC6lmHD5Pqy4Ltcx4UPCukP3YOSsxLBSu+kNqyRisKCWYbb+U31rbrGixxqFRAFVRyAGwAqRNKx1rAKHtPYo31jxu8bRyW04iGXEU+nLqACWKNGh0jJwXIBOxlFlVWN1dETsfwy14fbyQ8Nfv5pGGuZ91QgAZcqAPBkkQg6iSRkeJlm2URg5M0dnbiNAgJOOZOMsScszYAyzElifMmqzbSsrHasGSFxfhMN1EYriNZIz0bofMHmrbncYO9ZMNJ5Mo04DNaCMwSNcQwA93bTEakyNJ7qb8QTUqq+RhyAyis3uVqnuu6NJa3CyIrocqwDA4I2PmDuD6HcVgtWZW9jpxDd3diMBBpuoVH3VnLd6oX8IlUt6d9jbAqa0NOrG0jYVkrFAKAUAoBQCgFAKAUAoBQCgPFfpBAtr9opcCC9uLWdSRthXjS4B6ZGhGwejflFrO5bCWVjfTcLWeR2nXUqnTGpJwBgZfSNtZYt4tyAq4xvUTZtfU/eCrmPD+JopJEVm8TABmCHUdyxiK5PM5Od80MosqwZFAKA/c0B+UBQ2zyXM9xiaSJIJO5VEEe7BFdnYspJ+0AC7DC531DGSOrLlrpA4jLqHYEhCw1EDmQuckDI39aErn1NMqKXdgqqCzMxAAA3JJOwAHWsAquySn2YMc/WSSzKDkEJNNJJGCDyOh126cqyyMdD44OofjMzA/ZWcSH4ySyMN+mAnLrq/OcdDXrdY2lZKRQCgFAKAUAoBQCgFAKAUAoDM9v+Ae122qNc3NuwntzyPeRkMFz5NjTvtuD0oZTsyHIUvoYHQB4WcO4JxsFcFSPxLJpBU7gr5iq9Dd6yRM4VZdwmjvGkYksWfGo52GcAZ2AGepyetDKVibWDIoBQELiPFI4cA5aQ+7EmGd/gueW4yxwozkkDesmG7HTh7SlSZgqsTsiktpHQF9tTdTgADkM41EFficZuERmUzAukhAVijFdYHLUvJiOQbGQCQDQWzufS8OWNGEGmN2OouV1kttlmyQXJAxknOOtBbkV112cNwR7XO00YIbuFVY4iQcrqUZdwCB4Wcrtypcxu31L4nzrBIpvo1PfR3F6Rj2qZmTIwe6iHdxc/RWby8ZxVqyRpTld3NlQgKAUAoBQCgFAKAUAoBQCgFAKAyl92VkjllnsJUiaY6pIZULws+PfCoyskh+8wJDdRnejVycZuOhn+wVxI89+Log3kc/dvgYAiA+pCLk4QnWwGTuxJ51CSsbFKW9ds2VRLRQHn30s+1uIUtZJY1UPLOY2KHQGiQeLKjbvHbBYDCsTyqUbFVW/AsOyjJZQorpH3L7i9iBCSNkg+0BzrimzsdZK5yMqfDWZIjTqLRmxqBec7idY1LuyoqjJZiFAA6knYVkFTBxaa6z7DCHT+vm1xxH/AGfhLy/FQEP46yolMqyWhBT/AAj7W0D3FsoSGKZilu5z3jyrpGqb/VHxHzG1ZaSFOcpHz2qjeGykjWWSWe5ZLZXcqDqnYJ4VQKqhVLNhRnw7k86ws2Sm92JueF2CW8McMYwkSLGvwUADJ89udTNMlUAoBQCgFAKAUAoBQCgFAKAUAoBQHnXbC3NjxKHiIH1FwBa3RHJSSO5lb5gIWPIAD71YauiynKzNZVZuCgK6Ik3knPCwR42OMu8urfG5xGm3T51kxxKS4sZOHyma2cJatvLEylo1Ow1EDxLHpGnWuTGAMq8YAjkpFFSnxR1NrAigm3vrYMBtZPLNCwIB+rWDUFU9H7uNttsZ3lYqUmtGfkEXDVdZHtOITOu6m4tuIz6eXuiVGAO3MDNDDbeppJePuDiOxu5N8Z0wxjlt9rKpxt5bflnJgqOz93JcyT3Ukaxam9nVAwdgttJMpLMABkyM+w2AA3OarkbNFWVz8mHfcUtYulvHJdv5ZYGGLpv70p25aR6VmJGu+Btaka4oBQCgFAKAUAoBQCgFAKAUAoBQFdxzjkFnH3lxII1JCjYksx5KqqCzN6AHlWUrjQ877dduYbu19lhhus3TxwiRoTGgDSJkanxuy5xsd/hU5U5xW807EYVISluppvvLW24g1gwguiTbkhbe5Y52xtFMT7rjkrnZhjJ1Zzr6m+nu5M09YJigFAVi8OkhJa0k7vJLNC41xMTzIXOqMnzQgZOSrGpKRVKknoSE7R3CACWxkLdTbyQyJz55keJ/X3KlvIpdGRFve092w023D5A5+/cyQIi+pEUkjNv90Add6byCpSM9BwRLD2OTUPaXmWGZ18IuDMXL61+8QSXB5jT0G1RvcuUd2xfdhl7y64jc74My2y55abdBqx6d5I/zHQg1JaFFV3kbGslYoBQCgFAKAUAoBQCgFAKAUAoBQHlXGJ/aeJ3Ejbra4t4QfukqrytjzJZV+CfKups+kneb7jk7TqtWprvZXceh1S2Jb7NbyJm57cwh26aiB+8Kt2im6WXMr2S0q9nyPSbm3WRGSRQyMCGVgCCDzBB6Vwj1Wpm14VcWO9mTPbj/AEWRsMg/1Ep/SN9vJhWdSFnHQt+D8biuQe7JDrjXE4KSR56PGdx6HkehNYsSUkyxrBkUBBvbuWMsRAZUABHdMmvPUFJCq46gh8nljbfJhtojy8TnIburSQsORleKNW28wzvt6r02oYu+RS/4IMDvxLiEwklhjdkRciKAafEEU+JmOMajgnPLOKzfgiO7b5pGk+jnhbW3DrdJM96ymaTIAOuUl2BA6jVj5VM1GaWhgUAoBQCgFAKAUAoBQCgFAKAUBne2/a+LhsKu6mSSRtEMS+9I223oBkZPqOZIFZSbdkG0ldmA4DaSIJZJQqyzzSXDqu4UyHOnPXHLNd/C0XSp2ep5zGV1Wqb0dNCbd2yyo0bjKsCD8/I9D1B6EVdKKlFxfE14TcJKUdUWnZXtDqxa3LAXSjAJ2E6r/SJ0zgZZeYOelebr0JUpWZ7DCYqNeF1rxRp6oNsgcT4PDcFTIvjTOiRSyOmeemRSGGfLOD1rJhpMoG4pdcPci7zcWhJK3Sr44uZxOiDBXH9IoA2357Z1IXcddDTWF9HOgeGRJEPJkYMPzFYLE09CRWAR7++igQvNIkaDmzsFH5msmG0tTORW8vFpYjoaPhsbrKTICrXTKSUAjO4hDBWJYDVtj0mlY1qlS+SPRKyUigFAKAUAoBQCgFAKAUAoBQCgPmWQKCzEKoGSSQAAPMmgPFPpN4yt3eWcvDx7Z7L3neBQ3dgto04lxpLddieQ571sYeM99SjG9jXxMqe44Tla5ZcK4ktwmpQVI2dGGGRuqsvQ/wA67lOopq6PPVabpuz8HwZNqwrI97ZJKulxnB1KQSGUjkysN1YeYqFSnGot2SJ0qs6ct6DsyRa8eurfAlX2qIfeXCTD4rskny0H0Ncits6Uc6efud/DbYjLKqrdvA0/CuLw3KloZA+NmHJlPk6HxK3oQK5zi4uzOzCcZq8XcnVEkUN/2Ns5WL913chzmSBnhY55kmMgMf2gazci4JmO7e9nWtoVkjv+IHXNFFpa5dlAdsE4xk8vPmflVlNb0lFlFe9ODknoR7Xg8FldRXbxPdIuVkEmqZ0JZSsyqc5ZMYI8jkbiunicEoxvT8TiYXaDnLdqvuZ7FwbjEF3EJbeVZYz95Ty9COan0IBFcw6hOoBQCgFAKAUAoBQCgFAcL29jhQvNIkaDmzsFAzy8RIFAZif6RrLJWFpLlhz9njZxny7w4j/iqyFKc+qrldSrCn1mkV8/bS8f7K1iiHRp5Szcv6uIaef+s5flW1DZ9R62Rpz2lRXVu/z84FXccQ4jKfFfCNfwwQRp/FIZDz8sdflsR2cuMjXltSX8Y+v+itfs9FIQbhprlhyNxK8g/uE6f0rYhg6UeF+81Z46tPjbuJcl0kf1aDLAbRoBkeWRyUHzbAq9yUcl5Guoyl8z83+ZlXd8PnDe1KwMwwGiX3WjGcxg4BL75V22yOSgmqpU5p9IteXZy7+32Lo1KbXRtZc+KfPu5rlzLiyu1lRXQ5VvzHmCOjA7EdCDV0ZKSuiicHB7rO9SIigId3wyORg5BWRfdkjYo49NakHHocj0qqrQp1V8yLqOIqUXeDscRx+8tGw1zBcg8o7gpDJ8FkQYY7j3l6865dbARj1ZLuZ2sPtab68H3o0vBO2ME7iJw1vOfdjlwNfrG4JWQfsnPpWhUpTpu0kdajiadVXiyD9JhHc2qnctewADBOcFmPy0gn5VLDK9WPeivHO1CXc/Yo5b+Zy7QIjJG2kg5zKV99UOcLjkCc5YEbDevQOc3dxWS9edvzU8oqcFZTeb9OV/zQ5cL4iljfW13EwW3vGWCdSNIJcExSYx4WBzqJ6Z8zXOx1KNlVjxOns+rK7oy4fn+j2qucdMUAoBQCgFAKAUAoDDdtO3pgk9ksoxcXm2oHPdwg9ZGBG/Lw5B3+ANlOlKo7RRXVqwpR3ps86j4OzSGfi0jXMgzhmOqFB18OwUdTlVUfHeulRwkaedTP2/O85VfGzq5Usvf87szVtIiKNwq8hjl6AAc/gK6N0kcyzkzmlyW92N8ebDQPybxj+7WFK+i/Pcy4pav6/16n4O+P8AVp/efy6+D1/T4Vj5+z3+xn5Fz9vufptM+87t6Z0j8lxkehJrO7fVmN+2iOtvAqDSiqo54UADJ5nbr61lRSyRiUnJ3bOlZMFZdWrxM00I1at5IjgByMDWrclk0jG+zYGcc6qlFxe9HxX5xLoyjJKE/B8uzu9ivn7bWiHS7ujjnGY5NQJ6bDT+RI8s1W8XSWTefKzLVgq0s0rrndH4vGbq4x7LbGND/S3PhHTlEDqb0PKsdLUn1I27X9h0NKn+5K75R+59r2elk/zm7lkH4I8Qr89G5GPWs9BJ9eTfdkY/URj+3BLteb9STD2Ws1GBbRY/tKGP5tk1NYakv4og8VWbvvMoe13ZlYoe/tMxvA4n0KToJTqF+6w5+HA2PoRq4rCx6NuHDO3A3MFjJdKlPO+V+Ja/SRxxppLH2fxExe0IvVnuF0wbcxpHeOemFOelczDJqV1rw73+XOzjpxcFF6PN9y/LeJb8LsxDDHEN9Chc+ZA3PxJyfnXoKcNyKjyPLVJ783LmZ3jlijRXML/ZrJHc45YjdwZdxvzSY9PerWqwTjKL0un4Xz+ptUajUozWtnHxSy+hr+DcdurJRGF9rt1wEGsLNGvkGbwyqBy1FSAMZatWtgJLOnn2G5Q2lFq1XJ8zQWf0i2D4Ekpt3P3LlGhxty1MNB8tmP8AKtCUJR6ysdKE4zzi0zT29wki6kZXU8ipDD8xUCR0oBQCgFAKAyvbrtG9uqW9uR7VODoJGREq41ysOW2cKDzYjpmraNJ1ZbqKq1aNKDmzH8L4alumlAck6ndt2djzZm6sT/8Aqu/SpRpx3Ynm61adWW9ImVYVkA2GhtcWBuSUbJXfGdJ5x5wM6dj1Uneq9yzvH8+xZ0l1aX59/wAzJFrdB88wynDKean/AHHmCNiKlGSkRlFxO9SIigPiaVUUsxCqBkkkAAeZJrDaSuzKTbsiDY213fjMH+TWxwRO65eQeccR5KRyZ+YIIFeN2x8XUcLJ0qHzSWT5Lx/O2x3MJsm6UqvkOP8AZTh9lCZZ0ku5j4Y+/lZizHfoQoUcyccgeZwD5Khtbae0q+4p7q1bS0Xjd9iz1O/hcDGc1Tpx1/L+Bm24jbn/AOW2Y9VDKR8GABB+FdWOBxEXdYmf54nbfw/fLfX/AF/s1Fj2PFxBFc21xNaySIGKa2mjydzlJDn02IrRXxPjcFiJUpvfUXbPJ5enp4nm6+zqLbi4rJtEC44jPZOsXEFVVc4S5jz3THfAbPuNgZ3259Bmvb7I+I8Pj1a9pcU/zTt87HCxey5U/mp5rkXleiOScrojQ+rGNJznljBzn0rEtGZjqrFP2bg5M6AOkFrCCd2UC1iZl818Tnw+e9c7ZsVuuXadXa0nvxj2F7XSOSVt/wAOd5CyyaFZO7fCgsQCxGknYHxHcg8ztvtVOm27p2ysWwqKMbNXs7onW8KoqoowqgKo8gowB+QqxJJWRXKTk23xPp1BGCAR5HcflWWrmE7aFYvZ6BW1xKYHxjXbs0LY8sxkbf7hWvPCUZfxNmGMrR0l55llaca4hatlZReRdYpgqSY/sTKACfR1+daVXZ7WcH4G/R2mnlUXivsbzs32ghvoe9gJwCVZGGl0Yc0dejCua01kzqppq6LWsAUB+OwAJOwG5PwoDyCyvfaGmv5Nu+OUznwQJnuhjpkZc45l67eCpKFPffH2ODj6rqVdxaLLxLBCSASMHG48vSt1Ggz6oBQEK/XQRONtAOvnunM7DmV94ddmA941XPL5uWvcWQz+Tnp3/wB6f6JoNWFYJoCF2Y4eOIye0yDNpGxECZ2mZThpXXkUDDCjzBJr5x8WfEElL9JQdv8AJ/T84d+Xptm4FU4789X6HoVfOzrnkXbeO6a4ea4hdY1ysbDDIqDfJZfdLY1EtjfA5AV7jY1TCQoqnSmt55u+Tb8dbaK3fxZ29lYjDUk992m+L0tyT4c3e2fcjPahjPTnXbPRprU9p7JwlLG1VhhlgiDD1Ea5/Wvm+Pmp4qrJaOUvdngE21dkvinDoriJ4ZkDxuMMp/5yCDuCNwQCKpoV6lCoqlN2a0YaTVmef21vJZTCymYuhUtbSnYui8426d4g6jmuDgcq+w/Dm247Qo2llOOq/OHLy4Xfmdp4LopdJHR6nTtFIVtLhhzEMh/gNehrO1OT7Gc2gr1IrtR2s1US3OnpKEz5mOGGP/0Vq7OX/D4s3trNvEPuRLreOaKA4X10Io2kYEhRnA5n0GdsnlUZyUU2yUIuclFHepERQCgIPZy7NrxqJVOI76N1deneQgsr/Er4f3vy4+0KajNSXE7mzKjlTcXw+p65XPOiKAyv0nXrRcNnCMFeXRApJI3mdUOMb5Csx+VSjHeklzMSluxcuRjIlD6UT7KPwkjqybBR6KRv6qBv4hXolnktF9Pz8zPLu6zer+vHx4efIn1YVigFAKAh8Ib6rHRWkjHwjkZB+iioU+r5+jsWVet32fmrkTtM7GEQo2mS4dLdT5d6cMeY5JqPyFae1MUsNhZ1XwTNjAUelrxXLP8APE1vGriSyt447O3MhGI1UAkIqjmcb8hj4nNfFMLTp4uvKWJqbqd23xbfI9pTjFyUZS3Vzs3bwR5RbcXujaTKVYxyTRvJMe8yrnujjXnbcDn+KvZSwmFWKpu6uotKOVms87efkdGlh6DqU03qofLuv5rpXd+Hc8z0Dslxe9mgxcW5WP2fKy53JCgeIMxbLDfOBy9RXmNo4XCUqt6NS8t7ONtM+GVstDmyjBQW7Leus8rW83meXs2Ic+SZ/hr3P8/E9tKW7R3uUfof0DaRaI0XOdKhc/AAV8tqS3pOXNnh1odagDKfSVZarMzqPrbVhcIeXue+pPkyahjrt5V3fhzGywuPg1pLJ/T19LlGJpKpTcWVjKlxCRzSVP4XX/ca+2ZTj2NHi86cu1P2M92Sjl9jnue9kaRJ5ZJoWVACNWXIwpfVp1MPFjUMY61xaNedCW69Dv18PDERc11uZqQc7jka7h54/aAru0Sk20uPw5/Ign9BVVbqMtoP/kRYmrSkUMigK9o//iXDGxymcZ+MTHH8P6Vztor5YvtOpst/PJdh69XIOyfMsgVSzHAAJJPQDcmgPDLy7l466zysYrOKRu4iTIZwCPG7523XpuN8Y5noYTCb635PI52MxvRvo4rP2NJDEqKFUBVUAAAYAA5ADyrrpJKyOG227s+6yBQCgFAQeDY7vIOQ0krA+jSuR/Oq6XV8X7ssq9bwXsjjcYbiPDYyecksmMZ+zhYg/In9a838X1HHZ07dnul9TqbGjeq2bHtPwZ7qNVjneB1bUGRnGRggghGUkb558wK+U4DFww1RynBTTVrO3mrpnqKclGSk1fsf9HkVtwC4FpLIXlAjmjjaDTLl2HdDVo1YJyeqk+HnXtZY/D/qoQtHOLandfKs8r2+q1OjTxVKNSm2lkoXlndWSujd9muz8tnbPNcXEsgFttGTLiPCZfKNIwLDAAwBjB89vOY7HU8VWjSo04x+fXK8s8s0llx7Tm1JxcFaKVlwvn33Z5xDFlUTGSdK455yQMfPOPnXsqst2Mpck2eyxfy4Wf8A8v2P6Br5ceLFAR+IxBopFIyGRgQfIqQasoycakWuDXuGeddj5ddlbHf7NRv/AGfD/wCVfoHDu9KPceJxStWku049nUmVTLC8a9683eB42cMDPIUIAddxqYZOQQ/oK1JYRVkpXtm/c3I4x0G42vlH2RcWVuI40jBJCKFBPPYY6VvwjuxUeRzpy3pOVtTtUiJF4rb95BKn443Xf1UjpUKkd6DXYTpS3Zp8mjpZziSNHHJlVhjf3gDz+dZi96KZGcd2TXI7VIwKAi/6dw7/ALSf/BmrQ2j+2u86Wy/3X3fVHrFcY7Zj/pQv2W09miOJrtu4U/hXBaVsc8CMEbdXWrKVN1JqKK61VUoOb4GX4ZZLBDHEnuooUeuBuT6k7n416KnBQiorgeZqTc5OT4kqpEBQCgFAROLXfdQu4GWxhB+J28KL82IHzqFSW7Fv8vwJ0ob80uHHu4n3YWoiiSMbhFC588Dc/Enf51mEd2KRict6TlzK3iriK94dcHOFmaE43x36FB+vWvO/FOHdbZ80uC9rP6HV2PUtVcef59TZ3XaeNHKiKd9JKFkTbWv3dyD0Pjxo82r5vhPhrH4qhGtTirStbPhz7lx49h1MRtjBYeq6VWolJK71/L9mpTX080sglZu6KgCGLvGxqBLZfBCsWGFK4bABwd69ts/4To0cLOlXtKc1rbq5cH68LnlcZ8VOdeDwye5F3lp8y7uFuDvxzRoJnF5aSCM4Msbx4b7jFSpDY6q2x+FfOJ0amAxe5WWcJK/bZ3y7+B7enUhXpKcHdSWT7zK8K+jpldHmuAdLK+iNMbowbBdmORkfhFdjFfEXSQlCnT1TV2+Dy0VvdnYxO1a1eLhZJPxfn/Rs+K8TS3TW5O50qqglnbBIVVG5OxPkACTgAmuHgsFWxlVUaMbt+i5vsOPXr06EHUqOyXFmPV7i4zM8csq5OBG4EagZyI01BpSMY1kZYk6cDCj32HlsPZUlhqtp1P5ScbpP6LsXjmeXxENr4+PS0ZdHD+Mb2k+TeWV+V/udo+L+zwTnWXh9neePWSxGABpDncq2pcA7jcDbAXW+JNi4eniKE8PG3SSs0tODul78C74d2liMTTqU8RnKnZX48cn2qxV2cfsdkoPOGHJx1Krk4+JzX0aK6Kl3I58n01bLiyTwa1MVvDGeaRqp+IAz+uanSjuwUewjVnvzcubJlTKxQAUBXdn2+oVf6svDzz9i7RjfA6IKqo9S3LLyyLa/Xb52fmrljVpUKAjD/PuHf9pP/gzVobR/bXedLZf7r7vqj1euMds8s7QXDy8XnWQeG3hiWHbpNlpGHmSyhcj8GPOuls6K3pM5e1JNRijrXWOMKAUAoBQFRcN3t2kf3IF71/V2ysY+Q1t8dPlVL+aolwWfjw/O4vj8lJy4yyXdx+i8y3q4oIPG+HC4geInBYeFhnwsCCrbeTAGqq1JVabg+JZRqulUU1wOHDuMPOjMAqTupVkP3biJSrqdiAGRUdeeQHODpNeW2Gp4VVdnt/NG7hf/ABfvuy17zHxHhac6lLGtNwyU7a2vk/FXXki7NlaGzmmDFnCNmWXxSI6gEDTjCMHCnQgUEgbHNeLxG0NqvaUI1296M1aKyjrwXFdvLienw2DwMcK40UlTlF3a4pri9X4lfeX80Eid2XRZSGmKqr6dKlAcEHdneJc4OyDkM17bbWy8FisVSeJyck4qzs28mvLPzPI7Bx2JpYKuqKUtxqSvpZ33uK4K9u8sF4rOXaIXA1KAxPdDVgk48XuZ2/DsCPMGtX/8bs3pLb0u66+1yT+K8aqKqOlGzbSedrqzeV+1cSstbiaSRbmRGeFlVEnfwHEhLLpixsGzGpbAyQvPGBjYtbZ2Cxk8Fh3dybs+PyrOLfY07fl9jbuGxmKwMcRV+VwV5QWmvWWb4eRa2nHRBB3GzToSkSeac0dt8iNFIVnPMoQMlgDwNofDVarteVOmvkl87fBJvPxvey7uB1sHtul/42OJqvNLda4uS4Lv17EzKTuJZIrZMsgCPISP6KI6kJ2xmWUK2OqRBhswr11GnHF4+O5+3QW6u2Wj77LLvb5M0cLCeFwk6tXKpWe81yT0Xu/GxL7QT5a3gB8U0oyP7EX1j/I6Qv71ehrPOMOb9syihHKU+S9Xki4q8oFAKAUBX8Kky9wvRJsD96OJz+rmq6bzku36JltRZRfNfVosKsKhQFbxgYe0l/qry3Y9NmkCHf8AfrTx8b0r8mb2zpWrW5p/c9hxXEPQHinbTjTvxmR4U1Q2sSwXDDJJ1EucLnfQTyAJGH55ArcwTlGTktOJoY9QlBQer0LmKQMoZSGVgCCDkEHkQfKu0mmro4DTTsz7rIFAKA43dysSNI5wqKWY+gGTWJSUU2zMYuUlFasr+zUDCLvJMiSdjM4OdtWNK/uoFX5VVQT3d56vP88C7ESW9urSOX53stquKBQFFxjhrq5uIBlyAJYwdPeqpypVuky/dbf8JyCQeTtLZ7r2q0nu1I5xf5qno1xXakzfwuJgoujWV4Syd/z/AE8yVwGYXv1kC288i43kIilQ5O0qaHKkctSFgSDgCuFU+Jo4RbuNoyUucbOMu1N28nmjWq/C05O2GrNU3qnfLydn6eJYC2PeFWbWwbVK4GlMoPq4kBySql2Zm561H7Ky2Q8RtLEraFaO7TSapq/N2cn25W7vM1trvDbNwbwFB3nJrffG2ufLhZcr97g2ruJw5QDW8i41uWXAjBYp3WjGFiydeBnbPXoYfFwntGpTVKSmkk5XTju5uPHK+eSXea2LwbjsmnLpouGqju2bl/JJ6u2ffbuJl5fskD2xRsF8pJjXpRmDZVVyxkR2AUYAHhbcKwrz+O2MqG2IYyU9ynKV7/8Asldp8EpWefeuR29m7U/U7MdGEd+pGO646XXVT7ctf7RS8Z4qXkMKRh5j/QHBCgHZrpgfDGM6u5Hibk2AStdSri6+1JdDhLxpvrVNG1yh2f8At5XKtmbHp7Oiq+Kd5rSOqi/rL0XqWHCOG9yrFnMksja5ZW5ux9OijkFGwFejweEp4WkqVNWSIYnESrz3pFeB3nEz5QW4wPJpWOTz/Co/5xWetX7l7k+rhv8A6l6Jfcv62TVFAKAUBX8HOe+fHvTP0x9niL5/Z86rpZ3fa/TL6FtXLdXYvXP6lhVhUKArO0xxaTkbFY2cHbmg1Dn6gVTiFelLuZdhnatHvRM/6cLP8Mn5f/zXnj1BWrOsHFb+0LhneX2lTkk4kVCUOeqjGAOh9K6mz6izh4nH2nSd1U4aEw8PCnMTGIkklQAUYnmSh9Tk6SpJ5mt/o7dXL2/O45vSX6yv7+f3uJLx48a4mYfjiGsD4p7+/wDZDfGjm46ry/LhQUtH4PL109j7g4lE5wsiZ6qSAw+KncfMVlVIvRmHTmtUSSwAyTt51O5AzXH76K4aG1SVCJJR3mCCCiDWUyNtTHSMc8E1q1pxm1TT1efhwNyhCVNSqNPJZd7yuaato0xQCgFAYPtdY6r2MwZinCriSMlGLyMUTLAb+7jqcNXB2tGnOcabinva3WuZ6zYOHVTCV69Ru1NXXfZv87y27UQ3Fi8Y7yO4MmtyWWSBvCy5y1vIoYnXzZTvknNcueEeESVCrOC0STTS8JKXpYq2bgobZlNTpQbik7teFrpX/wBH5Ld3IslvO4hWIFgALmcue9lSM5JQ7alU+8CAOh2qulg8XTc8QsQ7zSu92N8tOziVVMLg6teOz5U092TS13U+Ph4FRbi6uI7uTvViNukbfVBtTLK7d4BPIzyqAsZ2DYO2cb1P9LGvF1K0pTa/yeX/AFVo+h06uBp7MxdHCqKUZtXcVbjY0fYy2RLSLQqgkeMj7zKSGJPMnIPPlyr1WD3ehi4rVHl9pRnDFVKcn1ZNeRd1smkZ/s0dc99LnYzCIf8AcoB/NjWtQznOXbbyNrEZQpx7L+bNBWyaooBQHxNKEVmPJQWPwAyaw3ZXMpXdkReCQlLeJW97SC2NvE3iboPvE1CkrQVydaSc21+LgTasKxQFT2p1NbPGm8k2mBB5tMwQD+In4A1r4ue7Sl5eZs4OG9Wj5+R9/wDQJb/9Zm/g/wCCuAelJNh2Uiv457l8x3Et1PJFMow8QRzEgznxpiPOk7HWcY51FTcZXRcqMalO0uJDuL6e0bRfRFV5LcxgtE/LBbGTEd+TbbHfFdihtCMsp5M4GK2VUp50816llBMrqGRgyncMpBB+YroJpq6OW04uzPy4tkkGHRXHLDKGG/oRSUVLVCMnHNOxEXgdsMEW0G24+qj2x+7UOhp/4ryLOnq/5PzZH4nHquLSMLsheY9AAiFF5ebSD+6ahNXnGK4Z+lvqSpu1OcnxsvW/0LirygUAoBQGQ4OntHEweY7/ADy5C3G3y1R5z/azXnK0+kxvYvovue6VP9L8NyejqW9ZL6ImfSZd/wCVY+7FCD15kszenILyrXxzvNR7Pc2/gumqeEq15cZekVf6l52os+64KsTc0W1U8+Ylhz6881uVlu0WlyPKbHn021qc5cZ392UfYiDvFv4sZ7y3C45f1wGD++f0rVwWalE9H8Z/8dfD1Vqr+jTPzsNc6onTbwtqHwlGrP8Ae1/lXW2VU3qG7yZxfirD9HtBzWk0pL2fqjSCumebKTsaM2qvv9a0ku/P6x2I/TFUYb9u/O782bOL/da5WXki7q81xQCgK3tGw9mcHk+mI9ftXWP/ANdVVn8jXPLzyLcP+4nyz8lclPfRA4MkYI6F1H/nU9+K4kFCT4Mjrxy3Puzxv6Iwc7b8lyaj01N6Ne5PoKi1i135e4XiZb7OGZvVl7ofPvNLY+CnnTpL9VP29x0SXWkvf2y9SBxGeeCWC+Yx6LVtbQAM2Q40O3eEjLKjMV8Ox8608ZTnOG83pw/v+jdwFWnCpupa8f6/s9r7wf8AOa5B3DFdhrRoLOO3f34C8LbEe47YOCNtSlWHMYYYJGCa5am5Sfyl9USZT3fZa0kJJgVWbm8eYmPL78ZVug69KnGpKPVbRVOjTn1op+BXL2GhDFluLwentDMB8nDVasVWX8mUSwGHf8EdF7E2/WW7J6n2qcforBR8ABWHiar/AJPzMrA4dLqLyM7ZcFitbq6WNpGOYxmRy5A7sMBqO+NTt+Qrq7Oe9GUm87nC2tFQqRhFWVrllXROUKAUBF4rd9zDJJ+BSQPM42HzOB86hVmoQcnwRZQpOrUjTjq2l5mX7CXMcN0veHVoibAUa21MUUHSMsMgvluQ3yd68zgVKdRy1PoHxalSwVHDQtk+eiirLzv/ALJHFOBzXdzNKdMUcrBsOA74VUTSUU6MEJz1Hnyrf/8AGzqVN+TsvU4OG29HCbPeDpxu3e8r2WfLjp6lpxXhcs0ZU3cxLaS3eaWVtDh1+rUKFwwG6acjnmtyrgYzhups5GCx36avGsoL5XdL+/uQ+xBa2vtFwvdiSNkDZyjtqQqA+MZwHwDg89t65lLDTw82p6PjwO98QbUo7Tw9KdLKUW96PFXtnfisis7Lt3N20OdiJIuRHigchdjy8OurNmS3a84c/oXfEEen2bhcTq7brfh90zW8Rl0QyP8AhRm/JSa7c3aLZ46mrzS7UceBW/d20CHmsSA/EKM/rUaUd2EV2IlWlvVJPtZOqwrFAKAqe0c8arEJtIjeZA2sgL4dTjOdsakG3/tVNeUUlvaX/svw8ZNtx1Sf2+pyXjtggIWa3GNyEKn9F5n4VHp6EeKJfp8RL+L9T6g7S27fZmSQZxmOGZhnyyqc+W3qKi8ZQX8ia2fiJfxJcd3O4zHY3bZGfEqRcjjB711IPyqqW0aS0uXx2TiHrZEHtBb3zQsj2qRRSlYTI06uV791iDaFHQyZxnpzrXqbRU4uKjqbVPZMqbU5S0zNr/iLN/15/wD6Udc86JouJ8J1t3sTd3LsC2NSuozhXXIyBqJBBDA9cFlOGrkoTcdCHNMY/tVKcvFuyf38bDP4gufKoOLNmNWLOkThgCpDA8iDkH5iolh94oCNJfxhtOsF/wAC+Juv3Fy3Q9OhrNjDklqVNh2IhmlnupVnimmcEYlKEIiKi5RSU3ILYYEjIzg5UX06k6fVdjn14Qqv5lc43/Y+7j3t545x+Cde7Y/97ENP/wCMfGtyG0Ki6yTOfPZtJ9VtepTztPD/AJxaTxf2lXvk/vQ6iB6sFrchj6UtcjSqbOrR0zOVnxWCU4jljY+QYZHxXmK2o1YS6rRqTpTh1k0dry0SVGjkUMjbFTyPX+Yz8qzKKkrPQjCcoPei7MWtqkS6Y0VF8lAH8uvrSMIxVoqwnOU5b0nd9p2qREUB8TQq6lXUMp2KsAQfiDWGk1ZmU2ndFPb9l4UmWVDIulmcR5BXUwIJ3Bb7xOM4ya1Y4KlGr0sdToT2riZ4X9LJ3he6y+p37UkizuSM/Yvy/ZNXV3/xS7mamG/ej3otAmNgNhsKtRTc/cUMEO44nDHu80S+Wp1Gcc8ZNRdSK1aLI05y0T8jhHx2F/si02+PqY5Jd8ZxlFIzj+dUyxdGP8i6ODry/j9D9l4ZJcT23tNjMLZHeRzLHrDYjdVHdx6z7zA+MDlXOxmKjVjuxXE62z8HKjPem1obGPiVpAvvwwL5NphxnoQwXB35HeuZZncUo8CZHxKJgGWaNlIyCHUgg8iCDyoZujhPx22Rgj3EKucYUyJqOTgYXOTk7bUsHJIgcaU3sLQRQyvrKHvGVoo1Ksrqxd8FlBUHwBs8uuakkympUi1Y3Oama5+VgwKAgT8EtpGLvBEXIwXKLqIznBbGcZ3xmhlHJ+zVoQQ1tCwPMNGrD8mBFZDbLKOMKMKAB5AYH5CsGD6oBQCgIPEeDW9x9vBFL/tI0bpjmR5UMlPddibIDwQmPfOIpZohsDjwxuBj05VZGrOOjfmVSo05daK8jw3t5x64tJY0glZVKajnxnOojm+T086tWMrf5FbwND/H3IS9sbzA+u/gi/4Kv/VVefsarwdH/H1f3P3/ABwvP67+CL/grP6qrz9h+jo8vV/c2fZa8kntI5JHZnYNkg6eTsOS4A2HStb9bX/y9jZ/Q4f/AB9X9y/4F2bguZGWbvnXRnHtFwBsy42WQedQdepLWTLI4elHSK8jT8O+jnhkYJFnExOcmTVKefnIWNV6lqJtz2JsJAA1rHgdACoPLmFIB5dak5yeV2RVOCd0l5H7F2K4cpytjag/7GM/zWoMmWFlwi3h+ygij3z4I0Xfz2A3oLk2hgUAoDlNbI5yyKx9VB/nQH3FEqjCgKPIAAfkKA+qAU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 name="AutoShape 8" descr="data:image/jpeg;base64,/9j/4AAQSkZJRgABAQAAAQABAAD/2wCEAAkGBxQSEhUUExQWFhUXGRwXGRgYGRcaIBwgGRsZHRseHxgcHCggIBwnHRgcIjEiJSkrLi4uFx8zODMsNygtLi0BCgoKDg0OGxAQGywmICQsLCwsLC8sLCwsLCwsLCwsLCwsLCwsLCwsLCwsLywsLCwsLC8sLCwsLCwsLCwsLSwsLP/AABEIAPsAyQMBEQACEQEDEQH/xAAcAAEAAwEBAQEBAAAAAAAAAAAABAUGAwcCAQj/xABPEAACAQMCAwUEBwQECggHAAABAgMABBESIQUxQQYTIlFhFDJxgQcjM0JSkaFygqKxQ1NikhUWJDREY3PR0vAXVHSDs8HC8SVFk5Sj4eL/xAAcAQEAAgMBAQEAAAAAAAAAAAAAAgMBBAUGBwj/xAA4EQACAQIDBAgFBAICAwEAAAAAAQIDEQQhMQUSQVETMmFxgZGhsQYiwdHwFDNC4VLxI5IVYnIW/9oADAMBAAIRAxEAPwD2+sGBQCgFAKAUAoBQCgFAKAUAoDI9ofpBt7eT2eFXurnrFBg6OY+skPhTluNyNsijaWpJRb0KaTjPE585eCzU8liXvpAOoMj4QH1CGqnVXAujQfEr5uBNJnvr29lzjOZyi887JGFXmfXkKj0sixUYnH/FOL+uu/8A7mX/AH06SQ6GJKgsLmE5t+IXK/2JiLhOm2HGoDbo3XbFZVVmHQjwLXh3bqWBlj4kkaIxCrdxE91k5wJEbePp4slcnoKsjNSKJ03E31SKxQCgFAKAUAoBQCgFAKAUAoBQCgFAKAUAoDzvtB2gkvmaCzlMVspKy3KY1SHcFITjAUdZfPZeRNQnPdLqdLezehy4Zw2K3QRwoEUeXMnzJ5k+pqhtvU2kkskS6wZFAKAUBxvLVJY2jkXUjgqwPUGiyMNXyKTgvE+I8Ncx5kvLYElQ/ifRpzpWQZYSLggK40MMAFSQKvVRPU1pUWtD1Pg3FIrqFJ4W1RyDKnl6EEdCCCCPMGrCgmUAoBQCgFAKAUAoBQCgFAKAUAoBQCgPP+2naIXRFlZTK2sn2qSNlbuoxsyagdpHJ0jqAG5YqMpbqLKcN5n5BCqKqIoVVAVVGwAHIAVrG6VvEu0dtA2iSVe8yB3a5d8nkNCAt+lSUWyLmlqSLW5nl3js5gDyabRCP7rMZP4KzuDe7DqbK+GHMUBG+YkkYvyyCsjoiE520kAddVZ3EYvLkcBxaMELJqhc8kmBjJ9FLeF/3CRtUXFozvIn1EkKAUB07GXYt7qS0OAk+q4h9GGBOg/NZB+0/lWxTldWNStGzubqplIoBQCgFAKAUAoBQCgFAKAUAoCNxK/jt4nmlYJHGpZmPQD0G5+A3NAeZXVzNxU95Prhsz9lbAlWkUjZp2U755iMbDIznrVOpwRsU6XGRKdobWMBUCgkKkcaZLN0VUUZJwCfgCTgAmqs2zYyiiRFwCa5UG4doEOD3MLePHlJOPPqseMfiarFFIjm9S84TwS3tRiCGOPzKqMn4t7x+ZqRlRS0J9YMigPiaJXUqyhlPMMAQfiDtQFQ/ZS1+5GYuf2MksI3/sxsoPzFCO6jiex1uRh2uHGQRqubgYI/ZcUyG6Q+JcGltl7y2Mk6L70DuXbT1MUjeIuPwMSGxgEHnhxTGa0K7is+uBLqA5eAi5iI2zozqQ+WpNaEHlq5bVGL3ZGJpSieoWV0ssaSocpIqup8wwBB/I1sGkdqAUAoBQCgFAKAUAoBQCgFAKA807XXJvr42x/zWz0tKuNpZmGpFO2CiLhiPNhkHbEKkrKxdRhd3ZMJrXNsruy3EIlZprtu6uXPdqsiuixoWOiNJGUIzNsWKscnHRQBckrZFaed2behMUAoBQCgFAKAUBkLm1EN3LGNo7he/UeT50T46YOY3/akcnnUZ8zCydi++i2Ytwq0J6IUHwR2Rf0UVeaLNVQwKAUAoBQCgFAKAUAoBQCgFAeVcBiKSXyN74vZ2bkM94wdT81ZT/7VRV6xuUeqWksoUFmIAHMnaqy0qeMXMjRPoRAhGPrhnvC2AqCPIxrJ05fln3TUlqRbdif9G3ES8M0Df6NPJFHk5JiDMI89dtLLk89HXerSMHwNfWCZ+McDJ2AoCpbtNbbaJDKDyMKSSr5e/GpQfMjkfI00MbyJPDeLRzl1TUGTGpXRkI1Z0nDAZB0ncZHhI6UCZOoZK3tFxE28DSLjVlEUkMwBd1QEqu7Aas4G5xjbOaGG7Izgu7/Z41unBB+0itVTpgmJnjmHwyDTMjnwuVvabtQpFvLp0XCieEwkHX3pWLEY2DMC7RkEDcFTt0y43yIuaWZ6R2O4QbOyt7dsao41D4JI1ndyCeY1E1YahcUAoBQCgFAKAUAoBQCgFAKA4X12kMbyyHCRqzsfIKCSfyFAeW8EVpHn4hL4XutL6MAd3Eg+qU9S+jBY+fwqipK7sblKG6rk2con10xxg4UHJ0k7AKo5uc4yATuQNqh2Is7WQZnZR7TMp1jaC3GDhmBAzg4MzbgnOEUsAcambPYiPayf2JtTDcSxZB021vrYDAL95c6j6ZznHkRVid0YSs7dhsqEzKXMT8Sd0zotI2wraQTLIucsoYFSiEYBYMCQTg4UjJDrdxMTsuAci6uv70JH5GLFYsuRmz5k7hfCFgZ3DySO4UFnK8k1aQAqqoALseWfF8KGUixoZPiadUxqONRCj1J5Af8APIGsg/EuELMgZSy4LKCCVznGRzGcHGfI0BnfYI5+OQ60B9ntWnB29+SQRqeW+Fjbny8JG9Tia1Z5m/rJQKAUAoBQCgFAKAUAoBQCgFAZH6VGP+D2QHAllhhb9mSVA35jb50ehKKuyivr8Ie7Re8lIysYIGBnAZj91ARzwTtsCdq1Ujeb4EFDh9RDXM42GkAJH0IVm8K899y5HQ7AZMepMsbR9XeTsrSfdVdWiMHoufebzcgE+QG1Yb5GUuZ+dgOLRTXF+A31qygaSCD3SIqowONwX7w89tWeu9qVkiEZJtm1oTPmKIKAqgBQMAAYAA5AAUBnbri8t0XhsdgMq92wzGh3BEQz9bID+4MbkkYrJC7eSLXgt6ZYyHGJI2MUoznDrjfPkylXGwOHGQOVCSdyfWDJk+Mlrq/W1Usqxw95K6tghZSylVIOVkbQq6sZCPLggkGpcCDzlYm8X4bDbQmeGKONrcawUQA6FOZE8IyVZAwwc74OMgGsGWklc+7RzBxgZI0XdtoXz7y2YtgbdY5WP7jVKJRWWdza1IoFAKAUAoBQCgFAKAUAoBQCgM92/wCBte2E0EZxLgPH+3GwdRvtuVxv50MowXY+cTQO7579pGW4BBUo6nHd4JyqoMAD4k7k1rTVnY3aburl+BUSZ+0BG7FJ301zeDBRtNvCR95ISxdgfIyswH7Hwq5KysQWbbNdQkYjt52jiH+TK8jaSzXaQBjKIUjZyNh4VY6QXyAAx33qSRVUmlkcOwPaZuKySQWyGztoEXDIEaTckIBqUxoMKdtLHbYipbvMrdV8DU8Gte7lutJYr3wUMzFi5SKMOxJJ316kwAAO6AxUZFlK7V2WtRLTzH6UY4IDczSL9dPbxi2l0nMckDnWqv8AdZkkUjlnu29M2RNasrO5F7GjiNzwiaSS4LrKxt40mXUzq+IyyzA6gdTNuwceA7daNIjGcnkb7tXaSSW/eRAC4gZbiIHJ8ce5TYgkOuqM/t1FOzNipHeiabgnElureG4TIWWNZADjI1AHBx1HI/CpmkTaAUAoBQCgFAKAUAoBQCgFAKA8i4XdJEOISMQFS9u2bHPaQnl54xgfCqKivI26TtC5NsOzN5MBNNdyW7t4hBEsbLGDyVi6nW2OZ2GTtsBUt2JK0nm2Q7uC6lmHD5Pqy4Ltcx4UPCukP3YOSsxLBSu+kNqyRisKCWYbb+U31rbrGixxqFRAFVRyAGwAqRNKx1rAKHtPYo31jxu8bRyW04iGXEU+nLqACWKNGh0jJwXIBOxlFlVWN1dETsfwy14fbyQ8Nfv5pGGuZ91QgAZcqAPBkkQg6iSRkeJlm2URg5M0dnbiNAgJOOZOMsScszYAyzElifMmqzbSsrHasGSFxfhMN1EYriNZIz0bofMHmrbncYO9ZMNJ5Mo04DNaCMwSNcQwA93bTEakyNJ7qb8QTUqq+RhyAyis3uVqnuu6NJa3CyIrocqwDA4I2PmDuD6HcVgtWZW9jpxDd3diMBBpuoVH3VnLd6oX8IlUt6d9jbAqa0NOrG0jYVkrFAKAUAoBQCgFAKAUAoBQCgPFfpBAtr9opcCC9uLWdSRthXjS4B6ZGhGwejflFrO5bCWVjfTcLWeR2nXUqnTGpJwBgZfSNtZYt4tyAq4xvUTZtfU/eCrmPD+JopJEVm8TABmCHUdyxiK5PM5Od80MosqwZFAKA/c0B+UBQ2zyXM9xiaSJIJO5VEEe7BFdnYspJ+0AC7DC531DGSOrLlrpA4jLqHYEhCw1EDmQuckDI39aErn1NMqKXdgqqCzMxAAA3JJOwAHWsAquySn2YMc/WSSzKDkEJNNJJGCDyOh126cqyyMdD44OofjMzA/ZWcSH4ySyMN+mAnLrq/OcdDXrdY2lZKRQCgFAKAUAoBQCgFAKAUAoDM9v+Ae122qNc3NuwntzyPeRkMFz5NjTvtuD0oZTsyHIUvoYHQB4WcO4JxsFcFSPxLJpBU7gr5iq9Dd6yRM4VZdwmjvGkYksWfGo52GcAZ2AGepyetDKVibWDIoBQELiPFI4cA5aQ+7EmGd/gueW4yxwozkkDesmG7HTh7SlSZgqsTsiktpHQF9tTdTgADkM41EFficZuERmUzAukhAVijFdYHLUvJiOQbGQCQDQWzufS8OWNGEGmN2OouV1kttlmyQXJAxknOOtBbkV112cNwR7XO00YIbuFVY4iQcrqUZdwCB4Wcrtypcxu31L4nzrBIpvo1PfR3F6Rj2qZmTIwe6iHdxc/RWby8ZxVqyRpTld3NlQgKAUAoBQCgFAKAUAoBQCgFAKAyl92VkjllnsJUiaY6pIZULws+PfCoyskh+8wJDdRnejVycZuOhn+wVxI89+Log3kc/dvgYAiA+pCLk4QnWwGTuxJ51CSsbFKW9ds2VRLRQHn30s+1uIUtZJY1UPLOY2KHQGiQeLKjbvHbBYDCsTyqUbFVW/AsOyjJZQorpH3L7i9iBCSNkg+0BzrimzsdZK5yMqfDWZIjTqLRmxqBec7idY1LuyoqjJZiFAA6knYVkFTBxaa6z7DCHT+vm1xxH/AGfhLy/FQEP46yolMqyWhBT/AAj7W0D3FsoSGKZilu5z3jyrpGqb/VHxHzG1ZaSFOcpHz2qjeGykjWWSWe5ZLZXcqDqnYJ4VQKqhVLNhRnw7k86ws2Sm92JueF2CW8McMYwkSLGvwUADJ89udTNMlUAoBQCgFAKAUAoBQCgFAKAUAoBQHnXbC3NjxKHiIH1FwBa3RHJSSO5lb5gIWPIAD71YauiynKzNZVZuCgK6Ik3knPCwR42OMu8urfG5xGm3T51kxxKS4sZOHyma2cJatvLEylo1Ow1EDxLHpGnWuTGAMq8YAjkpFFSnxR1NrAigm3vrYMBtZPLNCwIB+rWDUFU9H7uNttsZ3lYqUmtGfkEXDVdZHtOITOu6m4tuIz6eXuiVGAO3MDNDDbeppJePuDiOxu5N8Z0wxjlt9rKpxt5bflnJgqOz93JcyT3Ukaxam9nVAwdgttJMpLMABkyM+w2AA3OarkbNFWVz8mHfcUtYulvHJdv5ZYGGLpv70p25aR6VmJGu+Btaka4oBQCgFAKAUAoBQCgFAKAUAoBQFdxzjkFnH3lxII1JCjYksx5KqqCzN6AHlWUrjQ877dduYbu19lhhus3TxwiRoTGgDSJkanxuy5xsd/hU5U5xW807EYVISluppvvLW24g1gwguiTbkhbe5Y52xtFMT7rjkrnZhjJ1Zzr6m+nu5M09YJigFAVi8OkhJa0k7vJLNC41xMTzIXOqMnzQgZOSrGpKRVKknoSE7R3CACWxkLdTbyQyJz55keJ/X3KlvIpdGRFve092w023D5A5+/cyQIi+pEUkjNv90Add6byCpSM9BwRLD2OTUPaXmWGZ18IuDMXL61+8QSXB5jT0G1RvcuUd2xfdhl7y64jc74My2y55abdBqx6d5I/zHQg1JaFFV3kbGslYoBQCgFAKAUAoBQCgFAKAUAoBQHlXGJ/aeJ3Ejbra4t4QfukqrytjzJZV+CfKups+kneb7jk7TqtWprvZXceh1S2Jb7NbyJm57cwh26aiB+8Kt2im6WXMr2S0q9nyPSbm3WRGSRQyMCGVgCCDzBB6Vwj1Wpm14VcWO9mTPbj/AEWRsMg/1Ep/SN9vJhWdSFnHQt+D8biuQe7JDrjXE4KSR56PGdx6HkehNYsSUkyxrBkUBBvbuWMsRAZUABHdMmvPUFJCq46gh8nljbfJhtojy8TnIburSQsORleKNW28wzvt6r02oYu+RS/4IMDvxLiEwklhjdkRciKAafEEU+JmOMajgnPLOKzfgiO7b5pGk+jnhbW3DrdJM96ymaTIAOuUl2BA6jVj5VM1GaWhgUAoBQCgFAKAUAoBQCgFAKAUBne2/a+LhsKu6mSSRtEMS+9I223oBkZPqOZIFZSbdkG0ldmA4DaSIJZJQqyzzSXDqu4UyHOnPXHLNd/C0XSp2ep5zGV1Wqb0dNCbd2yyo0bjKsCD8/I9D1B6EVdKKlFxfE14TcJKUdUWnZXtDqxa3LAXSjAJ2E6r/SJ0zgZZeYOelebr0JUpWZ7DCYqNeF1rxRp6oNsgcT4PDcFTIvjTOiRSyOmeemRSGGfLOD1rJhpMoG4pdcPci7zcWhJK3Sr44uZxOiDBXH9IoA2357Z1IXcddDTWF9HOgeGRJEPJkYMPzFYLE09CRWAR7++igQvNIkaDmzsFH5msmG0tTORW8vFpYjoaPhsbrKTICrXTKSUAjO4hDBWJYDVtj0mlY1qlS+SPRKyUigFAKAUAoBQCgFAKAUAoBQCgPmWQKCzEKoGSSQAAPMmgPFPpN4yt3eWcvDx7Z7L3neBQ3dgto04lxpLddieQ571sYeM99SjG9jXxMqe44Tla5ZcK4ktwmpQVI2dGGGRuqsvQ/wA67lOopq6PPVabpuz8HwZNqwrI97ZJKulxnB1KQSGUjkysN1YeYqFSnGot2SJ0qs6ct6DsyRa8eurfAlX2qIfeXCTD4rskny0H0Ncits6Uc6efud/DbYjLKqrdvA0/CuLw3KloZA+NmHJlPk6HxK3oQK5zi4uzOzCcZq8XcnVEkUN/2Ns5WL913chzmSBnhY55kmMgMf2gazci4JmO7e9nWtoVkjv+IHXNFFpa5dlAdsE4xk8vPmflVlNb0lFlFe9ODknoR7Xg8FldRXbxPdIuVkEmqZ0JZSsyqc5ZMYI8jkbiunicEoxvT8TiYXaDnLdqvuZ7FwbjEF3EJbeVZYz95Ty9COan0IBFcw6hOoBQCgFAKAUAoBQCgFAcL29jhQvNIkaDmzsFAzy8RIFAZif6RrLJWFpLlhz9njZxny7w4j/iqyFKc+qrldSrCn1mkV8/bS8f7K1iiHRp5Szcv6uIaef+s5flW1DZ9R62Rpz2lRXVu/z84FXccQ4jKfFfCNfwwQRp/FIZDz8sdflsR2cuMjXltSX8Y+v+itfs9FIQbhprlhyNxK8g/uE6f0rYhg6UeF+81Z46tPjbuJcl0kf1aDLAbRoBkeWRyUHzbAq9yUcl5Guoyl8z83+ZlXd8PnDe1KwMwwGiX3WjGcxg4BL75V22yOSgmqpU5p9IteXZy7+32Lo1KbXRtZc+KfPu5rlzLiyu1lRXQ5VvzHmCOjA7EdCDV0ZKSuiicHB7rO9SIigId3wyORg5BWRfdkjYo49NakHHocj0qqrQp1V8yLqOIqUXeDscRx+8tGw1zBcg8o7gpDJ8FkQYY7j3l6865dbARj1ZLuZ2sPtab68H3o0vBO2ME7iJw1vOfdjlwNfrG4JWQfsnPpWhUpTpu0kdajiadVXiyD9JhHc2qnctewADBOcFmPy0gn5VLDK9WPeivHO1CXc/Yo5b+Zy7QIjJG2kg5zKV99UOcLjkCc5YEbDevQOc3dxWS9edvzU8oqcFZTeb9OV/zQ5cL4iljfW13EwW3vGWCdSNIJcExSYx4WBzqJ6Z8zXOx1KNlVjxOns+rK7oy4fn+j2qucdMUAoBQCgFAKAUAoDDdtO3pgk9ksoxcXm2oHPdwg9ZGBG/Lw5B3+ANlOlKo7RRXVqwpR3ps86j4OzSGfi0jXMgzhmOqFB18OwUdTlVUfHeulRwkaedTP2/O85VfGzq5Usvf87szVtIiKNwq8hjl6AAc/gK6N0kcyzkzmlyW92N8ebDQPybxj+7WFK+i/Pcy4pav6/16n4O+P8AVp/efy6+D1/T4Vj5+z3+xn5Fz9vufptM+87t6Z0j8lxkehJrO7fVmN+2iOtvAqDSiqo54UADJ5nbr61lRSyRiUnJ3bOlZMFZdWrxM00I1at5IjgByMDWrclk0jG+zYGcc6qlFxe9HxX5xLoyjJKE/B8uzu9ivn7bWiHS7ujjnGY5NQJ6bDT+RI8s1W8XSWTefKzLVgq0s0rrndH4vGbq4x7LbGND/S3PhHTlEDqb0PKsdLUn1I27X9h0NKn+5K75R+59r2elk/zm7lkH4I8Qr89G5GPWs9BJ9eTfdkY/URj+3BLteb9STD2Ws1GBbRY/tKGP5tk1NYakv4og8VWbvvMoe13ZlYoe/tMxvA4n0KToJTqF+6w5+HA2PoRq4rCx6NuHDO3A3MFjJdKlPO+V+Ja/SRxxppLH2fxExe0IvVnuF0wbcxpHeOemFOelczDJqV1rw73+XOzjpxcFF6PN9y/LeJb8LsxDDHEN9Chc+ZA3PxJyfnXoKcNyKjyPLVJ783LmZ3jlijRXML/ZrJHc45YjdwZdxvzSY9PerWqwTjKL0un4Xz+ptUajUozWtnHxSy+hr+DcdurJRGF9rt1wEGsLNGvkGbwyqBy1FSAMZatWtgJLOnn2G5Q2lFq1XJ8zQWf0i2D4Ekpt3P3LlGhxty1MNB8tmP8AKtCUJR6ysdKE4zzi0zT29wki6kZXU8ipDD8xUCR0oBQCgFAKAyvbrtG9uqW9uR7VODoJGREq41ysOW2cKDzYjpmraNJ1ZbqKq1aNKDmzH8L4alumlAck6ndt2djzZm6sT/8Aqu/SpRpx3Ynm61adWW9ImVYVkA2GhtcWBuSUbJXfGdJ5x5wM6dj1Uneq9yzvH8+xZ0l1aX59/wAzJFrdB88wynDKean/AHHmCNiKlGSkRlFxO9SIigPiaVUUsxCqBkkkAAeZJrDaSuzKTbsiDY213fjMH+TWxwRO65eQeccR5KRyZ+YIIFeN2x8XUcLJ0qHzSWT5Lx/O2x3MJsm6UqvkOP8AZTh9lCZZ0ku5j4Y+/lZizHfoQoUcyccgeZwD5Khtbae0q+4p7q1bS0Xjd9iz1O/hcDGc1Tpx1/L+Bm24jbn/AOW2Y9VDKR8GABB+FdWOBxEXdYmf54nbfw/fLfX/AF/s1Fj2PFxBFc21xNaySIGKa2mjydzlJDn02IrRXxPjcFiJUpvfUXbPJ5enp4nm6+zqLbi4rJtEC44jPZOsXEFVVc4S5jz3THfAbPuNgZ3259Bmvb7I+I8Pj1a9pcU/zTt87HCxey5U/mp5rkXleiOScrojQ+rGNJznljBzn0rEtGZjqrFP2bg5M6AOkFrCCd2UC1iZl818Tnw+e9c7ZsVuuXadXa0nvxj2F7XSOSVt/wAOd5CyyaFZO7fCgsQCxGknYHxHcg8ztvtVOm27p2ysWwqKMbNXs7onW8KoqoowqgKo8gowB+QqxJJWRXKTk23xPp1BGCAR5HcflWWrmE7aFYvZ6BW1xKYHxjXbs0LY8sxkbf7hWvPCUZfxNmGMrR0l55llaca4hatlZReRdYpgqSY/sTKACfR1+daVXZ7WcH4G/R2mnlUXivsbzs32ghvoe9gJwCVZGGl0Yc0dejCua01kzqppq6LWsAUB+OwAJOwG5PwoDyCyvfaGmv5Nu+OUznwQJnuhjpkZc45l67eCpKFPffH2ODj6rqVdxaLLxLBCSASMHG48vSt1Ggz6oBQEK/XQRONtAOvnunM7DmV94ddmA941XPL5uWvcWQz+Tnp3/wB6f6JoNWFYJoCF2Y4eOIye0yDNpGxECZ2mZThpXXkUDDCjzBJr5x8WfEElL9JQdv8AJ/T84d+Xptm4FU4789X6HoVfOzrnkXbeO6a4ea4hdY1ysbDDIqDfJZfdLY1EtjfA5AV7jY1TCQoqnSmt55u+Tb8dbaK3fxZ29lYjDUk992m+L0tyT4c3e2fcjPahjPTnXbPRprU9p7JwlLG1VhhlgiDD1Ea5/Wvm+Pmp4qrJaOUvdngE21dkvinDoriJ4ZkDxuMMp/5yCDuCNwQCKpoV6lCoqlN2a0YaTVmef21vJZTCymYuhUtbSnYui8426d4g6jmuDgcq+w/Dm247Qo2llOOq/OHLy4Xfmdp4LopdJHR6nTtFIVtLhhzEMh/gNehrO1OT7Gc2gr1IrtR2s1US3OnpKEz5mOGGP/0Vq7OX/D4s3trNvEPuRLreOaKA4X10Io2kYEhRnA5n0GdsnlUZyUU2yUIuclFHepERQCgIPZy7NrxqJVOI76N1deneQgsr/Er4f3vy4+0KajNSXE7mzKjlTcXw+p65XPOiKAyv0nXrRcNnCMFeXRApJI3mdUOMb5Csx+VSjHeklzMSluxcuRjIlD6UT7KPwkjqybBR6KRv6qBv4hXolnktF9Pz8zPLu6zer+vHx4efIn1YVigFAKAh8Ib6rHRWkjHwjkZB+iioU+r5+jsWVet32fmrkTtM7GEQo2mS4dLdT5d6cMeY5JqPyFae1MUsNhZ1XwTNjAUelrxXLP8APE1vGriSyt447O3MhGI1UAkIqjmcb8hj4nNfFMLTp4uvKWJqbqd23xbfI9pTjFyUZS3Vzs3bwR5RbcXujaTKVYxyTRvJMe8yrnujjXnbcDn+KvZSwmFWKpu6uotKOVms87efkdGlh6DqU03qofLuv5rpXd+Hc8z0Dslxe9mgxcW5WP2fKy53JCgeIMxbLDfOBy9RXmNo4XCUqt6NS8t7ONtM+GVstDmyjBQW7Leus8rW83meXs2Ic+SZ/hr3P8/E9tKW7R3uUfof0DaRaI0XOdKhc/AAV8tqS3pOXNnh1odagDKfSVZarMzqPrbVhcIeXue+pPkyahjrt5V3fhzGywuPg1pLJ/T19LlGJpKpTcWVjKlxCRzSVP4XX/ca+2ZTj2NHi86cu1P2M92Sjl9jnue9kaRJ5ZJoWVACNWXIwpfVp1MPFjUMY61xaNedCW69Dv18PDERc11uZqQc7jka7h54/aAru0Sk20uPw5/Ign9BVVbqMtoP/kRYmrSkUMigK9o//iXDGxymcZ+MTHH8P6Vztor5YvtOpst/PJdh69XIOyfMsgVSzHAAJJPQDcmgPDLy7l466zysYrOKRu4iTIZwCPG7523XpuN8Y5noYTCb635PI52MxvRvo4rP2NJDEqKFUBVUAAAYAA5ADyrrpJKyOG227s+6yBQCgFAQeDY7vIOQ0krA+jSuR/Oq6XV8X7ssq9bwXsjjcYbiPDYyecksmMZ+zhYg/In9a838X1HHZ07dnul9TqbGjeq2bHtPwZ7qNVjneB1bUGRnGRggghGUkb558wK+U4DFww1RynBTTVrO3mrpnqKclGSk1fsf9HkVtwC4FpLIXlAjmjjaDTLl2HdDVo1YJyeqk+HnXtZY/D/qoQtHOLandfKs8r2+q1OjTxVKNSm2lkoXlndWSujd9muz8tnbPNcXEsgFttGTLiPCZfKNIwLDAAwBjB89vOY7HU8VWjSo04x+fXK8s8s0llx7Tm1JxcFaKVlwvn33Z5xDFlUTGSdK455yQMfPOPnXsqst2Mpck2eyxfy4Wf8A8v2P6Br5ceLFAR+IxBopFIyGRgQfIqQasoycakWuDXuGeddj5ddlbHf7NRv/AGfD/wCVfoHDu9KPceJxStWku049nUmVTLC8a9683eB42cMDPIUIAddxqYZOQQ/oK1JYRVkpXtm/c3I4x0G42vlH2RcWVuI40jBJCKFBPPYY6VvwjuxUeRzpy3pOVtTtUiJF4rb95BKn443Xf1UjpUKkd6DXYTpS3Zp8mjpZziSNHHJlVhjf3gDz+dZi96KZGcd2TXI7VIwKAi/6dw7/ALSf/BmrQ2j+2u86Wy/3X3fVHrFcY7Zj/pQv2W09miOJrtu4U/hXBaVsc8CMEbdXWrKVN1JqKK61VUoOb4GX4ZZLBDHEnuooUeuBuT6k7n416KnBQiorgeZqTc5OT4kqpEBQCgFAROLXfdQu4GWxhB+J28KL82IHzqFSW7Fv8vwJ0ob80uHHu4n3YWoiiSMbhFC588Dc/Enf51mEd2KRict6TlzK3iriK94dcHOFmaE43x36FB+vWvO/FOHdbZ80uC9rP6HV2PUtVcef59TZ3XaeNHKiKd9JKFkTbWv3dyD0Pjxo82r5vhPhrH4qhGtTirStbPhz7lx49h1MRtjBYeq6VWolJK71/L9mpTX080sglZu6KgCGLvGxqBLZfBCsWGFK4bABwd69ts/4To0cLOlXtKc1rbq5cH68LnlcZ8VOdeDwye5F3lp8y7uFuDvxzRoJnF5aSCM4Msbx4b7jFSpDY6q2x+FfOJ0amAxe5WWcJK/bZ3y7+B7enUhXpKcHdSWT7zK8K+jpldHmuAdLK+iNMbowbBdmORkfhFdjFfEXSQlCnT1TV2+Dy0VvdnYxO1a1eLhZJPxfn/Rs+K8TS3TW5O50qqglnbBIVVG5OxPkACTgAmuHgsFWxlVUaMbt+i5vsOPXr06EHUqOyXFmPV7i4zM8csq5OBG4EagZyI01BpSMY1kZYk6cDCj32HlsPZUlhqtp1P5ScbpP6LsXjmeXxENr4+PS0ZdHD+Mb2k+TeWV+V/udo+L+zwTnWXh9neePWSxGABpDncq2pcA7jcDbAXW+JNi4eniKE8PG3SSs0tODul78C74d2liMTTqU8RnKnZX48cn2qxV2cfsdkoPOGHJx1Krk4+JzX0aK6Kl3I58n01bLiyTwa1MVvDGeaRqp+IAz+uanSjuwUewjVnvzcubJlTKxQAUBXdn2+oVf6svDzz9i7RjfA6IKqo9S3LLyyLa/Xb52fmrljVpUKAjD/PuHf9pP/gzVobR/bXedLZf7r7vqj1euMds8s7QXDy8XnWQeG3hiWHbpNlpGHmSyhcj8GPOuls6K3pM5e1JNRijrXWOMKAUAoBQFRcN3t2kf3IF71/V2ysY+Q1t8dPlVL+aolwWfjw/O4vj8lJy4yyXdx+i8y3q4oIPG+HC4geInBYeFhnwsCCrbeTAGqq1JVabg+JZRqulUU1wOHDuMPOjMAqTupVkP3biJSrqdiAGRUdeeQHODpNeW2Gp4VVdnt/NG7hf/ABfvuy17zHxHhac6lLGtNwyU7a2vk/FXXki7NlaGzmmDFnCNmWXxSI6gEDTjCMHCnQgUEgbHNeLxG0NqvaUI1296M1aKyjrwXFdvLienw2DwMcK40UlTlF3a4pri9X4lfeX80Eid2XRZSGmKqr6dKlAcEHdneJc4OyDkM17bbWy8FisVSeJyck4qzs28mvLPzPI7Bx2JpYKuqKUtxqSvpZ33uK4K9u8sF4rOXaIXA1KAxPdDVgk48XuZ2/DsCPMGtX/8bs3pLb0u66+1yT+K8aqKqOlGzbSedrqzeV+1cSstbiaSRbmRGeFlVEnfwHEhLLpixsGzGpbAyQvPGBjYtbZ2Cxk8Fh3dybs+PyrOLfY07fl9jbuGxmKwMcRV+VwV5QWmvWWb4eRa2nHRBB3GzToSkSeac0dt8iNFIVnPMoQMlgDwNofDVarteVOmvkl87fBJvPxvey7uB1sHtul/42OJqvNLda4uS4Lv17EzKTuJZIrZMsgCPISP6KI6kJ2xmWUK2OqRBhswr11GnHF4+O5+3QW6u2Wj77LLvb5M0cLCeFwk6tXKpWe81yT0Xu/GxL7QT5a3gB8U0oyP7EX1j/I6Qv71ehrPOMOb9syihHKU+S9Xki4q8oFAKAUBX8Kky9wvRJsD96OJz+rmq6bzku36JltRZRfNfVosKsKhQFbxgYe0l/qry3Y9NmkCHf8AfrTx8b0r8mb2zpWrW5p/c9hxXEPQHinbTjTvxmR4U1Q2sSwXDDJJ1EucLnfQTyAJGH55ArcwTlGTktOJoY9QlBQer0LmKQMoZSGVgCCDkEHkQfKu0mmro4DTTsz7rIFAKA43dysSNI5wqKWY+gGTWJSUU2zMYuUlFasr+zUDCLvJMiSdjM4OdtWNK/uoFX5VVQT3d56vP88C7ESW9urSOX53stquKBQFFxjhrq5uIBlyAJYwdPeqpypVuky/dbf8JyCQeTtLZ7r2q0nu1I5xf5qno1xXakzfwuJgoujWV4Syd/z/AE8yVwGYXv1kC288i43kIilQ5O0qaHKkctSFgSDgCuFU+Jo4RbuNoyUucbOMu1N28nmjWq/C05O2GrNU3qnfLydn6eJYC2PeFWbWwbVK4GlMoPq4kBySql2Zm561H7Ky2Q8RtLEraFaO7TSapq/N2cn25W7vM1trvDbNwbwFB3nJrffG2ufLhZcr97g2ruJw5QDW8i41uWXAjBYp3WjGFiydeBnbPXoYfFwntGpTVKSmkk5XTju5uPHK+eSXea2LwbjsmnLpouGqju2bl/JJ6u2ffbuJl5fskD2xRsF8pJjXpRmDZVVyxkR2AUYAHhbcKwrz+O2MqG2IYyU9ynKV7/8Asldp8EpWefeuR29m7U/U7MdGEd+pGO646XXVT7ctf7RS8Z4qXkMKRh5j/QHBCgHZrpgfDGM6u5Hibk2AStdSri6+1JdDhLxpvrVNG1yh2f8At5XKtmbHp7Oiq+Kd5rSOqi/rL0XqWHCOG9yrFnMksja5ZW5ux9OijkFGwFejweEp4WkqVNWSIYnESrz3pFeB3nEz5QW4wPJpWOTz/Co/5xWetX7l7k+rhv8A6l6Jfcv62TVFAKAUBX8HOe+fHvTP0x9niL5/Z86rpZ3fa/TL6FtXLdXYvXP6lhVhUKArO0xxaTkbFY2cHbmg1Dn6gVTiFelLuZdhnatHvRM/6cLP8Mn5f/zXnj1BWrOsHFb+0LhneX2lTkk4kVCUOeqjGAOh9K6mz6izh4nH2nSd1U4aEw8PCnMTGIkklQAUYnmSh9Tk6SpJ5mt/o7dXL2/O45vSX6yv7+f3uJLx48a4mYfjiGsD4p7+/wDZDfGjm46ry/LhQUtH4PL109j7g4lE5wsiZ6qSAw+KncfMVlVIvRmHTmtUSSwAyTt51O5AzXH76K4aG1SVCJJR3mCCCiDWUyNtTHSMc8E1q1pxm1TT1efhwNyhCVNSqNPJZd7yuaato0xQCgFAYPtdY6r2MwZinCriSMlGLyMUTLAb+7jqcNXB2tGnOcabinva3WuZ6zYOHVTCV69Ru1NXXfZv87y27UQ3Fi8Y7yO4MmtyWWSBvCy5y1vIoYnXzZTvknNcueEeESVCrOC0STTS8JKXpYq2bgobZlNTpQbik7teFrpX/wBH5Ld3IslvO4hWIFgALmcue9lSM5JQ7alU+8CAOh2qulg8XTc8QsQ7zSu92N8tOziVVMLg6teOz5U092TS13U+Ph4FRbi6uI7uTvViNukbfVBtTLK7d4BPIzyqAsZ2DYO2cb1P9LGvF1K0pTa/yeX/AFVo+h06uBp7MxdHCqKUZtXcVbjY0fYy2RLSLQqgkeMj7zKSGJPMnIPPlyr1WD3ehi4rVHl9pRnDFVKcn1ZNeRd1smkZ/s0dc99LnYzCIf8AcoB/NjWtQznOXbbyNrEZQpx7L+bNBWyaooBQHxNKEVmPJQWPwAyaw3ZXMpXdkReCQlLeJW97SC2NvE3iboPvE1CkrQVydaSc21+LgTasKxQFT2p1NbPGm8k2mBB5tMwQD+In4A1r4ue7Sl5eZs4OG9Wj5+R9/wDQJb/9Zm/g/wCCuAelJNh2Uiv457l8x3Et1PJFMow8QRzEgznxpiPOk7HWcY51FTcZXRcqMalO0uJDuL6e0bRfRFV5LcxgtE/LBbGTEd+TbbHfFdihtCMsp5M4GK2VUp50816llBMrqGRgyncMpBB+YroJpq6OW04uzPy4tkkGHRXHLDKGG/oRSUVLVCMnHNOxEXgdsMEW0G24+qj2x+7UOhp/4ryLOnq/5PzZH4nHquLSMLsheY9AAiFF5ebSD+6ahNXnGK4Z+lvqSpu1OcnxsvW/0LirygUAoBQGQ4OntHEweY7/ADy5C3G3y1R5z/azXnK0+kxvYvovue6VP9L8NyejqW9ZL6ImfSZd/wCVY+7FCD15kszenILyrXxzvNR7Pc2/gumqeEq15cZekVf6l52os+64KsTc0W1U8+Ylhz6881uVlu0WlyPKbHn021qc5cZ392UfYiDvFv4sZ7y3C45f1wGD++f0rVwWalE9H8Z/8dfD1Vqr+jTPzsNc6onTbwtqHwlGrP8Ae1/lXW2VU3qG7yZxfirD9HtBzWk0pL2fqjSCumebKTsaM2qvv9a0ku/P6x2I/TFUYb9u/O782bOL/da5WXki7q81xQCgK3tGw9mcHk+mI9ftXWP/ANdVVn8jXPLzyLcP+4nyz8lclPfRA4MkYI6F1H/nU9+K4kFCT4Mjrxy3Puzxv6Iwc7b8lyaj01N6Ne5PoKi1i135e4XiZb7OGZvVl7ofPvNLY+CnnTpL9VP29x0SXWkvf2y9SBxGeeCWC+Yx6LVtbQAM2Q40O3eEjLKjMV8Ox8608ZTnOG83pw/v+jdwFWnCpupa8f6/s9r7wf8AOa5B3DFdhrRoLOO3f34C8LbEe47YOCNtSlWHMYYYJGCa5am5Sfyl9USZT3fZa0kJJgVWbm8eYmPL78ZVug69KnGpKPVbRVOjTn1op+BXL2GhDFluLwentDMB8nDVasVWX8mUSwGHf8EdF7E2/WW7J6n2qcforBR8ABWHiar/AJPzMrA4dLqLyM7ZcFitbq6WNpGOYxmRy5A7sMBqO+NTt+Qrq7Oe9GUm87nC2tFQqRhFWVrllXROUKAUBF4rd9zDJJ+BSQPM42HzOB86hVmoQcnwRZQpOrUjTjq2l5mX7CXMcN0veHVoibAUa21MUUHSMsMgvluQ3yd68zgVKdRy1PoHxalSwVHDQtk+eiirLzv/ALJHFOBzXdzNKdMUcrBsOA74VUTSUU6MEJz1Hnyrf/8AGzqVN+TsvU4OG29HCbPeDpxu3e8r2WfLjp6lpxXhcs0ZU3cxLaS3eaWVtDh1+rUKFwwG6acjnmtyrgYzhups5GCx36avGsoL5XdL+/uQ+xBa2vtFwvdiSNkDZyjtqQqA+MZwHwDg89t65lLDTw82p6PjwO98QbUo7Tw9KdLKUW96PFXtnfisis7Lt3N20OdiJIuRHigchdjy8OurNmS3a84c/oXfEEen2bhcTq7brfh90zW8Rl0QyP8AhRm/JSa7c3aLZ46mrzS7UceBW/d20CHmsSA/EKM/rUaUd2EV2IlWlvVJPtZOqwrFAKAqe0c8arEJtIjeZA2sgL4dTjOdsakG3/tVNeUUlvaX/svw8ZNtx1Sf2+pyXjtggIWa3GNyEKn9F5n4VHp6EeKJfp8RL+L9T6g7S27fZmSQZxmOGZhnyyqc+W3qKi8ZQX8ia2fiJfxJcd3O4zHY3bZGfEqRcjjB711IPyqqW0aS0uXx2TiHrZEHtBb3zQsj2qRRSlYTI06uV791iDaFHQyZxnpzrXqbRU4uKjqbVPZMqbU5S0zNr/iLN/15/wD6Udc86JouJ8J1t3sTd3LsC2NSuozhXXIyBqJBBDA9cFlOGrkoTcdCHNMY/tVKcvFuyf38bDP4gufKoOLNmNWLOkThgCpDA8iDkH5iolh94oCNJfxhtOsF/wAC+Juv3Fy3Q9OhrNjDklqVNh2IhmlnupVnimmcEYlKEIiKi5RSU3ILYYEjIzg5UX06k6fVdjn14Qqv5lc43/Y+7j3t545x+Cde7Y/97ENP/wCMfGtyG0Ki6yTOfPZtJ9VtepTztPD/AJxaTxf2lXvk/vQ6iB6sFrchj6UtcjSqbOrR0zOVnxWCU4jljY+QYZHxXmK2o1YS6rRqTpTh1k0dry0SVGjkUMjbFTyPX+Yz8qzKKkrPQjCcoPei7MWtqkS6Y0VF8lAH8uvrSMIxVoqwnOU5b0nd9p2qREUB8TQq6lXUMp2KsAQfiDWGk1ZmU2ndFPb9l4UmWVDIulmcR5BXUwIJ3Bb7xOM4ya1Y4KlGr0sdToT2riZ4X9LJ3he6y+p37UkizuSM/Yvy/ZNXV3/xS7mamG/ej3otAmNgNhsKtRTc/cUMEO44nDHu80S+Wp1Gcc8ZNRdSK1aLI05y0T8jhHx2F/si02+PqY5Jd8ZxlFIzj+dUyxdGP8i6ODry/j9D9l4ZJcT23tNjMLZHeRzLHrDYjdVHdx6z7zA+MDlXOxmKjVjuxXE62z8HKjPem1obGPiVpAvvwwL5NphxnoQwXB35HeuZZncUo8CZHxKJgGWaNlIyCHUgg8iCDyoZujhPx22Rgj3EKucYUyJqOTgYXOTk7bUsHJIgcaU3sLQRQyvrKHvGVoo1Ksrqxd8FlBUHwBs8uuakkympUi1Y3Oama5+VgwKAgT8EtpGLvBEXIwXKLqIznBbGcZ3xmhlHJ+zVoQQ1tCwPMNGrD8mBFZDbLKOMKMKAB5AYH5CsGD6oBQCgIPEeDW9x9vBFL/tI0bpjmR5UMlPddibIDwQmPfOIpZohsDjwxuBj05VZGrOOjfmVSo05daK8jw3t5x64tJY0glZVKajnxnOojm+T086tWMrf5FbwND/H3IS9sbzA+u/gi/4Kv/VVefsarwdH/H1f3P3/ABwvP67+CL/grP6qrz9h+jo8vV/c2fZa8kntI5JHZnYNkg6eTsOS4A2HStb9bX/y9jZ/Q4f/AB9X9y/4F2bguZGWbvnXRnHtFwBsy42WQedQdepLWTLI4elHSK8jT8O+jnhkYJFnExOcmTVKefnIWNV6lqJtz2JsJAA1rHgdACoPLmFIB5dak5yeV2RVOCd0l5H7F2K4cpytjag/7GM/zWoMmWFlwi3h+ygij3z4I0Xfz2A3oLk2hgUAoDlNbI5yyKx9VB/nQH3FEqjCgKPIAAfkKA+qAU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 name="AutoShape 16" descr="data:image/jpeg;base64,/9j/4AAQSkZJRgABAQAAAQABAAD/2wCEAAkGBhQSERUUExQWFRQWGBcaGBgYGBUYHBgcGhkcFxgbHBYYHSggGBsjGhUaHy8gIygpLCwsGB4xNTAqNSYsLCkBCQoKDgwOGg8PGiwkHyQqLCktLCwpLCovLC8sLCwpLCwsLCwsLCwsLCwsLCwsLSwsLC0sLCwsLCwsLCwsLCksLP/AABEIAPIA0AMBIgACEQEDEQH/xAAcAAABBAMBAAAAAAAAAAAAAAAABAUGBwECAwj/xABKEAACAQMCAwUFBAYHBgUFAQABAgMABBESIQUxQQYTUWFxByIygZEUQlKhI3KCkrHBCDNDYqKy8BUkU7PR4WNzg8LSFjRUw/El/8QAGgEAAwEBAQEAAAAAAAAAAAAAAAIDBAEFBv/EAC8RAAIBAwMBBwMEAwEAAAAAAAABAgMRIQQSMUETIjJRYZHwQoGhcbHB0QUz8eH/2gAMAwEAAhEDEQA/ALu5elb0VpjHpQBvRWAazQAUUZqJdrPafY8PBEsoeUf2UeHfPng4T9oigCW1HO0vtCsbDa4nUP8A8Nffk/cXcerYFVDfe0Li3GWaOxjNtb8mZTjA/v3Bxj0TB9aS2XYGztveuHN5NuSqlliB5nJHvyn0xmnjTlPgnOpGPI88c/pIHJFpa7dHmb/9af8AyqE8R9tfFJv7cRjwjRB+ZBP51ni/ZyW6fUkNvax9FVQGx5hQfpn60x3XZ6CI4ku0z1CIzkfQ7UzpSRxVIs1uO3d+/wAV5cH/ANVx+QNc4+2l8vK8uR6TS/8AyrlJaWoG08hP/kjH+emxwM7HI8eX5UjTQ6syV2XtW4pF8N7Kf19Mn/MBqVcJ/pE3qbTxQzDxAZG/wnT+QqseH8PeZ9EYy2Ccegz/ACx6kVxkiKkhgQRsQRgj5Vy3U7foeiuD+3u3lwHQKfAtpP8AiGD+9UwsvaFaSDOtk/WUkfVcivJUJUbOpx4qcH8wQafOG8H1jVbXYU9VctEw+hIPqKrFKXT8/wBkpXj1/B6vt+P27/DPGf21z9CaXJIDuCCPLevJ8B4iM93IJgDg4aOTcdPe3FKP/qfiFvh5IsIOZAK/4kO3zrrpx9fYFOXp7nqms1XHsz9oSXKLG7kk7IzHcH8DE9fA9fpVjA1KUdrKRluRmiiilGCiigmgArTn6UDf0regAooooA1IxyqJ9v8A2kW/C4gX/STOD3cIOC3TUx+4mds49AcHEg45xiO1t5biU4SJSzeeOQHmTgDzIrzx2V4LJxy/mvbv+pVssMnB/BEp6Kq4yfDzbNdSucbsrsUPxvjfG8lGMFscjKkwxY5EF/jl8+Y9KzD2N4bw9e8u5ftUg+6MrFnw296Q/wCsU99q+06qjN8MEYwiLsDjZRgbZPQdBVcT3TMVuLhe8kf/AO3g304zsxH4c8hzY1p7KMOeTKqkp8YROI+2DzqBoW3tdliXaMMSdsRjp6mu9Rrg/D9Uwe5kV7gDKx5BEQ/VGwO4/wC/OpLW2l4TJVtcYeOQyyaw0ncW6fEw3Z9sn0XfHmehqKWsCOxW1tjLjm8pOPXSpCr8yamHF+FGd/0rhbdPewDgscblifhA/wBeUWveIyXUgtrVdEI2AX3QQObMfDy/iaz1Vm7/AO/0jTSeMf8Ai/sTzWEIP6eeNSPuQJqx5ah7v8aV2f2T+ytZ5z4ty+i7flUh4T2RggGpwJHG5ZuQ9FOwHmaX8P4zHM7JFllTm4HuZ/CD1PWuxo25svyclVvxd/ga7Zboj9HDBar4nBb6Lt9aY+PwwgMZLhri4IwujSAp6Z05GB4Z+VSziHFbUe7K8Rx904fB/V33prm7UQLtbQmR+mmPSPrjP0FdnGNrN/P0Fg5Xvb5+pGuKcJMdpC8h0yFmAU89B3Hpg5/fFIZeCutuk5xoZiPMc8ZHgdJp6k4RNO/fXj9zH/e2OPwonT5/nWnFr43jJb2sZ7qP4RyzgYyc/CAPHxrNKC59vM0qT/vyGrhvHZYQFSQomckAKfXY89vOp1wvtVFcsY9BUaTkuVwemMZ3zUR4h2UeEIC4aV/hjQEk+JztgDxrXh/BB9oWKXLsSNSRkHT46n5DHXGfUU0JVIOxycac1cfrzhEtjIZ7bLR/fj32HP5gdDzHmKun2e+0mO6iVZXw3IM3U/hfwfz5Hb5wAukaqpIUbKoJ59ABnmagnGLtrG8fuDhWCsUO6nIzjHh4eGarWhGK9P2I0pyk/X9z1yDWao32ee17cRSZx/wyc4842PP9U/8AerrtL5JUDowZWGxH+uflWOULZXBrjO+HydiawBnnQB41tSDhRRRQAVhmwMnYCmLtT2jW0ikldtKRrqbGMnwUZ6kkAeZrzj2k9oN3xWXRLOILbc6MkIqjqwUapW8sHfkBXbCqV2WV7Ye1cV4tvw20nSR551EpQ6wgUjSG0Zz7zBsD/h9KeLjhIsrBbe3RioGCwG+ObuxHVv5+AqCdhrmG0KPb2vuMQHvbuSODK597uUOdsdFJJ61YsHbCymcQpOkrP7ulA7g58WVSqjzJAqtNqLuQq3lhFTdouHvPNBHpPc5LSHptyBPpkftUy9or7upHblO3uRj/AIUQ2yPBn3x4A561c192KB3hb9lv5MP51SPazsfd28ztKrNks2sb7c8nwGPltWiq01eJKjzaQ7dnb63to2Vm/ShdcpxnfPw56kZAx4k1mftoUTWyjL7xR75C7++7efQAdKg9vMFI1DUucleQbHIHy/71i5uWkYsxyT//AAADoANsVLt5JWWC/YRbux7l4ndX7d2MaeZCjSoHix8B51LeBWdvbQsySKwH9ZJkHccxtyAzsPPrUS4ODIqW0JwZTqmcdFHJfQDc+JbFOfHLYF4rC32XZn67nfLHrge98x4U9N277y/5J1En3OF/AojeTiLkkmO0U8uRkx4n/QHrvS8QiVMA9zZoOh0mQdTn7sfnzb506qsdvDjZY416+H8yfzJqLI8nEpcbpaoeXVvD9r8lHnzu1t5y389iKe7jCXz3HngN5FIWWCELCm3eYADN4AYydt8n+dO8pIU6Rk4OByycbD60hs5x7qQIO6TYvyXbmqY+M55tyz4mnDUM4zv4f9qtDgjPkY4eyyPh7ktNIdzliFXyVR0FPFtaJGNKKqDwAA/hXCLi8TCQhwRF8Z6DbPPkeXSmzhHEQ8veSMQ0+RCm+0ab5IHIk5OTSrZFqwz3yTudEspGE04GJpAVi1bd2mdK8+RPxn5U03UycNi0ph7mQZLHoPH0zyHXmakA4kTdGEY0pHqc+BJGkfTf51BFvBLcyXEm6IdQXx3xEnzOPkDUKrUfDz8uy1NOXPHyyJBwyZYD3t0zPOU1sTv3Sn4VA6M2eQ/IVE+N3jTyGYqQrkhfDCgDGepAIz6088Ys2eaG3JzJIQ8x/vN09EQbDzPjS7tHwWSdkgtYi4gQkhRnBbGF82wM486jO7i10RaFlJeb/YhKOQQQSCNwR0q5/ZX7QmUe+dQBAlX+Eij8W2/jj0ql5IypIIIIOCDsQRzBHSnzsXe93dKOkgKn57r+YFTpSV7PhlKqxdco9hQyhlDKcqwBB8Qdwa3pk7FuTYwZ3wpH0Yj+VPdSkrNoeLukwooorgxSH9ILjBEMUIP9bKzN+rGMAfvOD+zVScL7MTXAQw6ZGcsNKsNSacElwdkXBzqO2AfCpd7dL0vxFUztHCv1dmc/kR9KgUttpjR/fBbOMr7pxsdL53xtkY600uRIeEe70w2r+8wvLkcy2owIfDfDTkeeE8nFKjb310Nc0piiA21HukUf3Ykwqj5CookxyCd8Y2O48celPlpFNfuxklwkYyxbZVHko2zsfpTQSbOTuiTcD4zBbjuxdPK5PP8ASHfwUAHb5mn+YieMhtTK6kHVqBwdj8W4qEcHt2mcpa5hgX45f7R/2umfwjAA50+8KvkWQxQd7PuO8kZyyr6M2xPkOfnW6lPFmsGKpDN1yR7j3Yl0YtAC8f4ebD5feH51HJ7J0xrRlzy1KRnHPnVuC9UymMZyqhj4DJwB6nBPoKzd2aSrokUMp6H+PlSy00XmLGjqZRxJFddlbbLNI5KwRjVIeWdO6rnrk4OPIeVS/g1uif7xKQJbhhjPQNuiDzxj/Qpoh4LPKwSVBBaxktoH3sb9MlicbsflWZ75rmUThWW2t/eTIx3j8lAHiWwB4DzNLTWxcD1O++TTj1095ci2jOI0PvnpkfEx8l5Dzpzsykv6CA4tohiRwfjP4Q3gebN15UyXli9vAsKjNzcnL45hfw+meZ8m6Uqmi7pIrCI/pJDmZh0B3b/CPoPOhN7m388kcaVkl882PkHHEEEkoXEMeQmNtYG2wxsNWwqIXXEJGOon9PcDxwIougH4dWCSfwjP3qk3aLiUNtCkTRiRTgCPOBpXqT6/U1BeKSmW4cr72psKF8OSgD0wK5Xk1i52hFO7sOEl4rJ3KnRaxkF2GzSt6eJxsOgGTyp07Nza5JbyUaY4k0oOijGAq+i7erUz2HBDLci3ySqE6yOmAA58N2GAfSpva9nmuitvCO6hX4cqffYfeZTv3anff4jSQvmT6fPwPO3hXX57sZIblkhkYjN1dklUHxBTsvoACTv5UzW/CWadLWP3iGBkKjI1D4uX3UGR658ask+y+eMEI5Mjn9JOCuph1C6j+jH15VK+xXYqOwDFQO8cAE8zjnu3Xfw22qFavBRTTT+5ejQnKTTTX2If2W7ESvM80v8AWOTlsHSg/CucFjgAf63szhfCI7dSsagZOWO2WPUk9aVgVtXm19VKrjheR6dDSxpZ5fmVx7U/Z2LlGurdcXCDLqB/WqOe34wOvUbc8VSNpPokRx91g30Oa9a15+9pfZIW/EgqYWK5IZfBSzaXHoG39GFU01RvuslqqSXeR6G7AXAexiI6Fx/iJH5EVIqrH2C8WMllJC3xwSBWHUbYH5Jj5VZ1bp5k2YIYikFFFFIOeWfbZGV4tJn8EeP3cfyqUe1ZbccGsxDpC6ozCB+ExMW/iuT40f0iOAaZobocmHdN6jLofmNY/Zrj2fsIBwNbjiNuZlhZ+4ALBu7dhgZUjSuvVueQ38MuiT4RUkjDC4GMDc55nJOfLYgfKlcHEX7n7OnJ3ycc2OwVfTI5edJLhwWJUaQSSBknAzsMnc45ZrpYXphkWRQCy7jIyM+lKnYo0TXiHDXit44MiKELqnl23PVQOZJPTrtTbacenkYQWSCNBy2BOOrOx2H+udIoBc8Qk0lshdznZUHLkOv50/Jxe2sFMUQMsv3iOrebfyGcVrT3O6wvnBlasrPL+cj3YWq2sTNLJlidUkjdTyHyHICl8E4dVZeTAEcxsfI71E0tZJf95vjohTdYuQ8sr/I7nyFKY+IOH7wr/vE40wxH+zj56m8AfiPp9NMalumPyZ5U79ck34fwGSdSygaRncnGSOgpvaMqdJGCNscsY6Y6GpJ2J41rZrYY/QqC7YPvM2/jgbHOPSpDdcHhkbU8YY+O4z6451gnrnSquNRY6WN8NAqtJSpvPW5WHDez07lpki7ydyFyWASIdF1n7oHPTkk9KcLf2bSW2qcsJ5n3cgEac8winmvnz25VZEUYUBQAAOWNhXSsUv8AIT3pxWF0Nsf8fDY1J5fUpk9gJL15SdnZgEcg6YkU7Dfqd8ipHD7JY07plKF4hhSdQyeeTjmcknJFWHWKWeum5XikvyPDQwUbSbf4Gbs32ajtUfCIJJTqkZR8R6DPUD+JNOkNoiElUVSeZAAz9K7VrmscqkpNtvk2RpxikkuAJ8KyBQBWamOFFFFB0Krf242WbOGYD3opgM+AdT/7kX61ZFM/a/gn2uyng+86HR+uvvJ/iAHzqlOW2SZOrHdBogPs5479m4vGRtDxGMA+AkAyp9c7f+oav2vIvB+KHVZociWC6THjguD+TDH0r1yK9ibTd0eJBNKzM0UUUg5UX9IuTFlEOrTJ+SSH/pTR2U7bvBwNJfs7TmFmhIXYBQNQZzgkKA2k7HpyzTn/AEjoCbSBhyWUZ/aV8f5fzrT2c8S7vgiPbQmaWMyBolYKWfWSdz/cZT442FPEjPj7lK9pePteTtM0cceQAFjUKoA5cviO+5NNVO/aDh1wJZJJrd4dTliuhkVSx1AAEbDfammlZVW6D52e7Tm1VlEYfUQSckHYYxyqwOE3KyxLKqaNeTyAOc4JyOe451WvCzAnvygyEHaIbA+bMRy8hnPXzn0N2JIM3KdwpOy62GoY2GFwfLT5cq26eT4bMeoiuUhs4xxCONwNTXVxn3FOCqHx0IAM+W59KzABZI1xctruZBsM7/qjy8SNhjA83g2ypCWgWOE6chnTTpHUsMZ5Anf51C7bg0l7MWDOyZ96Z+v6q/wXp1xypp3i8Zb4OQtJZwlyWt7IbJu6edzlpSWJ8Sxz+Sqv1qw6YexNkIrRFAwN8egwo/y0/V8/q5Xqv0wfQaSNqS9cmCKxyraisxqCiteXpRnPpQAZzWRWaKACiiigAooooAKKKjnart7a2AxK+qXpEmC59eiDzb5A11Jt2QspKKuyt/af2aNlfR38aaoXlR3UbASKwYgnoHxkHx1eVX92b7RQ31ulxA2pHHLqp+8rDowP+sEV5p7Ue1m5vFeLTHHA4wU0hyR5u3XO+QBjApb7Ee2D2nEEgJJhuWCMvQOdo3Hnn3T5HyFepTUlG0jyari5XienaKBRVCZX/to4d3vDZ/FUEg/9Nwx/w6qrXsfLOnZ+drFsTrOzSYwWCBVzpB5HSM+gbG9XX22ttdnMp6xSj6xt/wBKpb2LWUncXkkEsXfsqqkb5IBX3ldwCPdOSoI8/QuiMupWHEeLzTsWmleQk5yzE0kpbxq3kS4lWWPupA7aowMBCTnAH4d9ue2KTW594e8F/vb7fQE/SlKoWcLEiOHWNSRuC+yjwPvED61LrDiyqw3+1Xb/AIfhQfhDnZVHUjnUcisrQby3LufBI2/zPSnhsrSyCGzVokPxyZy5XO5ZvujwUdfGtFNuPy5ColL5YmUty0UbPcshUjGhEY7n7uSfezy5Co3xjikyAHJiZ8CKBNiq5+J8feOMBfX5vTcUS2xbxrJPKATpB1Edcsx5fyrn2I4YsvFY5LmRNaktpyNJlA/RxJ+Ip8RxsMAc+dNRU2xx8+5PT0907efzgu+3HuLtj3RtjGNuWOnpXSiivmm7n06VgorBNRLiHae4nuXtbCNWaM4mnkz3UR/CAN5HHh/3I7GLZyUlElnP0o5elMUA+xI015fM+QATJ3ccYPP3I0HPyyTXK17aCf8A+1tridekmlYoz6SSkZ+QNd2voLvXUkea4S36K2kt72M6VDMwHiVQEgeZpGqXLj3jHAOoTMr/ACZ1CKf2WpVbwRwIcYVc5ZmO5J5s7tzY+JNcsNc6w3IbONW3ijr/AJlGa6022HaO2ncxw3EUjqMlUdWOPHbmPTlSy5u0jAMjqgJCgswUEnkASdyfCuNME0dqbuD8bS473TsYZpImBIzlDjOByDDcU4VFeH2fccYn0j3Lq3WY+UkTiNvqJAfnTRSaZyTaaFvbnjbWlhPMnxquEPgzkID8tWflVCdm+xtzxBmZcBM+9LITjJ3Pm7df4kZq+u1d1AVjtJ11/aiyhf1BrJJyCMYGCOuKaX4nZWEaxGSKFUGyast4n3RliSepqsKjhG0Vlk5UlUleTwiP2HsitViKys8kh/tAdGn9Vdx+9n5Uwzdh/sHEuHmGQymS5TSrKARoeM7kHBHveA5GpKvtQgkk0QRtIfF5IoAf1e9YEn5CuHb2ZglleFDG9vcIzKSrFQSG3KkjnEPrT05VFNb+otWFJ024covyitVYEZHI1tW48wR8Uh1RkEZHUeI5H8jXnHs32dax473LXH2fSSYmYZE6MRpj5ge8pI/WXHPFemWGRiqf9tXZmN4Y5nJTuJUDuoywhkYKxx1KkhgPXxpkTlh/qQT2rcNvy6vcwRMqZAuYUYa16CQajpI8/E4JFVzV1dpu2Hcwq9nxVHdI1VopogxlwoGoZjyrsNyDsc5yKpqaQyOzHTliWOAqjJOTgDAA35CiXJ2DwOPZ3hKTyESSLGq7nJALeQz+ZqcnhhChLN4ol+8wGtiem+fzNQrhvZWSUZ1RoviXU/kpP54qccA7OR2wJU63Ybseo54AHIfWtdCLta33M1eS5v8AYbuzccQaaON2kcrl5+mTthefLOc75wfCkvYa6tk4pbbSFA+iNjglpH91SRtpQFs4G/U+UttrVI10oqovPAAA9ah1/aTvxBF7+O3IJKP3gQRJy1ltsMd9h7xPyrmpp2p2Z3TVL1LnocUE0h4K6fZ4u7m79QoUS6g5fT7pJYE5OQc0tAr5tn0yyGKZ+O8Th4daSz6FCqWbSuF1yOf4sx3Phnwp6qCycOfi1ysknu8OgfMS/wD5LqcFz/4WcgeIzjmcNBdXwJNtLHJ17PdkTcFbziP6a4cBkib+qgU7qqxnYtjGSc7+J3rnxz2v2NuxRS87Lse7A0gjprYgH5ZFJ/a72z+y2/2eNv084Occ0jOzHyLbqPLUegqm+znZee+l7uBQcDLMxwqDllm6enM+FaYU1Nbp8GWdRweyHJP+I+3mU5EFsieBkdn/AMKhR+ZqAce7U3N42q4lZ/BeSL6INh686s3hPsTt0wbq4aQ/hiAUemo5J+gqW8O7L2VtjuLWMEffca2+r5I+WK72tKn4UdVCtU8TPPVo00TLLHrQqcq6hhgjqGr0TYWcfFOGwG8jDd4iuea4bddakfCTz8Pe8KcDdN47eG2CPDFKbe/GACMAbbch8ugqNSvv6WZanpnC+bognYKGSz4pdWBkkeFY1kiDnOBlTt0G0hBxjOmrIpH/ALIi+0C50Dvu77vXk/BnVjHI79edLDU5y3O48I7VYqXtJ2gVu0UKu2lIAIxnlrdCfllnVc+VMfaHsjdXUD3VtD/uiSFY0UEySgZDznm0nvD4iScHbYE0ze0Lh7ji1wjbd5LqU/3ZMFT57HHyNWdwDgd1YqkUXESdz+ikQFWA56F161wPAn0rZeNOzfkY9s6t4rzK89mvAS11ruIFNkisbh5kwiKFOPfYe6+rGNJz8qV9lODC7ur6CHvHt5UkSKVg2lQjhoS5PLAVQBz35Vb14BMpWX9IrbFX94EeBB51pZ6IsJGFXQNkXAwOXwjkPlUpaq6skWhonF3bE/se7cNKjcOusrd22VGrnIi7fNk5HxGDvvVnVQvtX4O8EkPFbU6JI2USEfSNz4j7hzzBUVbfYftWnEbOO4TYsMOv4HHxL6dR5EVshPfG5hqQcJWH+mDtpwMXVrLEf7RGTPgT8J+TYNP9aSx6gQetUWCUldHlDhXezMYLiBJRCdDElUkTB04ByC2MflS3iXYmBV1Is7HONKFDjzw3T50v9s/Zg216tyuVSc+8V+7IvxY82XDDz1V3a+JtlkhlRgB8c2QGxtuQRpbPiK2Uts01JZMlRyi04vBEo/skDaXt53k/DJpH+FT/ANal/CLmZwC0KwRAbKSS2ANttgoHnTBYdumVtEyayCQGiIOd9gBnB9QaeRw37SS0pnVM7RPpQY8whJYepqlK30/tb3EqX+pfm/sLeIcMExAd30DnGCAH/WOMkeVR7t5bgIjLGm50s5xq2+FR1335eHSn/jF1LGg7mMSOTjc4Cj8R3G23j1qMoHuLiP7VJGQhyIoiG5cy2nIVRjJJPIU1a3htliUb33dEXJ7PrWSPh8AlVEbBIVF0hVJyoPi3Unnk/MyOoz2E4g08JkDlogSiZGPh2JBI3XoPQ+FSavma8dtRq9z6ehLdTTtYQ8dBNtMFzkxuNue6kHGOuM4pUsaxqAAFRBgAbBVUYA9AB+VdKbO06sbK5CAlzBKFA3JJQjAHU1NZwVeMlA/Zp+McRkZfvsWLHlHGDhfouAB1NXJwDgEVnCIoVwObMfic/iY+P8OVJOxfZlbG0RMfpXAkmPXURsvogOMeJY9a69qbgJBlpxBGWAkkyQ2jfKx4GdbEAbbgEkb1SrUc5bFwLQpKnHfLk2432qtrQHvpVDD7g95z6IN/mcCq1457Vp5iRbjuYxuTle8Izj4jsvPkoJ8zUk7O+zqPidvd3cUaqul4rKM5UFlG8sjc2YsSAWJwc55CodF7Lb0OBcxC0hU/pJ5nRUVepB1e+ccguc/nWmnp4xV2Y6uqnJ2jhFhdh+MLIHRppzMMaobnTrTqSpCgspyN/IbDqk432j4jZs7yW0U1uGJ1xlgQmdtQycYHXTjzqX8X4dbcTtUeGIo6DTb3Dh45AF90OCuHKEbgHn5ZzSHh08F339iHmmMcRjmuNKqpY5QgNy7zmcYI2O5qElFSbWV1NMJycEnh9PUf+z3FVubaKZMhZFBAOxHQg/MGnGk1jYrDFHEmyxqqL6KAB/ClANQdr4LK9skL9pXYf7dCJYhi6hGU/vgb6CfHO6+frSHhcdtxu1XWWS4hPvgHTJE/Isp/C2Oo6Y5irDqr/aBwqTh90vFLQbEgXCdG1HGSPB+R8GweZq0Hu7vXoRmtne6dTM3YW9B0f7TmEfmDrx+trp77P9lILTJjDNIww8rks7ddzyAyOQ8qfIeIJcwRXERykigjxGeh8wcg+daVGc5cM006cPEjs1qk8MkEgyjqVPo2x+Y5iq/9hPFHtOI3PD5D8WrA/wDEhODgeaZP7Iqf2z4Yev8AGq04wfsnam3kGwlkgJ9JB3L/APurTpZZcTHrYcSPRFFFFbzzSIe0Xsqt7bPEcAuMox+7IvwH06HyJrzrwU8RUtbwRSP3bMGUR69JB94E423zzNeqO0Ebm3lMX9YqMyA8iwUlQfniqu9lXEB/ssyHXI/ezNKFBZi5bOyjmSpU/M0k60qauh6VGM3ZlI8Zml7wrNEIpFO47vu2+YwKe7T2guqaXjDuBs2cZ9Rjn6Yqw+0Xbvh7ymG+sZQUIXVJHG2jIBxlHJGxBwCaXcc9m9nd2Q+xJDGzBXilAOGHPBI3wQfPHhXI6qUMvFxpaSM8LNiroL2XiTiNiIokGp9Od9/M7n12G5rFhaLJOLdTpR3C93BmRpN+ckvLT1OOXgK69sewcvDIYi0mrvtSyaNlBXDKu+7bZOSANqQ9hFL3ccYe5TWwH+7fHvsSWyNKgbk77Zq/bJx3ckOxcZbeD0TwPhgt4Ej/AAgeg2xgDoANvz60vrFZrxZScm2z24RUUkgrDNgE+FZopRxqSBnOfHqaYO0/CUvEa1QxNMMOBJuUGdPeaAc8mOM7ZIzUo4rw7v4mj7ySPVj3om0OMdA2DjNRW19mUcV7FcwyvGsajUoLF5m1FiZJGPvKwIBGN8U8Elm+RZzk8WwOEHZGSO1itre8ntkjGD3WnLZOSSTuCWJO2PiPOs2PYG3VxLM0t3KNw9y5lweeyH3R9DUkpk49aXkzCO3lS3iI9+XBeXOfhRSNK7feJzv0xuynJ4uI4RWbCXtb27iscIAZrl/6uBN2J6asfCPzPQdaS+zPs3Na28jXG0txIZGQHOjPIE5O+5J3PSnXgHZC3tMtGhaVvimkOuRieeXPLPgMU91xySW2JxRbe6QVgitGnUcyPrTLf9uLOGcQPNmYkDQiu5UnbDaAdJ35GkSb4KNpcj6DXDiFik0TxSDUkilWHiCMfI+ddyKwDXDvJFewnDPskc1i7ajFIWQn78Uu6MB+sHU+DA+IpfNOiymLvELjB0al1YO4yuc8vKmX2mcLlaNbi3ZkuLcF1K82X764+9sM4PgR1qHWHa+Di+i2vVEN1sILqPbD9ARzXJ6ZwT+E4NW2dp3vcl2nZd32LNBqv/aomOJ8OlHM92P3ZgR/nqfiDu1jjZw8gjXUdgWIGkvpzsCwJqBe0Q6+JcKTrrX851H8qNPipY7q80rnoCiiivTPIMGqXt4P9jcXlgf3bO+OuBj8KSZ3TPIfFp9DGaucnPKmXtf2Rh4jatbzDY7ow+KNhyYee+46gkUsoqSsxoScXdFWW9pFLxDiVjdjAuWjkhBGC2lCC0bH7y7fRh0Ipx7AI1j3nD7hxqRme3Y7CWJtzpz1Vs5XmNXhvUcsryW1u4+GcVy2h42tbkH3lIb9GQ53KNjTvuNwfKX+1AKOF3DNGrlVGnUoOks6pqX8JAYnI8KxzTT2PqboNNb10+WHbtBwOK9t3hk0kEHDbEo2PdYeBB/mKpv/AGZd9nrhZysUySK8YILaTybB2BU+6D54PnTd2Vnm4fLZXfeAQ3DsrKDtoVwjhxyzvqHhsavftF2fivYGgmGVbcEc1YcmU+I/MEjrR/qe15TD/arrDQo4TxATwRTKMCVEcDw1KDj5ZxSuom183C7ayhkxInerbtJuulTq7tsfIZ9DUsrNJWyaYu+OoUUUUo4UUUUAFFFFABTJ2q4q0MSJGcTTyLFGeektuz466UBPqBWO1HbCCwj1zNufhRd2Y+Q/iTsKiPZy+m4lcC+mTu4Ygy20fPdtnkJ6nHu55eHLekY43PgRyu9q5Jtw+L3hnJwOZ5nHU469a17O9morKMpECWYlnkbBeQkkkswG/P8A1vUV9ot1JHw+V4yVYNEcrkEYkU528wKWdm/aHFdQq5ljjkwNaOyKVbrjVjK+BFcUXsuhptOe1+RNKwRUdTtrb5x9otyf/MT/AOVOUXFdQyulh4g5H1FI8cjJX4OnEF2Hrj/X0rzvccOEvFmitgQpuPdx90K2WI8FGGI8hV09sO1S2tu0khAbB7tOrPj3cDngHcnoKiXst7PiKA3Uq/pZckMekfj5aiCc+GKvSlsi5/YhVh2kow+7H3tZxD//AE+Hldi5nRvNSoOD4gNv8qZeJxd92l4fH/wxEx/ZL3B/LFKraaO+4pDLC6yRW8DHK/jkZowCDyOATv4CuHY9hcdq5XG4hEoH7EYg/iT9arQXeV+i/kjqJdx24b/gvqtefpWOfpW4raeeYArNFFAFb+3Hsebux76JczWxLjHMxn+sA8cYD/snHOovZdr57vh8c0UaXSopivbYjMj5GNaEb7rvjHU88bXhVP8Aa72XXNpcNfcHOljkyW4xg9W0A7Mp56DyPwnkBOcNxSnPayJT8DThV7AZE7zhty6kLMoPcORtqz8Lpkb9VBBzirNg7Y2bzCFLmFpScBQwOT4AjYnyzTF2e7Sw8Wie1u7cpMP6yFwwB082QnBBB6fEPPnS0+zKyE0EqRGNrcgqE2DlTldeQSxBGc5yeuaxzaeJ3uboJrMLWNPanad5wufHNNEg8tLrv9Cad+y3Ghd2kM4OS6DV5ONnHyYH8qcbm0WRGR11I6lWB5EEYI+YNVZwSOfgd73Emp7C4b3JMEhG5AnHwkbBvEYYcqSK3Rt1Hk9s93R4LXooxRipFrhRRitZUJU+hrgHD7eM4APPGaOJXywxPK5wqKWJ8gM1XfYrjk0vEL1JNehXzGpBwoRymF8MjBqU+0eyeThlysYJbRnAB3CsGYfQGqbGpbX6Cuacd0fUqzhHCJeNXj3VxlbdWwBnmBuI1+uWbzPU1cFjw8BQqgKigAADAAGwAFNvZHhipa26IPc7tDyxnKhmPqST9alOnFFSTk7dEdpxVNer5Es3DY3QoyBlYEEHfIOxBqFT+xexL6lEgH4NZx9cE/nU0v8AisMAzLIkf6xAP051F732rWabRrPOfCOF/wCL6a7BT+m4k5Q+qwqtPZ/axrpW3hx/eUOT6s4JNIr72d2qhnCmDAyzQyvEAPEgHSB8qb5PaFxGfaz4VNvyeVZCPngKo+bUW3ss4pxJw3FLjuYQc9yhUn5Kv6NT/eOo+VWjRqPl2Iy1FNcK/wBiN2XAra5uu6sYpL+YfFJPI3cRjPN2ABceXI9M0l4nf3jcWFi9wXRZlR1jzEhUYLjCHOkDI3Odqu6fho4XZ91w+2QbMS7HCJpXLSzN8chxyUZJ5e6NxVPsz4BI7S8QucmSZn0FhgnJzI+OmT7o9Gq1RRhG7yQpOVSe1YRLeB9nrexaWWJNCldbjJIAjUnYHl1NR7+jxamW7vbtuekL85XMjf8ALH1qSdp5CLC8I5/Z5f4YP5Gk39HGICwuG6m4IPoI0I/zGk0t2nJlNZZNRRadFFFazCFFFcrljjA5kgfWgDqDRXC2QDVjlnb5Deu9AES7b9mmkAubfIuIt/d5uB5dWHTxGR4Vw4T2wgljBeRY3+8rELg9cE8xU0qP8Z7C2tyxdlKOebRnTnzIxgnzxmklBSHhNx4GfjPbOCONtDiRyMBUP5lhyxXbhNwJoDFcgd4gCyK/XIDK3zUg58QaUcK9nFtC4c65SpyA5GkHodIAz86x20tGi/3yJdRRdMyj78fPV+sh39PSkdJJYKKq28jhbRKqKqfCoAG+dhsN+vKulJOE3aywo6HUrDIP+utK6zGoK1WUHkQfQ1tSSAfpX9B/KgCOTcJeC/EqAtHNkNj7hO+T4DIBz6+VSsuNO5GD40MA23UflWDGApHPnXW7nErDVwe3eGQxAFoTkxuCDo3yY2+Z2Py6V047wd5+70TtFoJJ0jOcjGc5GCASPnSzh/wD5/xpTRfNwtixFP8A6OaBxLbmOVse8twocMeeQ2PdP+s1wHbi7WTumFvaY/Gkuk+mnO3ny86mVcbqySVdMiK48GAP08PlVY1WuSUqSfBrwjic8pBkmsyg5mJmYt5e8wC/nTjeccgiGZJo18tQJPoo3J8gKjTdibTOTD/ikA+mql9nweCHeOJE/vADP7x3p+2RPsX1EfE+KTXqmGGN4oG2eaQaWZeoROe/LJ/KuV7MqzRWqDlGW5/CoKoufUk/ums8S7YwRnSh76Q7BI98nzbl9MmknDrRxKZpsd9Lo1Y5Iqk6EHkNR9STWetJuPeNWnioy7odoOHk21wh31wTAevdsRTH/RsuM212n4ZUb95CP/ZUxv1zpB5HUD8xj+dQD+jTJvfL0xAf+YKbS8NCazLiy6aKKK2GE4PL+kVc4GPrWt2+CuOe+Ppj+dYlKDUGO58j8sVyCMzIG8N/Tz9aAFdvjSMHPn59axLcY2AJI546fOtMMrNhcg7jlgVyjcaNI3c5yPPqTQAq70adXTGa0iuM4HUjPpXMElQmCDyJPIDrRgI2ynBG2BnfNAHSaYjOMbDJJ/IetE+8ZyOa8vlyrj3Z1amXVnoOnht1raUMQcg5IwAOnmfOgCvuIQTcLPfQprsmOZEzvGSea+C+BPoehqT8O4tHcRq8LBgcfs+TDmDTtJETDoKk5GCCAcjrt4dKhXFOwksLi4sMowGGizzH9zJwV/ut8j0qU6alkrCo44ZKFLDng+n5Vxh/rX9B/KotYdvAx7q7iaJwcMSrAbHqvxKfqKkdjdCRi6e8jYwQQR054rPKLXJqjJS4OsDe+2QAcbnJNAuWYEhfd3671hQdbHScMMenSuNvOygoVOd8Hp9aUY7W8umLOM8/41uLkgqCBhuWM5+hriocR4AIP8vKsNGfdIQ7HfxNAHf7S2vSVH16Uju1LK4K+7ghgGIznbAI9aUXGSobbUvP/pW/dER4Ayx3Pz50ARF+AuozDPLHnGwdmA9RkGsS9kZpDia6Z18PeP5McCpPLa5xpVg35D50vSIDkKbfIXZHyGbhXZ6OAfo036sd2PzPL0GKWGzOsE8hinCk886g7kVGplXZalh2Q1dob4QxNIeUaO5+QyP4VFf6NlgRBdzEbO8aA/qKWb/mCmr2s9oyyrZw5aacqCq7nTn3VwOrtjbwB8atvsD2YHD7CG321quqQjrI3vPv1AJwPICtOmjaN/MzauV5KPkPfdGjujXaitRjOHdGjuN843rvRQBx7o1jujXeigDj3Ro7o12ooA490aO6NdqKAOPdGjujXaigBp4t2dhuVxNGreB5MPRhuKht77MZoWL2U5B/Cx0n01rsfmBVkUUAUze9vruwOL62l0jbWYyAfSVMo1LeH+1rh1xgGUwt/wCKpUfvjK/XFWu8YIIIyDzB5H5VDe0Hsg4bd5LQCJz9+E92f3R7h+a1OVKLKxqyia2vF0YakYOvipDD6ilicSQ9cev/AFqtuIewG6t2L8Pvd+ivqib01x5DfMAU1T3PH7H+vtmnQfe0CQY8S8JyP2qzyozXhZqjXpvxJotuOBfxZXOcfwyaVNMBzNU3Z+2WPOJ7eRGGx0ENj9ltJp6h9qNg3OVl/Wjf+QNRaqroXj2L+osJ+JIOWTXFuJeePlUFm9ptgoz3xbyVJCfzUUwP2tvuKP3HDIHVeTSnAIHm/wAMQ+ZbwojGrJ8BOVGC5uWPxPtRbQf18yRnwZhn93mfpUF4/wC1hHYRWEbzytspKtjO/wAMfxOfLAqSdmv6P9unv30jXMp3ZQzImfX4336kj0qxeDdmbW0GLeCKLxKIAT6tzPzNalQX1ZMctTL6cEA9l3sweF/t9/l7x8lUbB7rO2o+MhHTko258rToorQZQooooAKKKKACiiigAooooAKKKKACiiigAooooAKKKKACsGiigBq47wS3njYzQRSkA4MkaPj94GvNftD4dFHIwjjRBn7qqv8AAUUUAdPZZw2KW4USxJIM8nRWH0YV6gtbRIlCRoqIOSooUD0A2FFFAHaiiigAooooA//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1" name="AutoShape 18" descr="data:image/jpeg;base64,/9j/4AAQSkZJRgABAQAAAQABAAD/2wCEAAkGBhQQEBQUEBQUFBQVFxYYFBcYFhsWGBoZGBcYGBoXFRodHCYfGBklGRgXHzAgIycpLC0tFyAyQTAqNSYrLCkBCQoKDgwOGg8PGikkHyUvLCk1KiwtNSwsLCwsLCwsKiwtLCwsLCwvLi0tLC0sLSwpLCwsLC4sLCkpLCwsLCwsLP/AABEIAO0AwAMBIgACEQEDEQH/xAAcAAEAAgMBAQEAAAAAAAAAAAAABQYDBAcCAQj/xABKEAACAQMABgUGCwUHAwUBAAABAgMABBEFBhIhMUETUWFxgQcUIjJSkSMzQmJygpKTobHRFlNUwdIVQ2ODlKKyJEThNHOzwvEX/8QAGgEBAAMBAQEAAAAAAAAAAAAAAAECAwQFBv/EADMRAAIBAwEECAQGAwAAAAAAAAABAgMRIQQSMUFRBRMiYXGhweEUFYHRMkJjkbHwI1JT/9oADAMBAAIRAxEAPwDuNKUoBSlKAUpSgFKUoBSq/rHrza2PoyvtS4yIoxtyH6o9UdpwKoWkvKreTZFvFFbLyL5mkx2qNlVPiai5Ki3uOu1jlnVBlmVR2kD864He6Wup/j7u5bsWToh3Yj2cjvzUW2hoSctGrseLN6RPeTkmo2i/Vs/Qr6wWynBuIAe2VP1r1Fpu3b1Z4W7pFP8AOvzzLYKq/BRRZ5AgAfgKj5Iz/e2cbDrQq34MB+dNodWfqJXB3ggjsr7X5gs5oEb4MvbOfZZ4GOOogjNW3R+ul9bb0uDKo+ROA4x1Bxhh3kmm0RsPgdX1T1hN7HK7IEMdxPDgHORFIVB7yBmobyo30ht47K2OJ76QQqRxWP1pZMZ4BRj61U7UHyq21rZzG7DxyvLPcKApKydJIW2Ym5nJxg4POrVqfo92lbSmkyI5pl2beJzsi3gO8Jvx8IwwWJ38t3CrFC7WluI40QEkIqqCd5OyAN55ndWWsFrexygmJ0kAOCVYMAeo4PGs9AKUpQClKUApSlAKUpQClKxzzrGjO7BVUFmYnAAAySTyGKAT3CxqzuwVVBLMTgADeSTyFcs1n8pslwWjsCY4eBnx6b9fQg+ovD0zvO/AAwTEa363vpOQquVs1I6NOcpG/pJPm59VezJ44ENVGzWMOLMcFuqZ2RvJyx4sxPFmJ3sT1mslKVU1FKUoSa8t/GnrSIO9hWD+3bf99H9oVs+aJnOwuTxOyK9iFRwUe4UIyaMumLZxhpYiOokEVrxwqP8A0sy4/dswZCPm78r4buypcxjqHurS0jHAq/CohzuA2QST1KOJNCGas+jY5DhlVZAiqgLEopIPqDd1cRvq8+TCC3mnaDSaLc3WztQzTZk2o1AUou1nZZcjcOIOeuqJYwpKsgZdhNpUQZGQUXkQdxDbXDqrNBPKkiqG2biEiS3k9rZ3bx14OGHUfdZOxSSuj9KWWj44F2YY0jXjhVCjPXgVsVA6la1JpK0SZcK/qzJneki7mU+PDsxU9VzEUpSgFKUoBSlKAUpSgFck8p2tJuZjZRH4CLHnJB9d+Ih+iBgt15A66vmvOsJsbKSRMdKw2IQd4Mj7lJHUPWPYDXEreHYXGSx3lmPFmJyzHtJJPjVZM0hG7Mm0M459VAwOcEbuPZ31r3ll0mCCUdfVYfkRzU9VacFvLKXJhlLRkK01urOM4BAZQCc4OcEECqG1yVpUFd3EiH45NxUgSAwkY4hsjfkbq2000DwCn6MqH+YpYi5JUrDHdqRkkDsLD+RrzJfxr60iDvYD+dCTYrDc3iRjMjKo7TioiTSAc4NyOxIF2mx1Z3k+AqV0TqtPKc29m+/+9uCY/wDkC592KEXNcXzy/EpgfvHBA+qvFvwFZ9DaFa4n6OHMkv8AeTMMrEOe/gDwwg3n3mrZY+TNnwby4ZhzjhHRqexnyWPhirpo7RsdvGI4EWNF4KowP/2qua4EpNnFTosostpJ6MsLkbQ3EnO0ko+kMH316syJ0RpBiSNt+N2HXKnHYf51M6yhjm4b421la2u+2JjtQzHwKb/nGoyC2KzSMPVcKfrDIJ8Rs+6rXIRMap6wf2ZfLKTi3nIjuR8lSfUm8D6J7G7K7yDX51nhDqVbeGBB8a6x5J9Om50eqSHMtsTBITvJ2ANhjnrTZNXizKorZLnSlKsZilKUApSlAKUqN1j0wLO0nuGGRDG746yoJA8TgeNAcw8pWmfOb4RKQY7UY75nGWJ+ihUD6bVWa17Zise1K2WbLyMebMdpifEmoy+uZppRBAjEtgBV3yPndnd8XH1ue2s3k6F2UbR0mzyiOBdtmbYX50h5D5q8WbkBXUtEapJDaJAzPtBukeRHaNmkO8tlSDjljhgAVo6j6jCxXpJir3BXZyBhI19iMfmedWzNZSlyLpcyGl0DIR6N056hLHHKP+Kn8awrqxkDpEs3O16Teb7OU6gA+A3bw7KsFKpcmxFfspafw0P3Y/SvS6s2o4W8P2B+lSW0OsV9pdk2Rgt7COP4uNF+ioH5Cs9KUAr1gHsrzSgILTOhI+keaUhY5IWiuQfVZOKOe1SSOrDHqrmsNu0DyW8hy8DbOfaT+7ftyuN/Xmu0ZyMEAg8QeFUbyi6BO1HeQDJX4OdRx6M+q/bst+DGrxfAq8ZKvVi8ll8YdKyRfIuoNr/MhIwfFHPuFVpJQxIByVOGHUeo1uaBnMekrBh+/wBg9zxuMe8D3Vqt5SeUd+pSlaHOKUpQClKUArmevGti6RtbmzsIJrkkFDKgUQhwfV23YB+G/ZzVp1/0k0NkyxErJOyQRkcVaZgm0PoglvCoG7kFlDDBaxguxEcKcFGBku+OCgAk9fDiRVJysaQjc5PpWG/hA6e0kiDAhShEpLY3KNkMFPeDwqweS+Oa5ilMSraorbEkmOknkfAJyzergEcufCrtocXDtLFfKj9G8bwyohRHG5huLHDq4PPhivuqPxUp5m4nz37ePyArPawa7OT4+p8bj4Wa6k75mT/49mvB1EtTym/1E39dWGlU2mW2VyK1/wDz+2HqvdL3XUp/NiK1LrydBlIF9egdRdHHjlM/jVwqu6/2E8+j5o7TPSnZ3A4LKCCyg9ZFSpPmQ4rkV621Mu7QmSwuLaZhykiG0esF1bd1VG2HlfuTI0Mlg7zISHWLaZhjj6ODWn5JdBXdtcSSzRyQW4Rg4kBTaYYwQp6sH0vzq76i2QKz3WMNdSs4P+GvoJjsIXa+tVnZb8lI3e7BW7nyyMkgi8xnWViAqONliTw3HfUxLFpW5j+ENtZhsbss7jnjaUrg9xNZNerVRcaPuGA+DuFVjjk+4DP0sVUfLHoO8muUZI5ZrfYARY1Zwr79raVeZ5Gis7WJd1e5c7PVi+RcNpD3RbXuLMTWaLVy8ydvSDY5bMSg+Oay6gWdxFo+FLzPSja3McsFJOyrHrAxViqrbLJIr40BdDhfyeMSH9KxT6Kv9kr09vMhBDK8LKSD85X3e6rLXyouTsnGtIN5jIqaQQoxGFmX0ldRnZy3NlG7eBmvGjtJhr21NsjXXRzdIFjIBYKjAkk7lUMygk10HXfREd4LWGZdpWuBkZIOAjk4I3itfVbV2DREFzK6iMGSVic7WIVdujXJ3+rg46zWm3i/Ez2Xu4FhTXC+UbUthGVAyViuduTuVWiVWP1hVn0PpiK7hSaBtpHG7kQRuKsOKsDkEHeCKp+hNYluTsmOSGTZDiOUbLFG4OOscMjiMjIFZ9TW6C/vLcbkkCXUYzuDMSkwUchtBG73Y1MJtuzKzgkrou1KUrUyFKUoCq69xkmyPJbtS3jHKB/uIqA1iM0d1bTxQSToiTpIkZXaBk6IqwDEAj0COPOrnrPoPzy2aINsPlXifGdmSNg6MRzAYDI5iqo+sJt/RvopYZAN5WN5Ym7Y5FUgjsOG6xWVRO9zam1axLwSFlUlSpIBKniOw43ZqA1duRFc3lu7KG6Xpo1zgmORF3jr9NWrJoDSsl5LJMAyWy5jiVlKu7g+nIwO9QNygEA7j11IaQ0HBcFTNEjsvqsR6Q7jxFY7sM135RulqbdQsup9u3KUfRnmUe4OK8DUm367j/VT/wBdT2R2id268NLjiQPGoldT7ccpT3zyn83rJ+ylrzhVvpEt+ZpgZNXTLm6PmsTbmwbhwfUj9kEfLbgPfyqdhiCKFUYVQAB1AbgK8WlmkS7MSKi9SgAfhWaobuSlYiNa9CeeWksIOGIBjb2XU7Sn3imqem/OrZGb0ZV9CdOayJ6LAjvGR2EVL1EX2qltM5kZCsjEFnjd4mYgYBYoRtbuvNE+DIazdEwTXzbqEbVYD4u5u07pQ3/NWryur86+rfTn6aRN+SipwM8id268s9Qw0RdDheZ74V/ka9/2Xckb7vH0YVH5k0wM8hjpb0ezAhJ+nJuA8FDe8VLOgYYYAjqIyK1dGaNECEBmdmO07tjaZus4AHgBgVpaw6xLZNA02BBI5jdzn0GKlkY/N9Fge8VDy8BYWSFt7qJ9LRm3ljl20ldth9sqoVUcHB9EF1Td1q1S+jiTrBHs8BZSbfjImzn8a111n0ZCWkS4tAzesY3RnbswpJJ7KldQNHySz3F/Mhj6cJHboww4hjyQzg8C7MTjqArSCyZzeLF2pSlbmApSlAKUpQFKsDia7jIxsXDEdokVJAfexHhW9WnppOh0mp37F1DjsEsBJ97Rvw/wzW5XLNWkdUHeIpSlVLilVHTHlKt4X6OBXuZNsR/BjCB2OyFaQ4UHO7jVmsWkMamcKshHpKhJUdgJ4468ClrEXTNilKUJFKUoBSsN3aiVCjFgDzVirDtBG8VRdXrS/maZ4L9uhSZ44hNGsu0sZ2STjZPrAjceVSlchux0CleUzgZwTjfjcM9leqgkVDaYtOnu9HxYBAuGmcfNiiccOfpOlTNaWrUHTaSnmO9baNbdDv8AXkIll7D6IhGR84VemryKVHaJaE0NADkQxA9ewv6VuUpXScopSlAKUpQClKUBW9fdGNLaGSEZmtmE8QHEmPeyD6SbS/WrU0ffJPEksZykihlPYRmrfXOej/s2/a2IItrotLat8lZWJMsHZk+mAfaOOGBlUjdXNacrOxP0pSsDoIjWXQgubSWJAFcgPGQMYkQh0P2gK96taZF3bJLwbesinisinZdT2hgalKrN7o+Syne5tVMkUpBuoB62QAOmh+dgDK8wN2/cZWcEPGSzUrR0TpuG6TbgkDgbmHBlPNXU71YdRFb1QSKUrR0vpuG0j253CDgBxZjyVFG9mPUKAway6SMFuejwZpCI4F9qR9w8AMseoKa2NC6LW1t4oVJIjUAk8WPymPaWyfGofQlpLczeeXSmMAEWsB4xqdxkk/xWH2QcddWWpfIhcxSlKgk1tJX6wRPI2cICcAZJPJQBvJJwAB11Lan6Ja2tEWX419qWbfn4SQl3APUCcDsFV/R8Pn96AN9tZtlzykuB6qD2ljBLHltbPNTi9VvTjZXOepK7sKUpWpkKUpQClKUApSlAKidZ9XUv7ZoZCVOQ0bj1o5FOUde0MBu51LUoDn+gdLSMz212Al3DuccpF+TNH1o34EEVM1s61aqreKroxhuYsmCYDJU81YfLjPNT+BANVvRunmEvm16ggugNy5zHKB8uBvlDs4jmK55wtlHTCd8Mm6UpWZoQmltT4Lh+l9OGb97Cxjf62Nzj6QNYI9EX0QxHepIP8eAM3vjZPxqxUqbkWRAHRt9ICJLuKMdcFvst75HcfhWTR+qEEUnTNtzTfvZmMjD6APop9UCpulRcWFKUoSKhtL38jyraWm+4kGWblDFwMz9vJV5nsBI93mlmeXzayAluPlk/Fwr7cx6+pOLdgyRZtXNW0soyATJLIdqaVvXkfrPUOQUbgN1aQhfLMpzthGzoTQ0dnAkMIwqDid7MTvZ3PNmbJJ6zW9SldBzilKUApSlAKUpQClKUApSlAKjtOavwXsXR3CB1zlTkhlYcGRhvVgeYqRpQHHrfTd1DdXloFluobdlTpVKi4QOoPA4Emznjx3cDWzBr78IwMTSxDflMidB/j27hZAcg4KhgeyvepcolvNKyjndlM/QUA/jVjvtEwz46aNHwcgkbwetTxB7RXNK1zpjexq2GtNrPujmTa5o+Y5B3o+GHuqTVweBB7jmq7faixSIUWSVAeTFZx7pletO31GkgBFtNEgYEHNuFyD2RsgB7QKrZFrsuFKgodH33B7uH6ltg/wC52r2mr0jZ6e8uZQeQKQju+DRWx41Fibm3pPTkNsPhpApPqqMs7HjhEXLMewCqXrxrLerZyTQxtawKyAs+OndWYKSi7xEN/FvS7BV10foSG3+KjVTzY5Zzj2nYlm8TUR5SLUSaKuweUe39gh//AK1aNrkSvYvOr2hYbSBUtk2VI2icksxbeWdjvZiTnJqTql2HlFs7bR1nLeXCRtJbwsV3u+Si5wigtjPPFY7Ly1aJlcKLrZJ4F45EXxYrgeJFdRyF4pWG1u0lUPE6upGQykMCOwis1AKUpQClKUApSlAKUrzJIFBLEADeSdwHfQHqqrr55RLfREaGcO7ybXRoo47OM5Y7lHpD3140nrtnItVBH7xwdn6i8WHacDvqn6x2p0hEY7uR5Ad49VQp5FQoFebW6U09KWze/gYS1EIuxF3WuumtIHMHR2EB3g7mcjvIJ9wWtSTVm8l33Gk7ljz2WKfzqH0HpeXRlyLO8JaJj8BId+MnA3+znd2Hsq/15Gs12qhLDWy8ppb19fM5ataonvwUvQulJ9ATMs4M1lNJtNKBl1dsDabmTuGRz4jfurrlpdpNGskTB0cAqwOQQeYqpXdokqMkihkYYYHmKrGrWln0Ldi1nJNlO3wLnf0bHkeoZ4+/rrr0Ou+I7E/xfz7nZpdVtdiR1qlfAa+16R6QpSlAKoPlU1iZYlsbbBuLr0SPZjPrE9WeHdk8quGmtMR2lvJPMcJGMntPAKO0nA8a5jqfZvczSaRusmSYnogfkx8sDlu3DsHaaw1FdUKbqP6eJzamsqcO8zaG8ndrAAZF6aTG8vvXwXhjvqVu9WLWVdl4IiOG5QpHcRgjwqTqL1n0yLS1klPEDCDrY8B/Pwr5frq9aou07vvPD2pylvyRXk0smTTphsJpFtYVLXCltpCeBQA8TtEb+Pomu/VwPUzVtYrVXkX4aX4R33q42t4AYYKkA8sbyau+i9arm23SFrqLqOBMo+a24SDsbB7TX0lHpKipdVJvGNp7md0NRG+y/wBzotK09E6XiuoxJA20p7CCDzVlO9WHMEZrcr1951ClKUApSlAeJplRSzkKqgkk7gAOJNc/05p5rtsDKwD1V4F/nP8AyX37+GfWrTZnlMKH4KM4f57jl9FfxPdUPXzfSmvd3Rpvxfp9/wBjg1Fb8kRilKV88cRBa46ure2zLj4RQWjPzgOHceFaeoGnmuLcxy/GwnYbPEj5JPby8KtNc/uG/s/TKnhFdYB6sscfg2Pea9HT/wCajKi967S9V9Ubw7cXD6ov9R+n9CpeQNFJz9U81YcCKka+VwRk4SUo70YJtO6I7yYazOwewuz/ANTb7lJOS8Y4HPPAI8MVf65Lrpo94mj0hbbprcgtj5Sc89wJHcTXSNXdOpfW0c8XquN45qw3Mp7Qc19fp661FNTX18T6DTVuth3klSlVTyi61+Y2uIt9xMejhHPJ3FvD88V0I6G7K7KnrppE6V0gtjET5tbnauGB3Mw+TkdXDvz1VZ44woCqMAAAAcgOAqG1Q0B5pbgNvlf05W4kseWeeKm6+W6Q1XX1LR/CsL7nz+ordbO/AVSdaP8ArdI29nxSP4WYcuwHw3fWq6u4UEngASfCqX5P4TPNdXr7zK5VCfYznd/tH1appewp1uSsvF4XqylPCcuXqXUClKVxGR8t5pIJOmtjsyfKU+pKPZkHX1MN47sg9E0Dp1LyESR5BG50b1kYcVb9eBG8VzyvVnpQ2UwuBnYxi4Ub9qP28c2TeRjfjIr2ujNe6clSqPsvy9jq09bZey9x1OleUcMAQcgjII5g8xXqvqz0hUTrPpU28BKnEj+hH2MR63gMnwqWqha23vS3WyD6MK7I+k2Cx92yPfXHra/UUXNb9y8f7kyqz2INkNFGFAA5eJ7yeZr1SlfDM8gUpSgFU7ym2Ba2WZfWhcEHsJ/XBq41qaWsBPBLEeDoy9xI3H34rfTVeqqxnyflxL05bMkzzoe/E9vFKPlop8cbx76z3V2kSF5GCqN5JOBVS8ml9i0kik9E28jg9gO857m2qjEjfTd0xLMtlCcADdtH9T18hXU9GuumpO0Y8e7hbvZp1Xad9yJG58pUTkpbQS3G7eQuAc9nHHeK2PJLcXMV3LCYHjtpQ0ihuEZHVniDkD3dtWWx0dHAgSFFRRyAx4nrNbCzGN0kGfQPpdqncw9xz9UVvpdZSpT2acbJ4u3nx5G1CtGE1ZYLbXFdMR31zpiSUwA9B8SkjbKKu9VYY4k4ZvHsFdmjuFZdpWBXGcjeMVTLKXpTJMeMzlh9AejGPsAHxNeprdR1NJtZbx9z0NZU2KfiVttdpLZgukLZoQTgSIekTxxVpt7hZFDowZWGVIOQR2V8u7RJUKSKGVhgg7xVEs5n0PedDISbOY/Bk79gn8sHj1jf114MacNRF9WrTWbcH4X49x46SmsYf8k/r7pPoLCUg4Z8Rry3txx9XJ8K2tUdH9BZQJjB2AzD5zekfzqA17HnFzZ2o3hn226sD/xtVdgMVFTsaaEP9m5ei9RLEEueRSlK4jIUIpSgLP5P9KZR7VidqDZMeecLZ2N/PZIK+C9dW6uV22kfNZ4rg7lQ7Ev/ALTkBiexSFbuU11SvtejtR19FN71hnq0J7cDBe3YijeRvVRSx8BmuYqzNln9diWb6THJ8OXhVu14v8IkI4yHab6CYJz3sVHvqpV5PTVe840lwy/F7v73nNq53aiKUpXgHGKUpQClY57lYxl2CjhknAzXxLtG9V1Pcwqdl7xY5XrgJbS8uI4R6N4q+O0cEDtzkfWro2rWhxaWscQ4gZc9bHeT7/yrdlso5GVmRWZN6MQCVPWp5Vmrtr6t1aUadrW397WF5Gs6u1FIUpSuEyNDSkjRxkQsUaUrGQOB2zsk49oLtHI37q3UQKABwAAHhWjeelcQL7PSSe5dgfi/4Vv1tOcnCMW+f98i8pNpJsVE60aBW9tmjONr1oz1MOHgeHjUtSs4TcJKUd6KptO6Oc6g2M8t4ZboMDbRdCu0N+c4AzzwM7+0V0alK21Nd157drcLFqk9t3FKUrnKClKUB5liDKVYZDAgjrB3GrxqRpIzWihzmSEmKQniSmMMfpLst41Sak9Trvob4oSdm5Tr3CSLJHiyMfux1V7PQ9fYrdW90v5R1aWdpW5mtpfSguLiSQMCudhN/wAlcjI7zk+IrV2x1j310Y6Btv4eD7pP0r5+z1t/DwfdJ+ldtboiVWo5upv7vc2npnJttnOwaV0F9WbU8baD7pR+QrC2p9qeEWz9FnX8mrB9CT4TX7Gfwj5lEpV1bUm35GUf5hP55rx+w8HtS/b/APFZPoWvzj5/Yj4SfNHFNb4/PdI21nv6NR0suOrf7jsjH163X8mVp8jpEPWHP86x+VTV59GXpubW4YGSMDDIrEAbiNo8jgcqpdvrrfOceckf5af013PQ6qMYxpTSSXN5fHgaujUSSi7FxbycY+LvLlfrfpivC6nX8fxWkXPY+0fzZq0NHi+uMf8AXuueqNf5EVYbfyb3cwydKzDujYflMKlaLV/mnF+Kv6BUqvFor2l7zStggeWeGQMwVRgEknhu2F/OugWm10adJgvsjawMDON+By31DweRyRp4PONIyzIsitssh5HkWlYA+FdPi1HgHrNK/wBfZ/44qmo6MqVFFLZTzdpW8NyInp5SS3HPLR9ueV+S4iXhy9JyPrHH1a3+kHWPfV5XUSw52dsSd5LRKzE9bMQST2mvv7DaP/grT7iP+mqy6Fb/AD+XuQ9I3xKJ0g6x7xTpl9oe8VfP2H0f/BWn3Ef9NP2IsP4K0/08f9NV+R/qeXuR8I+ZQunX2l94p5wvtL9oVfhqVYD/ALK0/wBPH/TXsaoWQ/7O1+4j/pp8j/U8vcn4TvOe+cp7S/aFfPOk9tftD9a6KNVLP+EtvuI/6a9DVe0/hbb7lP6an5H+p5e4+E7znHnie2n2h+tfPPY/bT7Q/WulDVu1/hrf7pP0r0NX7b+Hg+6T9KfI1/08vcfCd5zPz6P94n2h+teY52kkTzQGaaN0dQm8AgjId/VQFSRvOcE108aDt/3EP3a/pW1BbLGMIqqOpQAPcK2o9DxpzU3N4zut9y0dKou9z//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2" name="AutoShape 20" descr="data:image/jpeg;base64,/9j/4AAQSkZJRgABAQAAAQABAAD/2wCEAAkGBwgHBgkIBwgKCgkLDRYPDQwMDRsUFRAWIB0iIiAdHx8kKDQsJCYxJx8fLT0tMTU3Ojo6Iys/RD84QzQ5OjcBCgoKDQwNGg8PGjclHyU3Nzc3Nzc3Nzc3Nzc3Nzc3Nzc3Nzc3Nzc3Nzc3Nzc3Nzc3Nzc3Nzc3Nzc3Nzc3Nzc3N//AABEIANEAXQMBIgACEQEDEQH/xAAcAAACAwEBAQEAAAAAAAAAAAAABgQFBwMBAgj/xABKEAACAQMCAwMIBQcJBwUAAAABAgMABBEFEgYhMRNBUQcUIjNhcYGRMkJSobEVIzZ0ssHwJDVDYnKCkqLCFiU0o7PR4VNjZHXD/8QAGgEAAgMBAQAAAAAAAAAAAAAAAAQBAwUCBv/EAC0RAAICAQMDAQcEAwAAAAAAAAABAgMRBCExEjJxBRMiQUJhsfAUM1GBI6HR/9oADAMBAAIRAxEAPwDcaKKKACvDXpOKzPyi8WM80ujWM3Zwp6F3KOW9j/Rg+Hj4nl41DeCUsl3r/H2n6dK1vYxtfTrkMUYLGp8C3PJ9wPtxSvceUXXJWPYxWUC55ARs5A95b91J6MjYCFTjuFesAQQ3TvrnLLVBIZ4/KNxJE+ZYLOZf6sJP4MD9xqw0/j9tYnn06aOa1mvWSKOSPLqgxhgv1hIegBGAeZPLFZ43mfRIkkOceiARnwJ6fvr7urK8sJkNzE9tJKqPFzI2g5xnvBzy7iDtOBmhMHFH6LtNgtoljjaJAgCxsMFR3Cu1LfA2vnXdIBuCPPbYiO47txxyfHgR94I7qZK7KQooooAKKKD0oAq+JtUXRtEur7lvRMRA97nko+ZFYjpllc67qJsrVWcbs3dywysYPMknvY5zj/zWlcX/AO9rmXTZ97wJIsaW6zdiHkCCQsXALdCoA9+c90mws4LC0jtraNURB9VQMnvJ9pqqcvgX1x2KC44F0WZ1cRNGVGAQ7AgeHIj768h4T4cmzFHI820elGt6WI94B5U0VW2ttqkesXk017A+muii2tlhw0bDqS3f/HSq8sswjzTNJ0mwYiwtoFlT0d+d7j2FiS1VnGmi+e2b30CFp7dQxQfWUfSx7cc/eq1Y6FZahDbE69Pa3t6JWKTxQBNqHoP4/wDNWtRnDDGUI3k0v/N+KYokfMd7E8RA5hioLqfgA/zrX6y5OGLfRtVk1a0e483jDSrawNtKM3JirZHohS3L2/Cnjhu9a6iuIpJXl7GQbHb6RRkDLn5kfAVfGSZRZHG5dUUUV2VhRRRQAu8RaY4hu9QtLhYW29pKHiD/AEVxuXmMNtHU5HIcuueXu6UySxrLG0cgDIwIYHvBpUtt8TSWc5JntW2HP1l+q/xGPjkd1U2L4l1Uvgd6Krr+37K8g1FFlkMWUeMOSAh6sqZxuHLoMkbh7KnxSJNGskTq8bjKupyD8arLgd1jQvIyqo5lmOAKEdJEDxuroejKcg1E1CYMvmULfymdSAB1RDyLnwA7s9TgVJt7eG1hWG2iSKJBgKigAUAcru3mvJbezgMIEzsJRKm4FAjHoCO/b31faHpf5NglDyLJLNJvdkTYowoUBVycABR39cnvqHoMPb3ct8R+bRTBCfHn6Z92QB/dPjV9V8I4QvZLLCiiiuysKKKKACqnWdMe7KXNoypeRAhC30ZFPVG9ngeoPPmMg2ckiRIzyMqooyzMcADxJpM1Dyk6QL78n6IBq11sLkwSqsSAeLk8/wC6Gx34rmUoqLcuAz07nVb6ETPBct5vcpjfBKwDLnkD4EHuI5H30Pp1q0rydgElc5doyULHxO0jPxpej1WPUeIJ/wDaHTYIGv44obciTto2Kb/RJKja57RscufTOauYNFtbVgbN7i3UDARJSVA/stkUqpwmsweUMVzU45RNgtoLZWFvDHEGO5ti43HxPj8a8sB+W9wsZv5GrFZLqNuRIPNUPj3Fu739OUlnbBGe6ZpUUEnt3JUAd+Po/dSzpuva4y3M+l3FraWFxcNNbiW2MjspAALekAAcbgPButRO6updVjwji61Vx3NUt4YreFIYEWOONQqoowFA6AV0pN4F43tuILfsL6e0i1MSOqwoWXt0U4EiBu44zgFseNOIOacTyslR7RRRUgFfEkiRozSMFVRlmJwAPGvukbym37SQ2vD0DYbUctd4PMWy43j2biVX3E1xZONcXOXCIbSWWLms6m/GdwZZiw0GNv5LankLkj+lk8VP1V6Y5nmeUbWNOF7ZBYMRXNue0tJBy7Nx06d3cR4Gp6KFUKoAUDAAHICva8hdrLLbfaZ8IzJ2ylLJX2skOu6JG80eEuE/OJnBRgcHBHQqw5HxFXvC2tm6aTSNQk/3paKCxPLziPoso/1eBz7KTGvJtN1C80myVDdXVwJrXcDtVZAS7H2KysfiPGu72j6HdWmvy313dTWbjzl5CMGFuUmFAwMA7v7tP6Saps6W/dnx+f6GdNZ7Ke/DGTiy68+nXQoTmNlEt+w7o8+jH73I5/1QfEVTcRzSR6b5vbHbcXbrbQ45Y3cifgu4/CoNppv5WW61qO6uLW7v5nuIZI5WCqnSMFCcH0QOo76+LC6n1bXLaK7jCXGlxu1yoB2mVvRVl8QV3Ee+o1U1bd1J5UPh+fyzm+ftLOrOyLmbS7KexispYAYYVURAHBj2jkVI5gjHUU0cC8QXZu20DWp2nuUQyWd2wwbiIYBDf11yM+IIPjVJUHVRcQxw6jYLuvtPkFxAAfpEfST3MpZfjVHp+tlTb0yfuv8AMlVFrjLD4NioqLpt9Bqen299aPvt7iJZY28QRkVKr1ZpHhrJZ7v8rcR6vqud0Zm80tj4RxeifnJ2h+VaNxJqY0rR57hdzTMBFbovV5W9FAPiRWUaJMtjFDo17G1rf28YUxSH1uPro31weuRz586y/VpT/T4ivPgX1OfZ7FvUXVLwWOnXl0FDtbwNLsJxnAJA+OKlUt37tcya+iozpELeFlUbiRjc/Lv5P91ec09anLfhY+6EIJNkuOe+edbhtN0+aRUKLJDe+ltPPHNB4eNR9av3ueH9aie2kt54odhDsrA715YKk+NThpuh3MPnK2Vg0TDcJliQDHjkVQX6W8ei6xJYqotp7yBEK52sMxKSD38805Uq5TWFjDX3X1LY4b4GHTL6zcrYW7HdAmwAoQpCYU7T34OBVgqKHZwqh2ADMBzOOnOo8Om2lrdy3EMISWQkscnvOTgdBk8zjrUodaQtcer3M4KZYzseDn0INe1W6DK0li8bn0re4lhOf6rnH3YqfLLHDG0k0iRxqMs7sAAPaaicHGbiDWHgvfJjddhFqOgsf+Bm7W2H/sS5YD4NvHuAp6FZNwjePJxRaaxDBJFpbxNZtdP6InLkFMKee0MMBvF+XIk1rA6V7PSynKmLnzjc1a89C6hZ4sjWbVNDSQZRJpZl/tiMqPudqh6npdjq0HYalaQ3MYO5RIuSreKnqD7RU/i9+yutBPe9+0fwNvM3+kV8VNnI1V2iNrWh3GiIj6Pqc5Q73MF9+ejjREZ3O7IfkF5DJ+XSFwzb3cdvc3d+I1nvpvOCsbEhQUUAcx7Kv+O2b8k3CJ9LzC7IHjujEX/61GRQqqo7hisX1TprgulJOXP9GdrVGDwlyQZNF06S4M72qMWO5kOezLfaKfRLe3Gai8WY/JMaYGGu7dQPD86v/arqqXir/g7IeOo23/UFZlE5Stgm+BODbkjrp+mXFrqlzcyXO+OQvhRuJbc2RuzyG3oMeNWtVWlS6o97cLfR7YRnb6IAHpHG0g8xjqT7PdVrXGocuv3mm/oRPOdykttO1mTiO4sNJubOJdQSW7jM0TOQ6IilfpADPLnzq/0bhjTruG31HUJbnU3dQ6Je47OI+AiAC5Hicn215orrFxrpEjHH5m6BPs2Kf3Vb8LRNBwxpEL/TSyhVvfsFeh0KjKiNmPe/k1NHGLj1NbnXXVDaHfrvKYtnKspwVIUkEe0YFOVtIZbeKRl2l0DEeGRSVxFH2+jXNqNwa7AtQV6gykJke7dn4U81o1cDFvIvcYRB10iZv6DUVb/FHJH/AK641K4yXOjxv/6d5bN/zkH76inlUWcnVXAqcbW13c9obMIew02eaRXbaGRZrd2GfHajYpYh4wtGUPc2N/AGGQ3ZCQfNSfwpy40tb2TQtQm0wb52spraSM5PaROvpYH2hyYeOCO+kSThvUWsHk0+8tblTCTHujZSwxywQWB7scqz9bVXYo9aOZ6WN7bl8Czi4s0OQDOoRxEgMO1VkyPHmKj6xdRapa2UmnETxR6hFI0quoUhGBbBJGcZHSqHStN1C4uJns7CbsoreCP88DCeQfkAwGfb8KmtZ3JSJZY4YpYZZN8c7Hv2EcwCCDt7jVK0FFN7UXnH1QvXoY9KnljDc67p9rJ2VzK0chUOFKMxZTnmNoPgflUF+L9OLbLaK7uHOcBIducHB5uQORqvNjf3M0a2lrbMEgCsYnKRg75DgbuZOGBPvqFpWhard3aQi2e1eF7h5JbiFxGNz8gpwN2evLwriPp2nzPfhbb/APNw/QQTjy88l3Z6095rkEptTapb2N9JmSQEn8yRjA6ePXuNaXbRdjbQxfYRV+QxWe8N8JyXmpi6vbwTWFsWXEcZjWeTmGHU5QZwfE5HQGtH9taFEFCqMEsDcKo17Q4IsqG41nR7YYI85M8gI6pGjY/ztGacR0pW0OLt+J7ibutLNYlOfrSOWYfKNPnTTTkO0qseZFHxkD/s9M4GezlhkPuWVCT8gaqlZu37NmyDK6H2ZG4fdTRqNnBqFhcWV2m+3uI2ikXxVhg/jSdcaZxFp83KBNVQPG4miKwsABtfcrNzYrzGORPL0aicc8E1yS5KbXNXudMfT7u3kDnzP0raQ4WYmWFPpcypBkHPB7xjw+dJhaGN94Re0laQRR52RbjnaueeP4wByHHi6w1NtKtZ73T/ADOK3uYkBaZGL77mLaAFz9UZOcYIAGetTbWsvXya6Yjumw22TLj1Y91UV71NXtx6sVRXvIk91Zlo3A7WJ6VcD1HSqaw5gEd9XQ9RU1cBMpLW0uE1fRrCK9nNlbyNItr6IVI0Q7RyGWAZo8An8KY1uJOx3xtktE0oz4u35sfjSzqd5caZdJdW1utwZwtmUMvZsO0kUAqcEZzy547ufKmJLXX5p2S30VbZg+d93cKEVAMJt2biSD6RXljnz6Vt6Zudaecmfa1GTRd8IIWGrXW7ck9+wj5dFREjI/xI5+NMNQtGsI9L0y2sYmLrAgXe3Vz3sfaTkn31Np5LCFG8sKMUUVJAoeVH9GYv/sbP/rpVBa0weVH9FlPhf2Z/56Uv2lY/qffEf0fayZcerHupe1VtsEzeCE/dTDcerFLHETbNMvW8IJD/AJTWbJZaQ5HhkzSW328TfaRT91Xo9RS3w2/aaTYyfatoz/lFMg9RXUVhtA+Ch187Ybd/sXto3yuI613lWP8AE526XM32WRvk6n91bBWv6a/8bX1M/Wd6PaKKK0RQKKKKAFPyoIW4SkI+rd2rH4ToaXbWmnyjDPB2oHH0ezb5SKaVrWsf1PviP6PiRMuPVilXig7dG1A//Hk/ZNNVx6sUp8WHGiaj+rP+BrP+eP8AQ2u1nXhI50HTP1SL9gU0j1FKnB36P6Z+rR/simseorp98vLIXahb4uO3Qr5vCLPyIrY6xrjT9HNT/V3/AArZa1PTf25eRLWdy8HtFFFaQmFFFFAC35RwTwLrhXqlm7/4Rn91KtpzANOXHCGTgvX0UZLabcAD29m1JWnNvt4m+0in5isr1Ndj8j2jfcT7j1YpT4t5aHqP6s/7JpsuPVilDjE40DUv1d/wrMX7kfKHPkZ34QGNA0z9Vi/ZFNQ9RS1wwnZ6Pp6fZtYh/kFMo9RUvecvIfKhZ40/RzUv1dvwrZaxvjAZ0C/A74SK2StX039uXkR1ncvB7RRRWkJhRRRQBH1C1W9sbi0kJCTxNExHUBhj99YlLqeqaFqV5pKJa36WEogWVyYWYBVIyAGGef3Zrdazvyh8JXVzejW9Fg7adlC3lsvJpQPouueRYDkR3jHgAab61ZHdZLqJqM93sKs3E+rPGANHtF9pvmP3dnUWwg1Hi/U10K4ktbGK7hkZ3jRpWCrjIGSvM7uv3VDN/FuNuxMc6/ShlGyRfepwRTH5LrZ7vi5ryL0oLK1kSRx0DyFNq58cKx+XjSNNKdm8B7UOMa8xlkrpbu54c1W60Z7Z7+KyZYo7iJlV2XaCNykgZAIGQeeOgqXJxZIIdsWjXZbuMkkaL8TuJ+6vfKNC2lcXXF3c4jtb5EkimfkhYLtZM9M+iDj2+w1R280uqyCDSbeW/lPRbVd4+LfRX4kVFmnXtH0x+5NUoutOUvsW/DvnHFvEkOl6qiQWJiaeSC3YsZNjLhWcgeiSe4DOK2kUp+T7hV+H7aa51Ao+p3eO1Kc1iQdI1PfgkknvJ91N1aFVarjhLBnWz65ZCiiirSsKKKKACvg9PjRRR8QMl8vn80L8KZ/JB+gOne40UVz8x0+0veJv5qm/tCunDn80xfx4UUV0cLgs16V9UUUEhRRRQB//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3" name="AutoShape 24" descr="data:image/jpeg;base64,/9j/4AAQSkZJRgABAQAAAQABAAD/2wCEAAkGBhQQEBUUExIWFRUWGBgZGRgXFhYWGRoaGBcYGBcWFxccHSYgFxkkGhQUHy8iIycpLCwsFR4xNTAqNSYsLSkBCQoKDgwOGg8PGiwkHyIsLCwpLCwpLCwsKSwpLCwsLCwsKSwpLSwsKSkpLCwsLCwsKSwsLCwpKSkpLCwsLCwpLP/AABEIAOkA2AMBIgACEQEDEQH/xAAcAAEAAgMBAQEAAAAAAAAAAAAABQcDBAYBAgj/xABLEAABAwICBwUEBQkFBgcAAAABAAIDBBEFIQYSEzFBUWEHIjJxgRRSkaEjQmJywTNTY4KisdHw8SRDg5LhFRY0VHOyFyVEk6PC0v/EABkBAQADAQEAAAAAAAAAAAAAAAABAgMEBf/EACYRAAICAgICAQQDAQAAAAAAAAABAhEDMRIhQVETBCJhcTJS8EL/2gAMAwEAAhEDEQA/ALxREQBERAERVd2jdsQpXupaENlqBk95zji6cnvHLcON9yAsTFMZgpWa880cTecj2tB6C5zPQLj6vtuwxhIZLJNb81C9w9CQAqIqTJPIZamV88p+s8k26NG4BeSTtZvcB5kD5KnL0aLH7Lr/APHqiv8AkKvz2Q//AEt+k7a8Nf4pJIf+rDIB8QCFQLcQjP12/FZ2vB3EHyUcmT8a9n6jwrH6erbrU88co+w9rreYBuPVb6/JbYtVwewujeNz4yWOHqFZugHa1LHIynr37RjyGsqCLOa4mzRNwLTkNfeON94spJlXBoudaWL4zDSRGWolZFGN7nmw8hxJ6DNQ2nWnMWFwB7hryvyiiBsXu5n3WDi78Svz7pBpBNWSGerl13DwjMRxg/VjZw8954lS3REY2WVpB26k3bQ09x+enu1vm2Id53qR5LhcT04r6jOWtlA5RO2Df2LH4krlfbZJfybbN9934BZWYYDnI4vPU5egVG2aKK8HlTWxE3fIXn7T5H/O5XlPUw/Ufqno57D+8LabTtG5rfgF8yUbHb2N+Ciy1folaPSWtgIMNdUNtuDpDKz/ACvuLLsMA7c6mA2roGzs/OQjUeOpZ4Xemqqy9idH+Sdl7jsx6Hgs1NWB5sRquG9p3+nMKbZDimfqXR3SenxCES00rZG8bZOafde05tPmpRflTCcTmoZxUUj9SQeIfUkHFj28R/OW9fobQTTmLFafaM7kjLCWInvMd+LTY2PHzBV07MpRaOlREUlQiIgCIiAIiIAiKO0hxllHSzVD/DExzvMgZNHUmw9UBwPa92huph7FSutUSNvJIP7mM8uUjuHIZ8QqYpqYRiw9TxJ5lZpKl8z3zSu1pZXF7yeZ4dABkBwstTEavZsJ4nIefNZN26N4x4q2YautcX7OPxcXcGrJDhTBm4a7uJdn8kwyj2bM/E7M/wAFuKG/RZK+2YDQx+434BYnYVHwBafskhZqisZH4nW6cfgtM46zgHH0H8UVkPj5Pp9PLHmx+uPddv8AQrJT1YlBY4arrWLT+8LAMa/RP/n0Wwypa5uu5hbq+8LH0KkKvBsyY5NXSbaofrvY1kTeQaxoGQ5k3cepKPjDt4B881rtw+SkjjklaRHUN12usbA3PdPIloDh0KxyuY83E5HQOACPthdKjeRaTaC+YmkP61177E8eGZ36wBUUTb9G4i0DNMzxNDxzbkfgs9NXNk3HPkcj8EoWbCw1NI2QZ5EbiN48isyKCTUpqkh2zk8XA8HDn5qUwTHZcOqmVcGZblIzcJIz4mnrlcHgQOSja6l2jcsnDNp6r2iqdoy+4jIjkRvVvyVq+mfqrAsbiraeOohdrRyNuOY5tI4OBuCOYW+qD7ItMPYav2SQ/wBnqXdy+6OY5AdGvyHnbqr8WidmDVOgiIpICIiAIiIAq17dsT1KCKAHOedoI+xGDI75hnxVlKj+3HEdpiEEI3QwuefvTOsP2Y/moeiYq2V8ot42tTb6sY+f9bfBSbnWF+S0MGZ3XPO97ifT+t1kjofbokFqVNWdbUjzfxPBo5le19WWABub3ZNH4r6oqTZt5uObjzKDfR8QYa1ubu+7iXZ/LgtoNtuXq8w3Dpq+fYU+Vvykh8LB/HpvPzQnWj5bJrPEbGmSR2QYwazj/D1XX4D2aPke2WtIDWkEQNN8/wBI7cfIfHn1ujOicFBHqxNu8+OR3jd5ngOg+e9TSwlk9G0cf9jFPSskYWPY1zDkWuALT6HJRn+51F/ykH/ttUwiyto0aTONxTstpZLmHXp382Elvqwnd5ELisY0VraK5fHt4h/eRXJA5ubvHwt1VzorrI1so8aeuihaauZJ4TnyOR+CVFE1+8Z8xkfirYx/QOlrLl0epIf7yOzXX5ng71CrKfApomukgeKyBpIL477RluEkZ7zfn5reMk9GMotbIwzPh8ffZ7w8Q8xxW5FKHC7TcL4p6tsg7p8xxHmFrTUrozrxfrM4Hy5FWK6N9aNtnP8AZk/7h/FbNNUCRus3+nQrHiEOtGbbxmPMIg9WZZ4ddpG7keIPAhfoPss0x/2jQgyH6eE7OYcS4Duv8nDPzDuS/PdNPrsDuY/quk7NtIfYMWiJNoqm0MnLWP5N3o6wvyLlaL8FJq1Z+kkRFoYhERAEREB442X5d0hxr22uqane2SUhn/Tj7kfybfzJV6dqukvsOGTOB+klGxiHHWkBBI8m6zvQL88wxhjAODR/Uqk2aY13ZgxOXViPN3dHr/pdZ6eLUY1vIf1WjCdvLr/UZ4ep5rNilTqMsPE7Ieu/+eqr+DS/JiofpJHyHcO638T/ADzUisNJBs2NbyGfnxXtTUCNpceHz6KH2SukDFJNIyCEXlkNh9kcXE8ABf4K4tGdHY6CnbFGLne91s3u4uP4DgFBdnOipp4zUTD6eYbjvYzeGdCcifQcCuzWGSV9I3xx/wCmERFiahERAEREAUdiuDiZhDHugfcOEkXddrC9i63jGZyKkUU3QasqrHNH2ukDawCmnJtHWRC0Mp4CZm6N/XL4KCrqKakk2VS3VcfA8ZskHNrufRXZWUbJmOjkaHscLFrhcFcpLo+YGOgnAqMPsSHPcBJTAAnxHNzANxHeHkto5PZhLHWv9/vZV1REYnbRgyPjb/8AYdVuseHAEG4O5b+OYE6iLTrbWmktsphYix3MkIyvbcdx/dBxnYv1fqPPd+yfd8ittmWmfVB3XSM5G48nLJiEJdGbbx3h5jNY6juTMdwddh/eFup+QtUfprRHGPbKCnnvcyRMcfvWs4f5gVLqs+wnFtaikpie9TynVH6OXvt/a2gVmLY5giIgC1MVxaKlidLPI2ONu9zjYeXUngBmVzXaD2jw4TGBq7WokB2cIOf33n6rL+p4bjahMfx+pxB+2rpdYDNsY7sUfk3n1Nz1Khuiyi2SenOmbsXqxLqllNDcQtdvN/FK4cCbDyAHUnkpZTUO1GZRjxO59AvXPdUGzbtjG88XdB0UhFCGABosAs2zVLwjxrWxttua0LQo2mWQynwjJg/Fe1DzO/ZtPcHjd+AUgxgaAALAblGidn0SprQHRv22f2iQf2eE9wHdJIOPVrcj8BzURhODSYjUbCMkMbYzScGt90c3Hdb+BV0YfQMgiZFG3VYwANHT8Sd5PMrOcuKryawjyd+DYREXMdARRmN6RwUTNaeQMvuG9zvutGZ89yhcC0/9tnEcVJNsze8rrBoA4nhyyvdWUW1ZVySdHWoiKpYIigm6b0RldF7Sxr2ktIdrMFwbEazgBv6qUm9ENpbJ1F411xcZgr1QSF4RdeogNI4NDsDBsm7JwILALN7xJNhwzJOW7gqf0r0ZdQybJ5LoJL7KQ72kfUcfeHzHyu1aGOYLHWQPhlF2uG/i08HDqP8ATitIT4sznDkuiiDeSN0bvyjPnbcR5rboavaMB4jIjqtesoZIJHNcPpadxa77TOB9RmF8SREHbRZg5ubz8uq6jlTo6vRDSw4XWMqMzEfo52jMmMm4cB7zTn8RxX6To6xk0bZI3B7HgOa5puCCLggr8nU9Q2VtxmNxB4dCur7O+0N+ESbKYufQvPUugcT4mjizmPUZ77RfgrOPlH6MRYaOtZNG2SN7XseAWuabgg7iCiuZH5SrMQlqampnmuZnSPBB+rqmwjHugbvRR4w98hvK7Lg0blaXbRoWaWb/AGhC36KUgVDQPC/6s3k7cev3lXzHggEG4KzlaZtGmg1gAsBYBR9ZUmR2yj3/AFnchxC2a0PLbM3k2vyHEr2jpBE2w9TzVUXffR9U1OI2hrf69SvaanlqphT04u8+J3BjeLieFv5zWOnjlq5RBSt1nHe76rRxJPAdfgrf0T0Ujw+HUZ3nuzkkO9x/Bo4D8VWUuP7LRjy6WjY0c0ejoYGxRjq5x3vdxcfwHAKURFyt2dSVdILBW6+yfstXaartTW8OtY6ut0vZZ0QHLaPaDtidt6p3tNU7Mvf3mt6MByFufwsuptl0+SitKMZ9jo5Z7XLG90H3nENbfprOHoCqgxXSIQSU1RS1800z2B9QJA5rWycY7HJzM3C2YsBY55axg8nZjKccfReiLVwuvFRBHK3ISMa8DlrAG3pe3otpZGwUTieidJUkump43OO91rOP6zbFYNMtJhh9KZbBzyQ1jTuLjz6AAkrmItMaqjrIIq2WnmjqWMeHQkHZbQ2aHEAbiMxnkbgq8YSatGc5xT4s2pcFqsJOvRl1RTX79M7vOaOJiO/+cwd67lpuF6iq5Xsso1oIiKpYIiICre02l2VfDKN00ZafvRnI/BzVx99g/wDRuP8Ald/Aqzu1bDTJRCVo70D2v/VPdd6ZtPoq9c0PbmLhw/euqD+05Zr7malTRkHaRZO4jg7/AFX3SVzZQQRZ3Fp+fmFhD3U+Ru6PgeLeh5hfdRSNmAex1ncHD9xWhT9HTaC6ZzYRUsAeXUcjw2SIm4ZrG20ZyI39bWPAguehpXzOggNteWWNmXG7gL/MLxXjoxmlfR+t6mmbIxzHtDmOBa5rhcEEWII4iy/N3aNohDhVTq0lQ2QPNzSlxdLHfMWsDdvnY7t+9Xlp9pI6honvjF5nlsUDecsh1WZcQM3fqrhsPoIMNgMksjQ92c08h70j3Zm7t5ub2aPgq5JqJfHByd6KaqsSfGO9BI374LR+5dThPZrVVWq6okbDEQDqsIe8g5jdkPMn0KsPC9JKWuDmxTMly7zCDe3G7HAXHpZfWAYW6mbJHcbLaEwgEksjcAdQ33AO1rDksHkfqmdKx3t2j7wLR6Gij2cDNUbyTm5x5udx/cFJIiwbs3SrQREUAIiIDn9PcLdU4fPGwXdYOaOZY4OsOZIBHmQvz7HEXODQCSTYAbyTuAHNfqJR0WjlMybbNp4xLe+uGi9zvPIHrvW2PLxVGGTFzdjR7DzT0kETvEyNjT963e+d1IoiyfZulRXnbTA40sLhfVbKdbkNZpsT8CPVVJQQufKxrQS5zmgW33JAC/SmJYbHUxOilaHMeLEfuIPAg5grndHuzalopts0ve8eDaFpDOoAAu7qVvDKoxo5smJylaOraLBeoi5zpCIiAIiIDXxCibPE+J3hka5p8nC343VHUsRYDG7xRucx3m02V8qqO0TDzTVhm1CIZw0l/ASi4IPK4DT6rbE/BllXkg1hipGsJLRa++274L11WwC+u23mFkiw+eeN0rYpG0zLGSW1iWawDzED4iASfRbmDaO27HNFTV15q3D6GluGHg6Zw4fdBueuqiunRrCoKaliipQBCGgsIN9YOGtrk/WLr3v1Raro527dnG6eVG2xSip/qwxy1LvvH6KI+h2nxXLOpW1+KyCQa0NE1gDDm0zSDWLiNxsBax5LqMfgtjcjjxoogPLbya3zA+IUBonb2vEhx9pv6Fnd/Fc2R/c/0deJfav2SdRozTvnin2YbLEbtczuXyI1XW8Qz4qUXwJWlxaHDWABIuLgHcSN4BX2uezpSQREUAIiIAiIgCIiAIiIAiIgCIiAIiIAiIgCwVtG2aN0b2hzXCxBAI87HK4WdFIOVw3s0ooYdm6ISk31pH+M3923g6W+a80Q1m+00EzjIICGtc7Muglb3ATzAuP6Lq1y9OLY3LbcaSMnz2pAv1srqTd2ZuKjVHadk1WXYa2Jxu6mklpz/hPIb+yWj0RfHZrHqurxw9ruPN0ELnfMlF3Rdqzz5Km0afaS72Sppa12UVn08zuDRIWvieegewg/eXO4roiZJzUU1U+mke0B5YGva8Ad0lpyva2atvEMPjqInxSsD43jVc1wuCD/AD6KvH9ntZQ3FDM2eAbqeoJa9g92OcA5cg4WWWSDbuJtjyJLjIisMwaDCoZZnyPe51nSyyHWe83s0AeZsBxJXQtNwuN0lpq0zUPtlOyCndUsbsxKJXPfZxaXloADARkP9F2a5pxa3s6oST/joIiLM0CIucxrTympnmO7pZB4mRDW1ejnEhrT0vdSk3ohtLZ0a8JsqmrNN62Y3EogbwZG1pIHIvcCSVD1sj5zeeR8xG7aOuB5NyA+C1WL2zN5fSLpqMRijaXPlY0DeXPaB8yok6e0F7e1M8wHEfG1lUraKMfUb8Asyn40V+Rl10WIRzt1opGyN5sIcPW24+a2FRLoGnePw+Nt67bC9K5GYTKS68sLxC1xNz39XZuN95AefPUVXjrRZZPZ3ssrWAuc4NA3lxDQPMnILTgx6nkdqsqIXO3WErCfQXz9FTcpL/G9787997ni53kBxIBPNY30zXb2g+gVviXsj5H6L3RUhFVSsADKidoG4CaQAeQ1rKYotOq2IBuvHMB+dYdYjkXtIv52UPE/BKye0Wui5bR7T+Go7kxbBNcDUc8WdfcWONr7txzvzXUrJprZomnoIiKCQsNVVMibrPcGtuBc5AFzg0XPDNwHqsyh9L2tNBUhwuDE8W6kd39rVUpWyG6VmhiujdQKl1RR1Oze+20ilBfE4gBodYZtNgNw9QsmCYMaPb1VVOHyyAGR9tVjGMGTWjkPnl65qX2+lAp5qGeokZ3WzQ6pjkaPC5znEbN1sjrcRfit6l7PKrEJGuxFzYqdpDhSROLi8jMbeXK4B4N+S3WOb6ZzvJBdon+y+Fxodu9paaqWSex3hrzaIH/DYw+qLrI2BoAAAAFgBkABuAHAIutdHG3Z9IiIDhO2SD/y9k3/AC9TTynoA/UJ/wDkXxe+5dJpphftWHVUNrl8LwPvapLf2gFw2iuIbeip5L3Lo23+80arv2mlc2daZ1fTvaJVQuP6WwUVhIS57hcRsGs8jmRezW9SppUdUVjp5XzP8Uri7Pg29mN8g0ALGEeWzonKtEti+mVVUk2kMEZ3MjsHW+3JvJ+7YKFjjDRYD+eZ5lfSLdKtGGwiErBJXRt3vHxufgFJBnXw+Zrd7gPMgKd0f0KnrW7QuNPFlqlzLveD9ZoJybusTvXc4PoPS07ADG2Z9yTJKxjnk/DIDKwVHNIuotlcYZgdTVM2kEBey9g4vYwEjee8QS3qAV2kGg724ZJAXNM73bUn6u0bbVYDv1bNDb9SV2TW2FgLAcAvVk8jZosaRSddh01OAZ4HxAnV1naurrWvYOBN72OawK7aqkZKwskY17Tva4BwPmCuPxvs0jcA6k1YHi9wddzHX3C2t3LdBxWiyJ7KPG1o4JFkxCkfTSmGcBrxusSWuBGTmOIFxw6WWNaFD5ewOFiLjkV0WA6dT0oDJBt4hkLm0rRyDjk8DgDY9Vz6KGk9hOtFz4Xi8NSzXhka8cbHMX4ObvaehW4qSw7EnUkzZ2ZFpGuBkHsv32u55ZjkQFdjXAgEbjmFhOPE3hLkeqMx6PaMji4zVFPH6GZrn/sMepNYaCLa4nSM4RNmnd6NELPnM7/KmNXJDI6gywwvURd55oREQBERACqi0epvZamtotwhnMkY/RTjaMA8swrdVbdolJ7LiFJWjJkv9ln/AFu9C4+TgRfy5rPJG4muKXGSNtVtjnZ7NG9zqUCWNxLhGXBj2XN9VpOT28txHVWSi4oycdHdKKkU7FonXvNhSFvWSRjQPPNSjOzSsIF5qccwBIbethdWciv8rK/EjiMK7MI2uDqmUz2zDA3Uj9Rcl3qV0w0dpgx0YpogxwsQI2tBHoFIoqOTZZRSOIdhdZhZJpL1VLvMD3fSR89k7iOnyO9SuDae0lT3RJs5Nxjl+jcDxGeRPkV0SicZ0VpqwfTQtcfeHdeP1xn8bqeSeyOLX8SVBXq4gdnD4P8Ag6+eD7JOuz4XH4r0YdjUeTaqmlHN7LH/ALAnFeGOT8o7ZFxTaPGn5OqKWMc2tufk0rJ/uHLOP7ZXzzDixlomHoQL3+ScV5Y5N6R96X6WUDG7OcMqX8ImhshuftbmH1v0XJYR2e1FSXzaoomH8lCdd9/vhxJAt68gFYmD6J0tJ+RgY13vEaz/APM65HpZS6tz4qoleHJ3Ip+fRCvjNjS6/wBqORjgfQkEeqiatzoHas0b4XcntI+B3FXsvHC+9SsvtB4vTKUwvCpK12zhaXB2Tn2OoxpycS45E2vYDMlXVGwNAA3AAD0yXoFhYbl6qSlyLRjxC2dAafaT1dSd2u2nZ92EEvI85ZHj/DUTjFfsIHyAazgLMb7z3ENjYPN7mj1Xb6MYN7HSRQXuWN77vee7vSP9Xlx9Vtgj3Zj9RLpIlERF1HGEREAREQBQ+lujza+impnG20b3Xe68Zsd6OAKmEQFU6K4o6entKLTxOMUzeIkjyd8cj6qYUfpvQf7Or21rcqaqLYqnkyUZRT9AfCf9VILhyQ4s9HFPlEIiLI0CIiAIiIAiIgCIiAIiIAiIgCItPFcQ2ERfql7rhrGDe+Rx1WRt6lxA+J4KV2G6MuFUftmIsZ/dUmrNJyMzgdgz9Ua0h66isVQmiGAGjpgx5DpnkyTPG50r7a1vsiwaOjQptehCPFUebOXKVhERWKBERAEREAREQGnjGEx1cEkEzdaORpa4dDxB4EbweBAVX4NJJSTuw+pN5IheGQ/30G5rh9tttVw6K3Fzem+h4xCFuq/ZVEJ14JRvY/kebHbiP4Kk4clRpjnwdkKiiMCxp0pfDOzZVUJ1ZYjz4PZ70bt4PXyvLrgaadM9BNNWgiIoJCIiAIiIAiIgCIiAIiIDwlNDcMNbOK14+gi1hStP13G7X1JHK12s6FzuIWhR4c7FZXRNJFJGdWeQZbVw300Z9333D7ozJtZcUQY0NaA1rQAABYAAWAA4Cy68OOvuZyZsl/aj7REXQcoREQBERAEREAREQBERActpnoO2u1Zon7GsiH0UwG8fm5R9eM8uF7jiDyOE48XSGmqWbCrZ4ozuePzkLvrsO/LcrXULpRojT4jFqTNOs3NkjDqyRu95j+HluPELOeNTNMeRwObRQlcKzC8qxhqKcbquFpLmjgaiIZj7zbj1UhHi0LoTM2VjogLl4NwB1tuXHKDjs7ozjLRtosFFXRzMD4ntex25zSCDbfa3FZ1UuERFACIiAIij8RxuOFwZ3pJXeCGMa8rvJg3DqbAc1KV6DaXbN9zgBcmwG8lR+G0kmKu1YXOjowbSVAuHS846c+7wMno3PMSGGaETVZD8QsyIZtpGO1geXtMg/KW9xvd5ly72OMNAa0AAAAACwAG4AcAurHhruRx5M19RMOH4fHTxMiiYGRsFmtaLABbCIug5giIgCIiAIiIAiIgCIiAIiIAiIgPCLrjcZ7LaaV5lpnPopz9eA6rXH9JF4HjfwF7rs0QaKZx/QCtAG2pYaxrb2kpZDSzjO5OoTqk3JNgT5KAFXJS5e21tMB9SupXSNHQSAZD1C/QhWKq8BWbxo0WRoo2HTOdv9/h04+zO6F3qHXCmzpYwTBpMAiIuZfaojY2vbZ7yL5X9Vymnf5ST7x/euCwL8qfNU+FM0WdouybTWib/AOqjceTDtHejWAkr7hxqac2paCpmPvPZ7PH5l8tj8ApLsu8Lv1VYZRYIh/US8FfU2hFdUf8AFVLKaM746W5kI5Gd47v6rfVdZgOilNQtIp4WsLvE83dI/q+R13O9SpZFqopaMZScthERWKhERAEREAREQBERA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 name="TextBox 13"/>
          <p:cNvSpPr txBox="1"/>
          <p:nvPr/>
        </p:nvSpPr>
        <p:spPr>
          <a:xfrm>
            <a:off x="4066862" y="2006201"/>
            <a:ext cx="2428701" cy="49616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smtClean="0"/>
              <a:t>Customer Account – Father – Delhi</a:t>
            </a:r>
            <a:endParaRPr lang="en-US" sz="1200" dirty="0"/>
          </a:p>
        </p:txBody>
      </p:sp>
      <p:sp>
        <p:nvSpPr>
          <p:cNvPr id="15" name="TextBox 14"/>
          <p:cNvSpPr txBox="1"/>
          <p:nvPr/>
        </p:nvSpPr>
        <p:spPr>
          <a:xfrm>
            <a:off x="6215329" y="3803092"/>
            <a:ext cx="2055055" cy="49616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smtClean="0"/>
              <a:t>Service Account – Father - Delhi</a:t>
            </a:r>
            <a:endParaRPr lang="en-US" sz="1200" dirty="0"/>
          </a:p>
        </p:txBody>
      </p:sp>
      <p:sp>
        <p:nvSpPr>
          <p:cNvPr id="16" name="TextBox 15"/>
          <p:cNvSpPr txBox="1"/>
          <p:nvPr/>
        </p:nvSpPr>
        <p:spPr>
          <a:xfrm>
            <a:off x="8363796" y="3803092"/>
            <a:ext cx="2428701" cy="49616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smtClean="0"/>
              <a:t>Service Account – Mother - Mumbai</a:t>
            </a:r>
            <a:endParaRPr lang="en-US" sz="1200" dirty="0"/>
          </a:p>
        </p:txBody>
      </p:sp>
      <p:sp>
        <p:nvSpPr>
          <p:cNvPr id="17" name="TextBox 16"/>
          <p:cNvSpPr txBox="1"/>
          <p:nvPr/>
        </p:nvSpPr>
        <p:spPr>
          <a:xfrm>
            <a:off x="8553877" y="5440991"/>
            <a:ext cx="2055055" cy="49616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smtClean="0"/>
              <a:t>Service Instance – </a:t>
            </a:r>
            <a:r>
              <a:rPr lang="en-US" sz="1200" b="1" dirty="0" smtClean="0"/>
              <a:t>Mother</a:t>
            </a:r>
            <a:r>
              <a:rPr lang="en-US" sz="1200" dirty="0" smtClean="0"/>
              <a:t> Voice</a:t>
            </a:r>
            <a:endParaRPr lang="en-US" sz="1200" dirty="0"/>
          </a:p>
        </p:txBody>
      </p:sp>
      <p:pic>
        <p:nvPicPr>
          <p:cNvPr id="18" name="Picture 5" descr="C:\Users\sangeeta.macwan\AppData\Local\Microsoft\Windows\Temporary Internet Files\Content.IE5\BFM8A3HR\MC900431583[1].png"/>
          <p:cNvPicPr>
            <a:picLocks noChangeAspect="1" noChangeArrowheads="1"/>
          </p:cNvPicPr>
          <p:nvPr/>
        </p:nvPicPr>
        <p:blipFill>
          <a:blip r:embed="rId2" cstate="print"/>
          <a:srcRect/>
          <a:stretch>
            <a:fillRect/>
          </a:stretch>
        </p:blipFill>
        <p:spPr bwMode="auto">
          <a:xfrm>
            <a:off x="9157161" y="4646851"/>
            <a:ext cx="840704" cy="737055"/>
          </a:xfrm>
          <a:prstGeom prst="rect">
            <a:avLst/>
          </a:prstGeom>
        </p:spPr>
        <p:style>
          <a:lnRef idx="1">
            <a:schemeClr val="accent3"/>
          </a:lnRef>
          <a:fillRef idx="2">
            <a:schemeClr val="accent3"/>
          </a:fillRef>
          <a:effectRef idx="1">
            <a:schemeClr val="accent3"/>
          </a:effectRef>
          <a:fontRef idx="minor">
            <a:schemeClr val="dk1"/>
          </a:fontRef>
        </p:style>
      </p:pic>
      <p:pic>
        <p:nvPicPr>
          <p:cNvPr id="19" name="Picture 14" descr="https://encrypted-tbn2.gstatic.com/images?q=tbn:ANd9GcQkglx1d447zGbOcpYksmLc8IjkLEW3e0lU8gvttBIDTUs1GbR0Eprdd6A"/>
          <p:cNvPicPr>
            <a:picLocks noChangeAspect="1" noChangeArrowheads="1"/>
          </p:cNvPicPr>
          <p:nvPr/>
        </p:nvPicPr>
        <p:blipFill>
          <a:blip r:embed="rId3" cstate="print"/>
          <a:srcRect/>
          <a:stretch>
            <a:fillRect/>
          </a:stretch>
        </p:blipFill>
        <p:spPr bwMode="auto">
          <a:xfrm>
            <a:off x="9111088" y="2988940"/>
            <a:ext cx="930224" cy="741399"/>
          </a:xfrm>
          <a:prstGeom prst="rect">
            <a:avLst/>
          </a:prstGeom>
        </p:spPr>
        <p:style>
          <a:lnRef idx="1">
            <a:schemeClr val="accent3"/>
          </a:lnRef>
          <a:fillRef idx="2">
            <a:schemeClr val="accent3"/>
          </a:fillRef>
          <a:effectRef idx="1">
            <a:schemeClr val="accent3"/>
          </a:effectRef>
          <a:fontRef idx="minor">
            <a:schemeClr val="dk1"/>
          </a:fontRef>
        </p:style>
      </p:pic>
      <p:pic>
        <p:nvPicPr>
          <p:cNvPr id="24" name="Picture 26" descr="https://encrypted-tbn2.gstatic.com/images?q=tbn:ANd9GcQC4_nTusSIKuS6ERCnFYgF8XCqQuDl8G0b2AskjhATvsn5Yq14"/>
          <p:cNvPicPr>
            <a:picLocks noChangeAspect="1" noChangeArrowheads="1"/>
          </p:cNvPicPr>
          <p:nvPr/>
        </p:nvPicPr>
        <p:blipFill>
          <a:blip r:embed="rId4" cstate="print"/>
          <a:srcRect/>
          <a:stretch>
            <a:fillRect/>
          </a:stretch>
        </p:blipFill>
        <p:spPr bwMode="auto">
          <a:xfrm>
            <a:off x="4907567" y="1159099"/>
            <a:ext cx="782766" cy="847102"/>
          </a:xfrm>
          <a:prstGeom prst="rect">
            <a:avLst/>
          </a:prstGeom>
          <a:noFill/>
        </p:spPr>
      </p:pic>
      <p:pic>
        <p:nvPicPr>
          <p:cNvPr id="25" name="Picture 26" descr="https://encrypted-tbn2.gstatic.com/images?q=tbn:ANd9GcQC4_nTusSIKuS6ERCnFYgF8XCqQuDl8G0b2AskjhATvsn5Yq14"/>
          <p:cNvPicPr>
            <a:picLocks noChangeAspect="1" noChangeArrowheads="1"/>
          </p:cNvPicPr>
          <p:nvPr/>
        </p:nvPicPr>
        <p:blipFill>
          <a:blip r:embed="rId4" cstate="print"/>
          <a:srcRect/>
          <a:stretch>
            <a:fillRect/>
          </a:stretch>
        </p:blipFill>
        <p:spPr bwMode="auto">
          <a:xfrm>
            <a:off x="6962622" y="2988940"/>
            <a:ext cx="782766" cy="741399"/>
          </a:xfrm>
          <a:prstGeom prst="rect">
            <a:avLst/>
          </a:prstGeom>
        </p:spPr>
        <p:style>
          <a:lnRef idx="1">
            <a:schemeClr val="accent3"/>
          </a:lnRef>
          <a:fillRef idx="2">
            <a:schemeClr val="accent3"/>
          </a:fillRef>
          <a:effectRef idx="1">
            <a:schemeClr val="accent3"/>
          </a:effectRef>
          <a:fontRef idx="minor">
            <a:schemeClr val="dk1"/>
          </a:fontRef>
        </p:style>
      </p:pic>
      <p:sp>
        <p:nvSpPr>
          <p:cNvPr id="27" name="TextBox 26"/>
          <p:cNvSpPr txBox="1"/>
          <p:nvPr/>
        </p:nvSpPr>
        <p:spPr>
          <a:xfrm>
            <a:off x="4066862" y="3803092"/>
            <a:ext cx="2055055" cy="49616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smtClean="0"/>
              <a:t>Service Account – Son - Delhi</a:t>
            </a:r>
            <a:endParaRPr lang="en-US" sz="1200" dirty="0"/>
          </a:p>
        </p:txBody>
      </p:sp>
      <p:pic>
        <p:nvPicPr>
          <p:cNvPr id="28" name="Picture 26" descr="https://encrypted-tbn2.gstatic.com/images?q=tbn:ANd9GcQC4_nTusSIKuS6ERCnFYgF8XCqQuDl8G0b2AskjhATvsn5Yq14"/>
          <p:cNvPicPr>
            <a:picLocks noChangeAspect="1" noChangeArrowheads="1"/>
          </p:cNvPicPr>
          <p:nvPr/>
        </p:nvPicPr>
        <p:blipFill>
          <a:blip r:embed="rId4" cstate="print"/>
          <a:srcRect/>
          <a:stretch>
            <a:fillRect/>
          </a:stretch>
        </p:blipFill>
        <p:spPr bwMode="auto">
          <a:xfrm>
            <a:off x="4907567" y="2988940"/>
            <a:ext cx="782766" cy="741399"/>
          </a:xfrm>
          <a:prstGeom prst="rect">
            <a:avLst/>
          </a:prstGeom>
        </p:spPr>
        <p:style>
          <a:lnRef idx="1">
            <a:schemeClr val="accent3"/>
          </a:lnRef>
          <a:fillRef idx="2">
            <a:schemeClr val="accent3"/>
          </a:fillRef>
          <a:effectRef idx="1">
            <a:schemeClr val="accent3"/>
          </a:effectRef>
          <a:fontRef idx="minor">
            <a:schemeClr val="dk1"/>
          </a:fontRef>
        </p:style>
      </p:pic>
      <p:sp>
        <p:nvSpPr>
          <p:cNvPr id="29" name="TextBox 28"/>
          <p:cNvSpPr txBox="1"/>
          <p:nvPr/>
        </p:nvSpPr>
        <p:spPr>
          <a:xfrm>
            <a:off x="6299120" y="5440991"/>
            <a:ext cx="2055055"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smtClean="0"/>
              <a:t>Service Instance – </a:t>
            </a:r>
            <a:r>
              <a:rPr lang="en-US" sz="1200" b="1" dirty="0" smtClean="0"/>
              <a:t>Father </a:t>
            </a:r>
            <a:r>
              <a:rPr lang="en-US" sz="1200" dirty="0" smtClean="0"/>
              <a:t>Voice</a:t>
            </a:r>
            <a:endParaRPr lang="en-US" sz="1200" dirty="0"/>
          </a:p>
        </p:txBody>
      </p:sp>
      <p:pic>
        <p:nvPicPr>
          <p:cNvPr id="30" name="Picture 5" descr="C:\Users\sangeeta.macwan\AppData\Local\Microsoft\Windows\Temporary Internet Files\Content.IE5\BFM8A3HR\MC900431583[1].png"/>
          <p:cNvPicPr>
            <a:picLocks noChangeAspect="1" noChangeArrowheads="1"/>
          </p:cNvPicPr>
          <p:nvPr/>
        </p:nvPicPr>
        <p:blipFill>
          <a:blip r:embed="rId2" cstate="print"/>
          <a:srcRect/>
          <a:stretch>
            <a:fillRect/>
          </a:stretch>
        </p:blipFill>
        <p:spPr bwMode="auto">
          <a:xfrm>
            <a:off x="6825129" y="4646851"/>
            <a:ext cx="840704" cy="737055"/>
          </a:xfrm>
          <a:prstGeom prst="rect">
            <a:avLst/>
          </a:prstGeom>
        </p:spPr>
        <p:style>
          <a:lnRef idx="1">
            <a:schemeClr val="accent3"/>
          </a:lnRef>
          <a:fillRef idx="2">
            <a:schemeClr val="accent3"/>
          </a:fillRef>
          <a:effectRef idx="1">
            <a:schemeClr val="accent3"/>
          </a:effectRef>
          <a:fontRef idx="minor">
            <a:schemeClr val="dk1"/>
          </a:fontRef>
        </p:style>
      </p:pic>
      <p:sp>
        <p:nvSpPr>
          <p:cNvPr id="31" name="TextBox 30"/>
          <p:cNvSpPr txBox="1"/>
          <p:nvPr/>
        </p:nvSpPr>
        <p:spPr>
          <a:xfrm>
            <a:off x="4070121" y="5440991"/>
            <a:ext cx="2055055" cy="27699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smtClean="0"/>
              <a:t>Service Instance – </a:t>
            </a:r>
            <a:r>
              <a:rPr lang="en-US" sz="1200" b="1" dirty="0" smtClean="0"/>
              <a:t>Son </a:t>
            </a:r>
            <a:r>
              <a:rPr lang="en-US" sz="1200" dirty="0" smtClean="0"/>
              <a:t>Voice</a:t>
            </a:r>
            <a:endParaRPr lang="en-US" sz="1200" dirty="0"/>
          </a:p>
        </p:txBody>
      </p:sp>
      <p:pic>
        <p:nvPicPr>
          <p:cNvPr id="32" name="Picture 5" descr="C:\Users\sangeeta.macwan\AppData\Local\Microsoft\Windows\Temporary Internet Files\Content.IE5\BFM8A3HR\MC900431583[1].png"/>
          <p:cNvPicPr>
            <a:picLocks noChangeAspect="1" noChangeArrowheads="1"/>
          </p:cNvPicPr>
          <p:nvPr/>
        </p:nvPicPr>
        <p:blipFill>
          <a:blip r:embed="rId2" cstate="print"/>
          <a:srcRect/>
          <a:stretch>
            <a:fillRect/>
          </a:stretch>
        </p:blipFill>
        <p:spPr bwMode="auto">
          <a:xfrm>
            <a:off x="4682106" y="4646851"/>
            <a:ext cx="840704" cy="737055"/>
          </a:xfrm>
          <a:prstGeom prst="rect">
            <a:avLst/>
          </a:prstGeom>
        </p:spPr>
        <p:style>
          <a:lnRef idx="1">
            <a:schemeClr val="accent3"/>
          </a:lnRef>
          <a:fillRef idx="2">
            <a:schemeClr val="accent3"/>
          </a:fillRef>
          <a:effectRef idx="1">
            <a:schemeClr val="accent3"/>
          </a:effectRef>
          <a:fontRef idx="minor">
            <a:schemeClr val="dk1"/>
          </a:fontRef>
        </p:style>
      </p:pic>
      <p:sp>
        <p:nvSpPr>
          <p:cNvPr id="33" name="TextBox 32"/>
          <p:cNvSpPr txBox="1"/>
          <p:nvPr/>
        </p:nvSpPr>
        <p:spPr>
          <a:xfrm>
            <a:off x="704045" y="3803092"/>
            <a:ext cx="2055055" cy="49616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smtClean="0"/>
              <a:t>Billing Account –Father - Delhi</a:t>
            </a:r>
            <a:endParaRPr lang="en-US" sz="1200" dirty="0"/>
          </a:p>
        </p:txBody>
      </p:sp>
      <p:pic>
        <p:nvPicPr>
          <p:cNvPr id="34" name="Picture 26" descr="https://encrypted-tbn2.gstatic.com/images?q=tbn:ANd9GcQC4_nTusSIKuS6ERCnFYgF8XCqQuDl8G0b2AskjhATvsn5Yq14"/>
          <p:cNvPicPr>
            <a:picLocks noChangeAspect="1" noChangeArrowheads="1"/>
          </p:cNvPicPr>
          <p:nvPr/>
        </p:nvPicPr>
        <p:blipFill>
          <a:blip r:embed="rId4" cstate="print"/>
          <a:srcRect/>
          <a:stretch>
            <a:fillRect/>
          </a:stretch>
        </p:blipFill>
        <p:spPr bwMode="auto">
          <a:xfrm>
            <a:off x="1451338" y="2988940"/>
            <a:ext cx="782766" cy="741399"/>
          </a:xfrm>
          <a:prstGeom prst="rect">
            <a:avLst/>
          </a:prstGeom>
        </p:spPr>
        <p:style>
          <a:lnRef idx="1">
            <a:schemeClr val="accent3"/>
          </a:lnRef>
          <a:fillRef idx="2">
            <a:schemeClr val="accent3"/>
          </a:fillRef>
          <a:effectRef idx="1">
            <a:schemeClr val="accent3"/>
          </a:effectRef>
          <a:fontRef idx="minor">
            <a:schemeClr val="dk1"/>
          </a:fontRef>
        </p:style>
      </p:pic>
      <p:cxnSp>
        <p:nvCxnSpPr>
          <p:cNvPr id="35" name="Elbow Connector 34"/>
          <p:cNvCxnSpPr>
            <a:stCxn id="14" idx="2"/>
            <a:endCxn id="34" idx="0"/>
          </p:cNvCxnSpPr>
          <p:nvPr/>
        </p:nvCxnSpPr>
        <p:spPr>
          <a:xfrm rot="5400000">
            <a:off x="3318683" y="1026409"/>
            <a:ext cx="486571" cy="34384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4" idx="2"/>
            <a:endCxn id="28" idx="0"/>
          </p:cNvCxnSpPr>
          <p:nvPr/>
        </p:nvCxnSpPr>
        <p:spPr>
          <a:xfrm>
            <a:off x="5281213" y="2502369"/>
            <a:ext cx="17737" cy="486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4" idx="2"/>
            <a:endCxn id="25" idx="0"/>
          </p:cNvCxnSpPr>
          <p:nvPr/>
        </p:nvCxnSpPr>
        <p:spPr>
          <a:xfrm rot="16200000" flipH="1">
            <a:off x="6074324" y="1709258"/>
            <a:ext cx="486571" cy="20727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14" idx="2"/>
            <a:endCxn id="19" idx="0"/>
          </p:cNvCxnSpPr>
          <p:nvPr/>
        </p:nvCxnSpPr>
        <p:spPr>
          <a:xfrm rot="16200000" flipH="1">
            <a:off x="7185421" y="598160"/>
            <a:ext cx="486571" cy="42949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7" idx="2"/>
            <a:endCxn id="32" idx="0"/>
          </p:cNvCxnSpPr>
          <p:nvPr/>
        </p:nvCxnSpPr>
        <p:spPr>
          <a:xfrm>
            <a:off x="5094390" y="4299261"/>
            <a:ext cx="8068" cy="347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5" idx="2"/>
            <a:endCxn id="30" idx="0"/>
          </p:cNvCxnSpPr>
          <p:nvPr/>
        </p:nvCxnSpPr>
        <p:spPr>
          <a:xfrm>
            <a:off x="7242857" y="4299261"/>
            <a:ext cx="2624" cy="347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6" idx="2"/>
            <a:endCxn id="18" idx="0"/>
          </p:cNvCxnSpPr>
          <p:nvPr/>
        </p:nvCxnSpPr>
        <p:spPr>
          <a:xfrm flipH="1">
            <a:off x="9577513" y="4299261"/>
            <a:ext cx="634" cy="347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31" idx="2"/>
            <a:endCxn id="33" idx="2"/>
          </p:cNvCxnSpPr>
          <p:nvPr/>
        </p:nvCxnSpPr>
        <p:spPr>
          <a:xfrm rot="5400000" flipH="1">
            <a:off x="2705246" y="3325588"/>
            <a:ext cx="1418729" cy="3366076"/>
          </a:xfrm>
          <a:prstGeom prst="bentConnector3">
            <a:avLst>
              <a:gd name="adj1" fmla="val -1611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29" idx="2"/>
            <a:endCxn id="33" idx="2"/>
          </p:cNvCxnSpPr>
          <p:nvPr/>
        </p:nvCxnSpPr>
        <p:spPr>
          <a:xfrm rot="5400000" flipH="1">
            <a:off x="3727413" y="2303422"/>
            <a:ext cx="1603395" cy="5595075"/>
          </a:xfrm>
          <a:prstGeom prst="bentConnector3">
            <a:avLst>
              <a:gd name="adj1" fmla="val -142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7" idx="2"/>
            <a:endCxn id="33" idx="2"/>
          </p:cNvCxnSpPr>
          <p:nvPr/>
        </p:nvCxnSpPr>
        <p:spPr>
          <a:xfrm rot="5400000" flipH="1">
            <a:off x="4837539" y="1193295"/>
            <a:ext cx="1637899" cy="7849832"/>
          </a:xfrm>
          <a:prstGeom prst="bentConnector3">
            <a:avLst>
              <a:gd name="adj1" fmla="val -1395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78970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Hierarchy - Enterprise</a:t>
            </a:r>
            <a:endParaRPr lang="en-US" dirty="0"/>
          </a:p>
        </p:txBody>
      </p:sp>
      <p:sp>
        <p:nvSpPr>
          <p:cNvPr id="3"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4" name="AutoShape 11" descr="data:image/jpeg;base64,/9j/4AAQSkZJRgABAQAAAQABAAD/2wCEAAkGBxEQEBIREhQUFBUUEhUVEBgQFBQQFxUUFhQWGBQWGBUYHCggGBolHBQWITEhJSkrLi8uFx8zODMsNygtLisBCgoKDg0OGhAQGiwkHCQsLC0sLCwsLCwsLCwtLCssLCwsLCwvLiwsLCwsLywrLCwsLC8sLCwsLCwsLCwsLCwsLP/AABEIAOEA4QMBIgACEQEDEQH/xAAcAAEAAQUBAQAAAAAAAAAAAAAABAIDBQYHAQj/xABGEAABAwICBgYGBwUGBwAAAAABAAIDBBEFEwYSITFBUQciYXGBoRQyUpGx0SNCYnKCksEzNFOi8BVDc7Lh8RZEVWODw9L/xAAaAQEAAwEBAQAAAAAAAAAAAAAAAgMEBQEG/8QALBEBAAICAQMBCAEFAQAAAAAAAAECAxEEEiExQQUiQlFhcYGRMjOhscHhE//aAAwDAQACEQMRAD8A7iiIgIiICIiAiIgKmSQNBc4gAbSSbADtKs19bHBG6WRwa1ouSfIDmexck0m0mlrXW2siB6rAd/Iu5n4LLyeVXBHfvPyXYsM5J+jbsa6QYo7tp25rto1nXawHs4u8u9ahXaXVs2+UsHKIZY942+awaLiZeZlyT3nX2dCmClfRelqpH+s97vvPc74lWxI4bifAlUos25lbpKgxOeP1JpW/dkcB7rrLUWmldF/eCQcpWh3mLHzWvorK5slf42lGaVnzDo+E9IkbrCoYYz7Ud3t79XePNblRVkczA+J7XtO4tN/9iuDKXhuJzUz9eF5YeNtzuxzdxC3YfaV69sneP7s2Ti1n+PZ3VFrWi2l0dZaN9o5vZvsfbiw/pvWyrs48lcleqs7hhtSazqRERTREREBERAREQEREBERAREQEREBEWp9IuM5FPlNNnz3bs3iMeuey9wPE8lXlyRjpNp9EqVm1oiGn6a6RGrmMbD9DG7qW+u4bC8+duzvWtqkKpfMZclslptby69KxWNQIiKCQiIgIi9ItsPjdB4iIgqjeWkOaSCDcEbCCNxBXVNCdJ/S2ZUp+mYN+wZjfaHbzH9DlKu0lS+KRkjDZzHBzT2j9Fo43IthvuPHrCrLijJXXq72ixuj+LNq4GTN2E7Hj2XjeP17iFkl9LW0WiJjw5UxMTqRERevBERAREQEREBERAREQEREBcV0yxT0mslcDdrCY4+Wq02uO83Piuq6UYh6PRzy8QyzfvOIa3zcFw0Fcr2lk7RT8tnEr5suAr0FUAqoFceYb1aLwL1eAiKZhOHuqJWxt4nrHk3iUiN9oGa0MwbNfnPHUYeoD9Z/PuHxWz4vgENQCSNV/B7RY+PNZGjpWxMbGwWa0WCvWXQphiK6lRN+7lmL4NLTOs8XafVcNx+R7Fjl16qp2yNLHgOaRYgrnWkeBmmddu2Nx6p5H2Ss2XD0948La22wyIioSbV0e4xkVOU4/RzdXbuEn1T47vELqy+fwSNo2EbQRwPArt+j+I+k00U3Fzet94bHeYK7PszNus459O8MHLpqYsyKIi6rGIiICIiAiIgIiICIiAiIg0XpYrNWCGEH15C49zB83BcwBW4dKlTrVrGX2Rwt/M5zifLV9y1AN6ut228lwObbqzT+nT49dUhUF6CqAVUFkmF64FUvKeIvcGtFySAPFZDHKPIkEY4Mbfvtt81HXbb1BaLmw8F0jRXCPR4ruHXeAXdnJq17QzB8x2e8dVp6gPE8/Bb60LTx8fxSqyW9FQCWVQC9IW7Sja0QotbTNlY5jhcOFipjgrbgq7QnWXJ8UoXU8ro3cNx5jgVEW86b0AdEJQNrNh+6T81oy5uSvTbTRE7gXROiyuuyaA/VcJG9zgA7zaPeudrYNA6vKr4uT9aN34mkt/mDVdw8nRmrP4/avPXqxy7AiIvpXJEREBERAREQEREBERAREQcP04qczEKg8nhg/C0BY+Jt4j7/co9fUZk0sntyPd+ZxP6qVFsaB2L5jkW3bf1dnDGo19GxYPocXsbJMbB20Nbvt2lZObQ+AjqlwPA3us7hTtalhP2G/BXldNIhGJaxo7o8YJXvksdXZH29qjY9hrqitawbiwFx5C+1bgqIoQHufxIA8Ao9Ea0ltdo6dsbAxosALBS2q0xXmLXSFFlxoXpCNVZC0RHZTMrDgrTlferL1TeFlUHEIcyN7DxaQuVSNsSORIXXXhcsxePVnlH23fFYORHiWiiGr1FPlyxyew9rvcQVZRZonU7Td/abgHmF6sdo5UZlJTv4mFl/vBoDvMFZFfWVnqiJcWY1OhERSeCIiAiIgIiICIiAo+ITZcMj/AGY3O9zSVIWD02qMvD6l3/bLR3us0fFRvOqzL2sbmIcKhG4Kdr7FCiKuufsXzV43LsVnUOs6Mu1qOL7tvcVMWM0Kfejj7L/G6yZWifEIR5kVTVSvWryEl9ivMVhqvNWiimy+1VEq20qolaInsomFD1ZcrrlacqrrKrLlzHSH95k+8unPK5djjr1Eh+0fisHI8NNEFERZU3Xej6XWoI/sl7fc4/NbGtO6L5b0sjfZmPuLWn5rcV9PxZ3hrP0cjNGskiIivViIiAiIgIiICIo1diEMDdaaRkbecjmsHnvQSVzTpYx9pDaJhuQ4PntwsLsZ37Q7wCq0o6S2AOiowXONwZXCwb2safWPabDvXM5ZXPcXOJc5xu4uNySd5JO9YOTyImOirVhxTvql6Cqrq2FUCuZMNjp/R9LeltycfiR+i2GTetQ6NpupIztv5/6rcJd6n8J6qF61eIFFJearrSrLSrrSr6SqtC8Cvbq2Cqrq6JV6HFWnKpxVtxULSlWFiodZrjyBXKqx+tI883H4rpeMy6kLz2Ll5KwZ58NFfDxERZ0nReip30dQPtsPvafkt7XP+ij/AJr/AMX/ALF0BfR8Gd4K/n/MuXyP6kiIi1qBERAREQFrOk2G4k676Kr1D/CljgI7mvMZI8b94WzIvLV3GnsTpwjHMYxiEltTLUR3Nr2EbT3OYACtclndIdZ7nPPN7i4+8rsfSBpZPh8kbRFFLFKw3zNa+sDtG+1rEcFz6s0shkNxh1GDzIefJpaublpETqbftsx2mY3prjASQBtJNgBtJJ3ADirz49TY71gdreXf8lIqMZkeCGiOEG9xTsEVweBPrEeKghZpiF0LgKqBVsFVAqEwk3Do8qNWdzeYXRZFxfC691PIJG8N/d/QXV8ExhlTGHA7eISPk9TUXrgvFFJW0q40qy0q4CrKyjMLoK9uqAV7dWbV6ekq24r0lRqyqbG3WcbKNpSiGF0yqNWDV9paCsxpDjHpDrD1RuWGJWDJbqt2XxD1F4F6qx0XoqZ9HUHm9g9zT81va1Doyg1aNzvblcfcA39Ft6+l4cawV+zlZ53kkREWlSIiICIiAiIg1jpC0fNdRlrBeWI5kPaQLOZ4jzAXBrEGxuCNhB2EHkRwX1AtP0q6P6atcZWEwyn1nMF2uPNzOfaLFZc+Cb96+V+LL09pcQCqBW8y9FNcCdWSncOBc6Rh92Wbe9arjmEyUc7oJSwvaGl2WS4DWFwLkDbYjhxWG+K1e8w01vWfEoYKqBVsFVAqqYWLgWQwfFH00gc0m1+sP64rGgqoFQmHsS7Dg2MR1LAQRe20f1x7FPIXP9Ao9fMFyNoII4G29bqyqLDqy7OThuPyK82mlqoFUBegr2BcJ2c1hptKYI3FkgkjcN4ew/pvWVdIALk2HasZXxMqxqagc323jd93ivZtOuzyIj1RZtMqYDq67jwGqR5la5jmM57LAOud5JA47gBwWWqdCoz+zkc37wDx+ixOL6PPp49Yva4bdwIOyyptN58rIisMDderwBVhZ5e7AF6il4TRGonihH13gHu3uPuBSIm06h5M67y63obTZdDTg7ywPP4+sPIhZpUxsDQGjYAAB3Dcql9XSvTWK/JxbTuZkREUngiIgIiICIiArFbI9sb3RtD3gXa0u1NY8taxsr6IOV13SxK3WY2lDHtJac2QnVcNhBaGi9jwuFzuvrXzyvmkOs+R2s87tvdytYeC7LpvoJHXXmiIjnA2m3Vl5B9uP2viuPYrhU9JIY543RuG7WHVd2tducO5c7PGT4u8NmKaenlFBVQVAKplnawXc4NH2iAsul+0gFVArFHF2nZE18p+w02/MeCSelvaT1IgATb9o75KyvGyW9Fc5qR6updHcPUe7mT+g/Rbk5oIsRcdq1ro4AOG08l7l8YLidvWFw7zutnWaY1Mw0RO4iUP0LV/ZuLez1h7ivcqbdrt7w3apaLx6isoW3u8l5+1u8ApIXqkMhsLlSrWZ8PJtpHWE0tbenPj8P8ARZty510mY7OyeGjp3NBMT5Ztcaw1SQ1nnde1xzknph5a8UjcsKCqwsAMWqI/2sBcPagdrfyHapVPj9O7YX6h5SjL+OxU5OJlp5r/ALK5qW8SywW/9GOEbX1bhzZFf+dw+HvWpaM4O6ulDGHqb5HjaGt791zwHyXaaSmZExsbBZrQA0DkFp9n8abW/wDS3iPH3/4p5WXUdMeq8iIu254iIgIiICIiAiIgItJ066R6fDTkMaZ6oi4iYbBoI2GR+5o7N64/i+lOJVt/SKp7Gu3xUv0LAPZuOsR3koO+Y5pZQ0QPpFRFGRfqlwc/Z9gXdfwXPdIelqkqGOigopKpp+tUBsMR7Re7vIFcsp6OKP1WC/M7T7ypWYgsVEM0r3OLmwMJ6scGs/VHLXfcr2HCoWnWLdd3OQl/kdivZiZijWla+IezaZ8pLXAbBs7ti9L1FzEzFJ46N0P1OtQPi4wVEsZ9+sP8y3lct6H6jVqa+Hg4RStH5mvPm1dSXF5NdZZdPDO6QIiKhari3quaa+xWUUotMRp5rvsXDsWrvSMQrKjeDLlR34MiAbs7yCfFdb0sxP0ShqZ9l2Qv1L+2RZn8xC4bh7dSJjeNrnvO0+ZW7g07zZl5VvFWTzFbmYx4s5rXfeAKs5iZi6LEqoo3U51qWaanN7nJkc0E9rSbFbPhfSNjFObPfDVs5TMEMlrbg+MAeJBK1bMTMQdUw7poptgq6aenPF7AJ4xzJLTrAeBW7YLpdQVlvR6mJ5O5ocGv28NQ2N/BfOuYo1RSRSesxp7bWPvCD6uRfNGBaT4hh5Bpp3PYN8FSTLGRyaTtZ4Fdv0F02p8Viuz6OZgAqIXHrRu5j2mcnDyQbQiIgIiIC0XpV02/s2BsUJBqqgEQjYctu50rhyF9l957it2qJmxsc9xs1rS5xPAAXJXytpDjr8QrZ6x+57i2AexA0kRt77bT2koLMd7ue5xfI860j3nWc9x3kkqvMUTMTMQS8xMxRMxMxBLzEzFEzEzEEvMTMUTMTMQbR0c1eXi0Qvsmhkj7y3rD4FdtXzlhNZk1lHNe2pUx633HODX+RK+jVy+dXV4n6N/Fn3ZgREWJpEREHOembELQ01IN80uvJ/hxWO3vc4flK53mLLdI+J5+KSgG7adjYW8tb1pPM28Fr2Yu1xqdOOHMz26ryl5iZiiZiZivVJeYmYomYmYgl5iZiiZiZiCXmKuixCWlnjq6d2rNEbjlI360b+bSNig5iZiD6h0P0jixKkjqotmtcSNO+ORux7D3H3gg8Vml87dEWkxocQED3WgrCGEbLNqP7t3Zf1fEcl9EoCIiDnnTljRp8LdC02fVPbCLb9T1pfe0av4l8+NdYADgNi3zp5xrPxNlODdlLCAQP4snWf8Ay6g8FznMQS8xMxRMxMxBLzEzFEzEzEEvMTMUTMTMQS8xMxRMxMxBeqJDqkjeLOHeDf8ARfTGD1Qmp4ZQbiSJjwees0FfMDn3Fl33oprDLhNNc3MevGfwPcGj8uqsPOr7sS1cWfemG3IiLmNwo+IVbYIZJnbGxsc91+TQT+ikLRumLEsnDXRg2dUPZGLb9UHWf5Nt4qeOvVaKo3t01mXGPSTI58rvWle6R3e9xJ+K9zFED0zF3nJS8xMxRMxMxBLzEzFEzEzEEvMTMUTMTMQSsxMxRcxMxBfn6zSPd2HgvqHo30kGJYdDOTeRoyqgcpWAa1+8EO/EF8r5i6Z0C6RZFc+jeepVN1o77hNGCbfiaD4tA4oPoRERB8eaYPqP7QqjVMMczpnue131bm7QDxGrax5LD5i+qukXQCDF4tto6hg+hlAvs36jx9Zm09x28wfmnSfROtw2QsqonMFyGvHWjfyLXjYb77bDzAQYvMTMUdEEjMTMUdEEjMTMUdEEjMTMUdEEjMXZ+gmt1qWohv8As5g4DkHt+bSuILpHQbiAjrZo3OAbJTk7TbrMe3V29znrPyq7xSuwTq8O6oo/psX8Rn52/Neenw/xI/zt+a47pJK4f034rr1sVOD1YIrn/EkNz7mhvvK7McRgG+WP87fmvl/SXFDV1c9R/Ekc5vDq3swflAWzhU3fq+TNybarr5omYmYo6LqMCRmJmKOiCRmJmKOiCRmJmKOiCRmJmKOiCRmKThtdJDPFLFfMjka6O1yS4EWFhvvuVeBaP1dc/LpYXyuvbqizR955s1viQvono16LIcM1Z59Waq4OtdkOzdGCLk7T1j4AcQk/8e1f/S678jP/AKRb6iAsJpj+6P72/FEQc5REQEREBERAREQFVGvUUb+HtfL1ytlEVcLJUqpEVkK5ERFJ4IiICIiAiIgIiIOhaFfure93+Zyz6IgIiIP/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 name="AutoShape 13" descr="data:image/jpeg;base64,/9j/4AAQSkZJRgABAQAAAQABAAD/2wCEAAkGBxEQEBIREhQUFBUUEhUVEBgQFBQQFxUUFhQWGBQWGBUYHCggGBolHBQWITEhJSkrLi8uFx8zODMsNygtLisBCgoKDg0OGhAQGiwkHCQsLC0sLCwsLCwsLCwtLCssLCwsLCwvLiwsLCwsLywrLCwsLC8sLCwsLCwsLCwsLCwsLP/AABEIAOEA4QMBIgACEQEDEQH/xAAcAAEAAQUBAQAAAAAAAAAAAAAABAIDBQYHAQj/xABGEAABAwICBgYGBwUGBwAAAAABAAIDBBEFEwYSITFBUQciYXGBoRQyUpGx0SNCYnKCksEzNFOi8BVDc7Lh8RZEVWODw9L/xAAaAQEAAwEBAQAAAAAAAAAAAAAAAgMEBQEG/8QALBEBAAICAQMBCAEFAQAAAAAAAAECAxEEEiExQQUiQlFhcYGRMjOhscHhE//aAAwDAQACEQMRAD8A7iiIgIiICIiAiIgKmSQNBc4gAbSSbADtKs19bHBG6WRwa1ouSfIDmexck0m0mlrXW2siB6rAd/Iu5n4LLyeVXBHfvPyXYsM5J+jbsa6QYo7tp25rto1nXawHs4u8u9ahXaXVs2+UsHKIZY942+awaLiZeZlyT3nX2dCmClfRelqpH+s97vvPc74lWxI4bifAlUos25lbpKgxOeP1JpW/dkcB7rrLUWmldF/eCQcpWh3mLHzWvorK5slf42lGaVnzDo+E9IkbrCoYYz7Ud3t79XePNblRVkczA+J7XtO4tN/9iuDKXhuJzUz9eF5YeNtzuxzdxC3YfaV69sneP7s2Ti1n+PZ3VFrWi2l0dZaN9o5vZvsfbiw/pvWyrs48lcleqs7hhtSazqRERTREREBERAREQEREBERAREQEREBEWp9IuM5FPlNNnz3bs3iMeuey9wPE8lXlyRjpNp9EqVm1oiGn6a6RGrmMbD9DG7qW+u4bC8+duzvWtqkKpfMZclslptby69KxWNQIiKCQiIgIi9ItsPjdB4iIgqjeWkOaSCDcEbCCNxBXVNCdJ/S2ZUp+mYN+wZjfaHbzH9DlKu0lS+KRkjDZzHBzT2j9Fo43IthvuPHrCrLijJXXq72ixuj+LNq4GTN2E7Hj2XjeP17iFkl9LW0WiJjw5UxMTqRERevBERAREQEREBERAREQEREBcV0yxT0mslcDdrCY4+Wq02uO83Piuq6UYh6PRzy8QyzfvOIa3zcFw0Fcr2lk7RT8tnEr5suAr0FUAqoFceYb1aLwL1eAiKZhOHuqJWxt4nrHk3iUiN9oGa0MwbNfnPHUYeoD9Z/PuHxWz4vgENQCSNV/B7RY+PNZGjpWxMbGwWa0WCvWXQphiK6lRN+7lmL4NLTOs8XafVcNx+R7Fjl16qp2yNLHgOaRYgrnWkeBmmddu2Nx6p5H2Ss2XD0948La22wyIioSbV0e4xkVOU4/RzdXbuEn1T47vELqy+fwSNo2EbQRwPArt+j+I+k00U3Fzet94bHeYK7PszNus459O8MHLpqYsyKIi6rGIiICIiAiIgIiICIiAiIg0XpYrNWCGEH15C49zB83BcwBW4dKlTrVrGX2Rwt/M5zifLV9y1AN6ut228lwObbqzT+nT49dUhUF6CqAVUFkmF64FUvKeIvcGtFySAPFZDHKPIkEY4Mbfvtt81HXbb1BaLmw8F0jRXCPR4ruHXeAXdnJq17QzB8x2e8dVp6gPE8/Bb60LTx8fxSqyW9FQCWVQC9IW7Sja0QotbTNlY5jhcOFipjgrbgq7QnWXJ8UoXU8ro3cNx5jgVEW86b0AdEJQNrNh+6T81oy5uSvTbTRE7gXROiyuuyaA/VcJG9zgA7zaPeudrYNA6vKr4uT9aN34mkt/mDVdw8nRmrP4/avPXqxy7AiIvpXJEREBERAREQEREBERAREQcP04qczEKg8nhg/C0BY+Jt4j7/co9fUZk0sntyPd+ZxP6qVFsaB2L5jkW3bf1dnDGo19GxYPocXsbJMbB20Nbvt2lZObQ+AjqlwPA3us7hTtalhP2G/BXldNIhGJaxo7o8YJXvksdXZH29qjY9hrqitawbiwFx5C+1bgqIoQHufxIA8Ao9Ea0ltdo6dsbAxosALBS2q0xXmLXSFFlxoXpCNVZC0RHZTMrDgrTlferL1TeFlUHEIcyN7DxaQuVSNsSORIXXXhcsxePVnlH23fFYORHiWiiGr1FPlyxyew9rvcQVZRZonU7Td/abgHmF6sdo5UZlJTv4mFl/vBoDvMFZFfWVnqiJcWY1OhERSeCIiAiIgIiICIiAo+ITZcMj/AGY3O9zSVIWD02qMvD6l3/bLR3us0fFRvOqzL2sbmIcKhG4Kdr7FCiKuufsXzV43LsVnUOs6Mu1qOL7tvcVMWM0Kfejj7L/G6yZWifEIR5kVTVSvWryEl9ivMVhqvNWiimy+1VEq20qolaInsomFD1ZcrrlacqrrKrLlzHSH95k+8unPK5djjr1Eh+0fisHI8NNEFERZU3Xej6XWoI/sl7fc4/NbGtO6L5b0sjfZmPuLWn5rcV9PxZ3hrP0cjNGskiIivViIiAiIgIiICIo1diEMDdaaRkbecjmsHnvQSVzTpYx9pDaJhuQ4PntwsLsZ37Q7wCq0o6S2AOiowXONwZXCwb2safWPabDvXM5ZXPcXOJc5xu4uNySd5JO9YOTyImOirVhxTvql6Cqrq2FUCuZMNjp/R9LeltycfiR+i2GTetQ6NpupIztv5/6rcJd6n8J6qF61eIFFJearrSrLSrrSr6SqtC8Cvbq2Cqrq6JV6HFWnKpxVtxULSlWFiodZrjyBXKqx+tI883H4rpeMy6kLz2Ll5KwZ58NFfDxERZ0nReip30dQPtsPvafkt7XP+ij/AJr/AMX/ALF0BfR8Gd4K/n/MuXyP6kiIi1qBERAREQFrOk2G4k676Kr1D/CljgI7mvMZI8b94WzIvLV3GnsTpwjHMYxiEltTLUR3Nr2EbT3OYACtclndIdZ7nPPN7i4+8rsfSBpZPh8kbRFFLFKw3zNa+sDtG+1rEcFz6s0shkNxh1GDzIefJpaublpETqbftsx2mY3prjASQBtJNgBtJJ3ADirz49TY71gdreXf8lIqMZkeCGiOEG9xTsEVweBPrEeKghZpiF0LgKqBVsFVAqEwk3Do8qNWdzeYXRZFxfC691PIJG8N/d/QXV8ExhlTGHA7eISPk9TUXrgvFFJW0q40qy0q4CrKyjMLoK9uqAV7dWbV6ekq24r0lRqyqbG3WcbKNpSiGF0yqNWDV9paCsxpDjHpDrD1RuWGJWDJbqt2XxD1F4F6qx0XoqZ9HUHm9g9zT81va1Doyg1aNzvblcfcA39Ft6+l4cawV+zlZ53kkREWlSIiICIiAiIg1jpC0fNdRlrBeWI5kPaQLOZ4jzAXBrEGxuCNhB2EHkRwX1AtP0q6P6atcZWEwyn1nMF2uPNzOfaLFZc+Cb96+V+LL09pcQCqBW8y9FNcCdWSncOBc6Rh92Wbe9arjmEyUc7oJSwvaGl2WS4DWFwLkDbYjhxWG+K1e8w01vWfEoYKqBVsFVAqqYWLgWQwfFH00gc0m1+sP64rGgqoFQmHsS7Dg2MR1LAQRe20f1x7FPIXP9Ao9fMFyNoII4G29bqyqLDqy7OThuPyK82mlqoFUBegr2BcJ2c1hptKYI3FkgkjcN4ew/pvWVdIALk2HasZXxMqxqagc323jd93ivZtOuzyIj1RZtMqYDq67jwGqR5la5jmM57LAOud5JA47gBwWWqdCoz+zkc37wDx+ixOL6PPp49Yva4bdwIOyyptN58rIisMDderwBVhZ5e7AF6il4TRGonihH13gHu3uPuBSIm06h5M67y63obTZdDTg7ywPP4+sPIhZpUxsDQGjYAAB3Dcql9XSvTWK/JxbTuZkREUngiIgIiICIiArFbI9sb3RtD3gXa0u1NY8taxsr6IOV13SxK3WY2lDHtJac2QnVcNhBaGi9jwuFzuvrXzyvmkOs+R2s87tvdytYeC7LpvoJHXXmiIjnA2m3Vl5B9uP2viuPYrhU9JIY543RuG7WHVd2tducO5c7PGT4u8NmKaenlFBVQVAKplnawXc4NH2iAsul+0gFVArFHF2nZE18p+w02/MeCSelvaT1IgATb9o75KyvGyW9Fc5qR6updHcPUe7mT+g/Rbk5oIsRcdq1ro4AOG08l7l8YLidvWFw7zutnWaY1Mw0RO4iUP0LV/ZuLez1h7ivcqbdrt7w3apaLx6isoW3u8l5+1u8ApIXqkMhsLlSrWZ8PJtpHWE0tbenPj8P8ARZty510mY7OyeGjp3NBMT5Ztcaw1SQ1nnde1xzknph5a8UjcsKCqwsAMWqI/2sBcPagdrfyHapVPj9O7YX6h5SjL+OxU5OJlp5r/ALK5qW8SywW/9GOEbX1bhzZFf+dw+HvWpaM4O6ulDGHqb5HjaGt791zwHyXaaSmZExsbBZrQA0DkFp9n8abW/wDS3iPH3/4p5WXUdMeq8iIu254iIgIiICIiAiIgItJ066R6fDTkMaZ6oi4iYbBoI2GR+5o7N64/i+lOJVt/SKp7Gu3xUv0LAPZuOsR3koO+Y5pZQ0QPpFRFGRfqlwc/Z9gXdfwXPdIelqkqGOigopKpp+tUBsMR7Re7vIFcsp6OKP1WC/M7T7ypWYgsVEM0r3OLmwMJ6scGs/VHLXfcr2HCoWnWLdd3OQl/kdivZiZijWla+IezaZ8pLXAbBs7ti9L1FzEzFJ46N0P1OtQPi4wVEsZ9+sP8y3lct6H6jVqa+Hg4RStH5mvPm1dSXF5NdZZdPDO6QIiKhari3quaa+xWUUotMRp5rvsXDsWrvSMQrKjeDLlR34MiAbs7yCfFdb0sxP0ShqZ9l2Qv1L+2RZn8xC4bh7dSJjeNrnvO0+ZW7g07zZl5VvFWTzFbmYx4s5rXfeAKs5iZi6LEqoo3U51qWaanN7nJkc0E9rSbFbPhfSNjFObPfDVs5TMEMlrbg+MAeJBK1bMTMQdUw7poptgq6aenPF7AJ4xzJLTrAeBW7YLpdQVlvR6mJ5O5ocGv28NQ2N/BfOuYo1RSRSesxp7bWPvCD6uRfNGBaT4hh5Bpp3PYN8FSTLGRyaTtZ4Fdv0F02p8Viuz6OZgAqIXHrRu5j2mcnDyQbQiIgIiIC0XpV02/s2BsUJBqqgEQjYctu50rhyF9l957it2qJmxsc9xs1rS5xPAAXJXytpDjr8QrZ6x+57i2AexA0kRt77bT2koLMd7ue5xfI860j3nWc9x3kkqvMUTMTMQS8xMxRMxMxBLzEzFEzEzEEvMTMUTMTMQbR0c1eXi0Qvsmhkj7y3rD4FdtXzlhNZk1lHNe2pUx633HODX+RK+jVy+dXV4n6N/Fn3ZgREWJpEREHOembELQ01IN80uvJ/hxWO3vc4flK53mLLdI+J5+KSgG7adjYW8tb1pPM28Fr2Yu1xqdOOHMz26ryl5iZiiZiZivVJeYmYomYmYgl5iZiiZiZiCXmKuixCWlnjq6d2rNEbjlI360b+bSNig5iZiD6h0P0jixKkjqotmtcSNO+ORux7D3H3gg8Vml87dEWkxocQED3WgrCGEbLNqP7t3Zf1fEcl9EoCIiDnnTljRp8LdC02fVPbCLb9T1pfe0av4l8+NdYADgNi3zp5xrPxNlODdlLCAQP4snWf8Ay6g8FznMQS8xMxRMxMxBLzEzFEzEzEEvMTMUTMTMQS8xMxRMxMxBeqJDqkjeLOHeDf8ARfTGD1Qmp4ZQbiSJjwees0FfMDn3Fl33oprDLhNNc3MevGfwPcGj8uqsPOr7sS1cWfemG3IiLmNwo+IVbYIZJnbGxsc91+TQT+ikLRumLEsnDXRg2dUPZGLb9UHWf5Nt4qeOvVaKo3t01mXGPSTI58rvWle6R3e9xJ+K9zFED0zF3nJS8xMxRMxMxBLzEzFEzEzEEvMTMUTMTMQSsxMxRcxMxBfn6zSPd2HgvqHo30kGJYdDOTeRoyqgcpWAa1+8EO/EF8r5i6Z0C6RZFc+jeepVN1o77hNGCbfiaD4tA4oPoRERB8eaYPqP7QqjVMMczpnue131bm7QDxGrax5LD5i+qukXQCDF4tto6hg+hlAvs36jx9Zm09x28wfmnSfROtw2QsqonMFyGvHWjfyLXjYb77bDzAQYvMTMUdEEjMTMUdEEjMTMUdEEjMTMUdEEjMXZ+gmt1qWohv8As5g4DkHt+bSuILpHQbiAjrZo3OAbJTk7TbrMe3V29znrPyq7xSuwTq8O6oo/psX8Rn52/Neenw/xI/zt+a47pJK4f034rr1sVOD1YIrn/EkNz7mhvvK7McRgG+WP87fmvl/SXFDV1c9R/Ekc5vDq3swflAWzhU3fq+TNybarr5omYmYo6LqMCRmJmKOiCRmJmKOiCRmJmKOiCRmJmKOiCRmKThtdJDPFLFfMjka6O1yS4EWFhvvuVeBaP1dc/LpYXyuvbqizR955s1viQvono16LIcM1Z59Waq4OtdkOzdGCLk7T1j4AcQk/8e1f/S678jP/AKRb6iAsJpj+6P72/FEQc5REQEREBERAREQFVGvUUb+HtfL1ytlEVcLJUqpEVkK5ERFJ4IiICIiAiIgIiIOhaFfure93+Zyz6IgIiIP/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 name="AutoShape 15" descr="data:image/jpeg;base64,/9j/4AAQSkZJRgABAQAAAQABAAD/2wCEAAkGBxEQEBIREhQUFBUUEhUVEBgQFBQQFxUUFhQWGBQWGBUYHCggGBolHBQWITEhJSkrLi8uFx8zODMsNygtLisBCgoKDg0OGhAQGiwkHCQsLC0sLCwsLCwsLCwtLCssLCwsLCwvLiwsLCwsLywrLCwsLC8sLCwsLCwsLCwsLCwsLP/AABEIAOEA4QMBIgACEQEDEQH/xAAcAAEAAQUBAQAAAAAAAAAAAAAABAIDBQYHAQj/xABGEAABAwICBgYGBwUGBwAAAAABAAIDBBEFEwYSITFBUQciYXGBoRQyUpGx0SNCYnKCksEzNFOi8BVDc7Lh8RZEVWODw9L/xAAaAQEAAwEBAQAAAAAAAAAAAAAAAgMEBQEG/8QALBEBAAICAQMBCAEFAQAAAAAAAAECAxEEEiExQQUiQlFhcYGRMjOhscHhE//aAAwDAQACEQMRAD8A7iiIgIiICIiAiIgKmSQNBc4gAbSSbADtKs19bHBG6WRwa1ouSfIDmexck0m0mlrXW2siB6rAd/Iu5n4LLyeVXBHfvPyXYsM5J+jbsa6QYo7tp25rto1nXawHs4u8u9ahXaXVs2+UsHKIZY942+awaLiZeZlyT3nX2dCmClfRelqpH+s97vvPc74lWxI4bifAlUos25lbpKgxOeP1JpW/dkcB7rrLUWmldF/eCQcpWh3mLHzWvorK5slf42lGaVnzDo+E9IkbrCoYYz7Ud3t79XePNblRVkczA+J7XtO4tN/9iuDKXhuJzUz9eF5YeNtzuxzdxC3YfaV69sneP7s2Ti1n+PZ3VFrWi2l0dZaN9o5vZvsfbiw/pvWyrs48lcleqs7hhtSazqRERTREREBERAREQEREBERAREQEREBEWp9IuM5FPlNNnz3bs3iMeuey9wPE8lXlyRjpNp9EqVm1oiGn6a6RGrmMbD9DG7qW+u4bC8+duzvWtqkKpfMZclslptby69KxWNQIiKCQiIgIi9ItsPjdB4iIgqjeWkOaSCDcEbCCNxBXVNCdJ/S2ZUp+mYN+wZjfaHbzH9DlKu0lS+KRkjDZzHBzT2j9Fo43IthvuPHrCrLijJXXq72ixuj+LNq4GTN2E7Hj2XjeP17iFkl9LW0WiJjw5UxMTqRERevBERAREQEREBERAREQEREBcV0yxT0mslcDdrCY4+Wq02uO83Piuq6UYh6PRzy8QyzfvOIa3zcFw0Fcr2lk7RT8tnEr5suAr0FUAqoFceYb1aLwL1eAiKZhOHuqJWxt4nrHk3iUiN9oGa0MwbNfnPHUYeoD9Z/PuHxWz4vgENQCSNV/B7RY+PNZGjpWxMbGwWa0WCvWXQphiK6lRN+7lmL4NLTOs8XafVcNx+R7Fjl16qp2yNLHgOaRYgrnWkeBmmddu2Nx6p5H2Ss2XD0948La22wyIioSbV0e4xkVOU4/RzdXbuEn1T47vELqy+fwSNo2EbQRwPArt+j+I+k00U3Fzet94bHeYK7PszNus459O8MHLpqYsyKIi6rGIiICIiAiIgIiICIiAiIg0XpYrNWCGEH15C49zB83BcwBW4dKlTrVrGX2Rwt/M5zifLV9y1AN6ut228lwObbqzT+nT49dUhUF6CqAVUFkmF64FUvKeIvcGtFySAPFZDHKPIkEY4Mbfvtt81HXbb1BaLmw8F0jRXCPR4ruHXeAXdnJq17QzB8x2e8dVp6gPE8/Bb60LTx8fxSqyW9FQCWVQC9IW7Sja0QotbTNlY5jhcOFipjgrbgq7QnWXJ8UoXU8ro3cNx5jgVEW86b0AdEJQNrNh+6T81oy5uSvTbTRE7gXROiyuuyaA/VcJG9zgA7zaPeudrYNA6vKr4uT9aN34mkt/mDVdw8nRmrP4/avPXqxy7AiIvpXJEREBERAREQEREBERAREQcP04qczEKg8nhg/C0BY+Jt4j7/co9fUZk0sntyPd+ZxP6qVFsaB2L5jkW3bf1dnDGo19GxYPocXsbJMbB20Nbvt2lZObQ+AjqlwPA3us7hTtalhP2G/BXldNIhGJaxo7o8YJXvksdXZH29qjY9hrqitawbiwFx5C+1bgqIoQHufxIA8Ao9Ea0ltdo6dsbAxosALBS2q0xXmLXSFFlxoXpCNVZC0RHZTMrDgrTlferL1TeFlUHEIcyN7DxaQuVSNsSORIXXXhcsxePVnlH23fFYORHiWiiGr1FPlyxyew9rvcQVZRZonU7Td/abgHmF6sdo5UZlJTv4mFl/vBoDvMFZFfWVnqiJcWY1OhERSeCIiAiIgIiICIiAo+ITZcMj/AGY3O9zSVIWD02qMvD6l3/bLR3us0fFRvOqzL2sbmIcKhG4Kdr7FCiKuufsXzV43LsVnUOs6Mu1qOL7tvcVMWM0Kfejj7L/G6yZWifEIR5kVTVSvWryEl9ivMVhqvNWiimy+1VEq20qolaInsomFD1ZcrrlacqrrKrLlzHSH95k+8unPK5djjr1Eh+0fisHI8NNEFERZU3Xej6XWoI/sl7fc4/NbGtO6L5b0sjfZmPuLWn5rcV9PxZ3hrP0cjNGskiIivViIiAiIgIiICIo1diEMDdaaRkbecjmsHnvQSVzTpYx9pDaJhuQ4PntwsLsZ37Q7wCq0o6S2AOiowXONwZXCwb2safWPabDvXM5ZXPcXOJc5xu4uNySd5JO9YOTyImOirVhxTvql6Cqrq2FUCuZMNjp/R9LeltycfiR+i2GTetQ6NpupIztv5/6rcJd6n8J6qF61eIFFJearrSrLSrrSr6SqtC8Cvbq2Cqrq6JV6HFWnKpxVtxULSlWFiodZrjyBXKqx+tI883H4rpeMy6kLz2Ll5KwZ58NFfDxERZ0nReip30dQPtsPvafkt7XP+ij/AJr/AMX/ALF0BfR8Gd4K/n/MuXyP6kiIi1qBERAREQFrOk2G4k676Kr1D/CljgI7mvMZI8b94WzIvLV3GnsTpwjHMYxiEltTLUR3Nr2EbT3OYACtclndIdZ7nPPN7i4+8rsfSBpZPh8kbRFFLFKw3zNa+sDtG+1rEcFz6s0shkNxh1GDzIefJpaublpETqbftsx2mY3prjASQBtJNgBtJJ3ADirz49TY71gdreXf8lIqMZkeCGiOEG9xTsEVweBPrEeKghZpiF0LgKqBVsFVAqEwk3Do8qNWdzeYXRZFxfC691PIJG8N/d/QXV8ExhlTGHA7eISPk9TUXrgvFFJW0q40qy0q4CrKyjMLoK9uqAV7dWbV6ekq24r0lRqyqbG3WcbKNpSiGF0yqNWDV9paCsxpDjHpDrD1RuWGJWDJbqt2XxD1F4F6qx0XoqZ9HUHm9g9zT81va1Doyg1aNzvblcfcA39Ft6+l4cawV+zlZ53kkREWlSIiICIiAiIg1jpC0fNdRlrBeWI5kPaQLOZ4jzAXBrEGxuCNhB2EHkRwX1AtP0q6P6atcZWEwyn1nMF2uPNzOfaLFZc+Cb96+V+LL09pcQCqBW8y9FNcCdWSncOBc6Rh92Wbe9arjmEyUc7oJSwvaGl2WS4DWFwLkDbYjhxWG+K1e8w01vWfEoYKqBVsFVAqqYWLgWQwfFH00gc0m1+sP64rGgqoFQmHsS7Dg2MR1LAQRe20f1x7FPIXP9Ao9fMFyNoII4G29bqyqLDqy7OThuPyK82mlqoFUBegr2BcJ2c1hptKYI3FkgkjcN4ew/pvWVdIALk2HasZXxMqxqagc323jd93ivZtOuzyIj1RZtMqYDq67jwGqR5la5jmM57LAOud5JA47gBwWWqdCoz+zkc37wDx+ixOL6PPp49Yva4bdwIOyyptN58rIisMDderwBVhZ5e7AF6il4TRGonihH13gHu3uPuBSIm06h5M67y63obTZdDTg7ywPP4+sPIhZpUxsDQGjYAAB3Dcql9XSvTWK/JxbTuZkREUngiIgIiICIiArFbI9sb3RtD3gXa0u1NY8taxsr6IOV13SxK3WY2lDHtJac2QnVcNhBaGi9jwuFzuvrXzyvmkOs+R2s87tvdytYeC7LpvoJHXXmiIjnA2m3Vl5B9uP2viuPYrhU9JIY543RuG7WHVd2tducO5c7PGT4u8NmKaenlFBVQVAKplnawXc4NH2iAsul+0gFVArFHF2nZE18p+w02/MeCSelvaT1IgATb9o75KyvGyW9Fc5qR6updHcPUe7mT+g/Rbk5oIsRcdq1ro4AOG08l7l8YLidvWFw7zutnWaY1Mw0RO4iUP0LV/ZuLez1h7ivcqbdrt7w3apaLx6isoW3u8l5+1u8ApIXqkMhsLlSrWZ8PJtpHWE0tbenPj8P8ARZty510mY7OyeGjp3NBMT5Ztcaw1SQ1nnde1xzknph5a8UjcsKCqwsAMWqI/2sBcPagdrfyHapVPj9O7YX6h5SjL+OxU5OJlp5r/ALK5qW8SywW/9GOEbX1bhzZFf+dw+HvWpaM4O6ulDGHqb5HjaGt791zwHyXaaSmZExsbBZrQA0DkFp9n8abW/wDS3iPH3/4p5WXUdMeq8iIu254iIgIiICIiAiIgItJ066R6fDTkMaZ6oi4iYbBoI2GR+5o7N64/i+lOJVt/SKp7Gu3xUv0LAPZuOsR3koO+Y5pZQ0QPpFRFGRfqlwc/Z9gXdfwXPdIelqkqGOigopKpp+tUBsMR7Re7vIFcsp6OKP1WC/M7T7ypWYgsVEM0r3OLmwMJ6scGs/VHLXfcr2HCoWnWLdd3OQl/kdivZiZijWla+IezaZ8pLXAbBs7ti9L1FzEzFJ46N0P1OtQPi4wVEsZ9+sP8y3lct6H6jVqa+Hg4RStH5mvPm1dSXF5NdZZdPDO6QIiKhari3quaa+xWUUotMRp5rvsXDsWrvSMQrKjeDLlR34MiAbs7yCfFdb0sxP0ShqZ9l2Qv1L+2RZn8xC4bh7dSJjeNrnvO0+ZW7g07zZl5VvFWTzFbmYx4s5rXfeAKs5iZi6LEqoo3U51qWaanN7nJkc0E9rSbFbPhfSNjFObPfDVs5TMEMlrbg+MAeJBK1bMTMQdUw7poptgq6aenPF7AJ4xzJLTrAeBW7YLpdQVlvR6mJ5O5ocGv28NQ2N/BfOuYo1RSRSesxp7bWPvCD6uRfNGBaT4hh5Bpp3PYN8FSTLGRyaTtZ4Fdv0F02p8Viuz6OZgAqIXHrRu5j2mcnDyQbQiIgIiIC0XpV02/s2BsUJBqqgEQjYctu50rhyF9l957it2qJmxsc9xs1rS5xPAAXJXytpDjr8QrZ6x+57i2AexA0kRt77bT2koLMd7ue5xfI860j3nWc9x3kkqvMUTMTMQS8xMxRMxMxBLzEzFEzEzEEvMTMUTMTMQbR0c1eXi0Qvsmhkj7y3rD4FdtXzlhNZk1lHNe2pUx633HODX+RK+jVy+dXV4n6N/Fn3ZgREWJpEREHOembELQ01IN80uvJ/hxWO3vc4flK53mLLdI+J5+KSgG7adjYW8tb1pPM28Fr2Yu1xqdOOHMz26ryl5iZiiZiZivVJeYmYomYmYgl5iZiiZiZiCXmKuixCWlnjq6d2rNEbjlI360b+bSNig5iZiD6h0P0jixKkjqotmtcSNO+ORux7D3H3gg8Vml87dEWkxocQED3WgrCGEbLNqP7t3Zf1fEcl9EoCIiDnnTljRp8LdC02fVPbCLb9T1pfe0av4l8+NdYADgNi3zp5xrPxNlODdlLCAQP4snWf8Ay6g8FznMQS8xMxRMxMxBLzEzFEzEzEEvMTMUTMTMQS8xMxRMxMxBeqJDqkjeLOHeDf8ARfTGD1Qmp4ZQbiSJjwees0FfMDn3Fl33oprDLhNNc3MevGfwPcGj8uqsPOr7sS1cWfemG3IiLmNwo+IVbYIZJnbGxsc91+TQT+ikLRumLEsnDXRg2dUPZGLb9UHWf5Nt4qeOvVaKo3t01mXGPSTI58rvWle6R3e9xJ+K9zFED0zF3nJS8xMxRMxMxBLzEzFEzEzEEvMTMUTMTMQSsxMxRcxMxBfn6zSPd2HgvqHo30kGJYdDOTeRoyqgcpWAa1+8EO/EF8r5i6Z0C6RZFc+jeepVN1o77hNGCbfiaD4tA4oPoRERB8eaYPqP7QqjVMMczpnue131bm7QDxGrax5LD5i+qukXQCDF4tto6hg+hlAvs36jx9Zm09x28wfmnSfROtw2QsqonMFyGvHWjfyLXjYb77bDzAQYvMTMUdEEjMTMUdEEjMTMUdEEjMTMUdEEjMXZ+gmt1qWohv8As5g4DkHt+bSuILpHQbiAjrZo3OAbJTk7TbrMe3V29znrPyq7xSuwTq8O6oo/psX8Rn52/Neenw/xI/zt+a47pJK4f034rr1sVOD1YIrn/EkNz7mhvvK7McRgG+WP87fmvl/SXFDV1c9R/Ekc5vDq3swflAWzhU3fq+TNybarr5omYmYo6LqMCRmJmKOiCRmJmKOiCRmJmKOiCRmJmKOiCRmKThtdJDPFLFfMjka6O1yS4EWFhvvuVeBaP1dc/LpYXyuvbqizR955s1viQvono16LIcM1Z59Waq4OtdkOzdGCLk7T1j4AcQk/8e1f/S678jP/AKRb6iAsJpj+6P72/FEQc5REQEREBERAREQFVGvUUb+HtfL1ytlEVcLJUqpEVkK5ERFJ4IiICIiAiIgIiIOhaFfure93+Zyz6IgIiIP/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7" name="AutoShape 17" descr="data:image/jpeg;base64,/9j/4AAQSkZJRgABAQAAAQABAAD/2wCEAAkGBxAQEhISEhIUFRUVEhQYFRQVEBUUDxAQFBUXFxUSFRUYHSggGBolGxUVITEiJSkrLi4uFx8zODMtNygtLisBCgoKDg0OGhAQGiwkHCQsLCwsLCwsLCwsLCwsLDQsLCwsLCwsLCwsLCwsLCwsLCwsLDcsLDQsLCwsLCwsLCwsLP/AABEIAOEA4QMBIgACEQEDEQH/xAAcAAEAAgMBAQEAAAAAAAAAAAAABAYDBQcCCAH/xABEEAABAwICBgcFAwkIAwAAAAABAAIDBBEFIQYSMUFRYQcTInGBkbEyQlKhwRRi0SMzQ3JzgpKiwggVJFNjsuHwFzSz/8QAGQEBAQEBAQEAAAAAAAAAAAAAAAIBAwQF/8QAIhEBAQACAgICAgMAAAAAAAAAAAECEQMxEiEEYVFxEzLx/9oADAMBAAIRAxEAPwDuKIiAiIgIiICIiAi/HOAFzkBtO4BVCvx+arJionakQykqyNvFsAO39fy3FNDcYvpJT0zurJL5TshibrynhcbGjmSFrjilfNm1kVO3715prcbCzWnlmomH0UNOCImkuJu557Uj3b3OccyvNfi0cP5yQA/CDd3kFWk7Zpm1Hv1kx/VEcY/laoE1RO32aucd7muHk5pWnrNK2H2Iyebj9Fr5MWqH5iIW7rDzK3TNrE3SmuhObo528Hs6uQ9z2ZfyqyaP6X09W7q84pv8qS13cdR2x/ryXLZq+Qe0Ix++L/IqBU1rXWvkQQWua7tNcMw4HaDdPE2+gkVY6P8ASA1tN2zeWJ2pIdmvldslt1x8wVZ1CxERAREQEREBERAREQEREBERAREQEREBeJpWsaXOcGtaCXOJs1rRmSSdgSWRrGlziGtaCXOJs1rQLkknYLLnuI4rHibrveRQsddsTM5a1zTk94HsxXGTTmdp3W2TbLdJdRVyYqSG60dEDtzbJWEbzvEfLfv4KXX1EFKwa7mxsaOy0bT3BaLFdPYoRqRUlUQBYakcTQAOBc/LyVBxbTWqLi+LD2Md/m1MgnkHMNdZjfAKtJ2utTjFXVAilidHFvldZotx13ZD1VeqHUUFzPU9a/eyHMX5yO2+AVGxPHK2qP8AiqzL4Q+7RyDG5BRoZqdu50h4uNm+W1aLm/SVpNqaEN521n/xFQ6itlfnJJ4XuVpWYi85CzRwaLBZYXEmw2laJ7XX2Z962mF4S+btE6sY2u+K20NH1TRvCDUy9WPZbYyu9GAqz4zVMiYWsAAbZoA2Af8AQjFfqnuoiJqZ7o3sN7hx7Q3hw2OHI5LsuiuNtrqWOcCxcLPaPdkbk4d18xyIXBcUrS9rr/CfRdD6Caoup6iO/syMd/G3V/oU5T02X26ciIoWIiICIiAiIgIiICIiAiIgIiICIiDxPC17XMcAWuaWuB2OaRYg+C+U9J8PlwqtmpdZ7Q114nhxBfA7NhuNptkeYK+r1z3pX0QirxTyFhL2Fzbg2Oo4Xsc88x8ynlr2a36cPi0kqhl1znDg+zx/NdeZsU6z85DA/mYQD5tsrgejhrf0R9fqo0mhEY91w8XBP543+Kqa5sB/Qhv6j3D5G6/WRQcZG+DXD6K0S6FEey53nf1Wvn0VmbsN+8W+a2cuNLx5IcFID7ErDyN2O8ip7CIRYEOkOQAz1eahxaPVDjbVA53yVjw/ABAx0js3Abdw7lt5MU+FXTBoW0NEB+kcwved+sRe3gLBVbFJy5rv2gHkxbHE63Wi2+4PQLRVclw/9qT6q0NViD7Mf3H5rofQGTesHKH1lC5tiDrgN4keQzXTugaL/wBx3EQjxJlP1CzLonbrSIi5ugiIgIiICIiAiIgIiICIiAiIgIiIC1mkA/JA8Hj0IWzUHG23hfysfIhZl02dtHS5hZn0zXDtNB8FGoHZFbFjlyjpWmqsFYfZy9FqZ8PLdoVskKiygFZYSqp9hZe9lrNIuzBKRub9QrdPTjcq1j8BdFM3ix3opnqxV9xTG1mtEO5RJ6j2s9pXnQWjNbL1JJaxgL5XD3Ixw5k5D/hbHTvCKenjbLA17O2GkOkL9YEGzjfYct2Wa9lzkunmmFs20E+ZvysPFdm6EKbVpJ5PjnsObWMaPUuXBRXZHP8A4X0z0a4cafDKRjhZzo+scDtDpiZLHuDgPBMumSe1nREULEREBERAREQEREBERAREQEREBERAWKrj1mPbxaR5hZUQUrD5MyFsQ9ayob1U728HG3ccx8iFJEi88dqkOesMjl4MixPet2aeJXbVopjcnndbWqks0rSFyiqjUaHYP9jiqPimqHG+/qWGzG+ZcfFaXpTqNSmjbvdKD4NBP1CusWa5F0mYr11V1YvqwjV73nNx9F0495Z7Tl6x01+h+GOr62mpQLiWVodyib2pT4Ma4r7Ca0AADIAWA3ABcK/s5aPXdUV7xk0dTF+sbOlcO4agv95y7su9cRERYCIiAiIgIiICIiAiIgIiICIiAiIgIiIKppbDqyMkGxwsf1m/8H5KC2RWbSKk62BwHtN7Te9u0eVwqZBLcLhnNV1xu4ml68OesBkXh0ina2HEZcrLWayyVs13KNrKKqMuvbNVXSjRX7c0yx2Ew9ncJB8BPoVYHEvcGN3nM8Atk6MNAA3LcbZdxlkvpf8ARHAmYfRwUrP0bAHH45D2nv8AFxJW4UPCq5s8bXjgNYbw62amL1vMIiICIiAiIgIiICIiAiIgIiICIiAiIgIi8yPDQS4gAbSTYAcyg9Ln2M0n2edzR7Lu0zhqnd4G4Wxx7pIw+luGvM7/AIIQHC/OQkNHmTyXOMT6SZquZutTsbG2+qxpLphe2ZebA7NlgpzwuUbjnJVqMij1VRqheMNc6pjfLG11mA3DrA5C5tmbqr1uOEkhotzd+C82Us7ejHV6baWYDNxsobqtzzqsBz8z+C1tLFLUOs0Fx47h+CuWD4Q2AXOb954dyyRtZMLw4RNufaO3lyXuSIucGjafkOKltDnnVYLn5AcTyU004hFhm87SumOG3PLLStYxjkmFz0s7Luj7Uc7AfzkZsQRu1hYkeI2ErqeG18VTEyaF4fG8Xa4bCOHIjYQcwQuS6dUhfSPdtMbmv8L2d8nHyVV0P0tqcMfePtwuN5IXHsO+80+4/nv33yt6pNx57dV9GotLovpPS4jH1kD7kZSRuylhd8L2+hGR3FbpSoREQEREBERAREQEREBERAREQERaTTOv+z0czwbEt1GneC8htxzAJPggrGlmnMgeYaMjs3D5rB1yNrYwcrDifDiqFidXPUm80r5OTnktHc3YPALa09CPNpt4jJQTEusmnO1oK2FrGlx7gN5J2ALaYFglgHPHbdmeDBwXjDab7ROX7Y4jZvB0m93grLVvEED5DtsbDebbAO9GLnolSNbCwWsHh3kbgf8Aeaq0uj8Be7XZ2muId3g2XQqGi6qONm9jGtvzaACfNRsSwFs7+sEhjuO2A2+sRsIzyNl5+THyd8LpU4o44hZoDRwC2FDhU0+durj+IjMj7o39+xb+kwmnhzawvd8T87dw2DyWaoc5+05cNymcf5Vc/wANeI44W6kQ73HMk8b7/RQnxLauhWN0K6uam6cTthopydr29W0cXSZZdw1j4LmIpbRsJ2m/krRpRiP941QZEb08BIDh7MsnvSDiNw8TvUDEohrBo3BdMZpFqqU1XNS1XWQyOjfqgh7DZ2W0HiORyK65on0uNdaOvbqnICeMEsP7SMZt723HILkmNx6s0R4hwWNbZtm9PrCkqo5mNkje17HC7XNcHNcOIIWZfMGjmktXh79enk1QTd0Z7UMn6zOPMWPNdu0K6QabEbRutDUW/NOdlJYXJid72/LaOFs1Fx0uVcURFLRERAREQEREBERAREQFQulud3UwQt2vkc8jeWxt/F48lfVzLpFqr18EfwU5d4vc4f0Bbj2y9K1RVl42neMj4LWYpU6olINuy4jlcKXXObHfV943twO9VrE6rW1gOFl0c1nwRwZDExu8DxcdpWxqD19bQ0o2OqYy7myH8s8HkRHbxWhweftRjgB8gpGjGPww4t1kus4thlEMbWkufM9zRt2NAYH5n5rK2O44pXxU8bpZTZo83H4QN5XNcA0+fPXOc+4pnfkx/lszycOJB2ngTwAUjSulkq4BPVEtbrs1YmuIbqF1i023W7R46vJc6rKkyzwwR9hvWtF2iwaR7LR4eq9HF8eZcdzyv6cM/k2c048Z92/T6NMS8OhVe0Qxd2q2nnyeANQneNzDzG7iPnal43rQjCua6faSOle7D6Q57KmUbGN3wsPxH3ju2bb22vSBpm5h+x0ZvO/J8g2QMORsfi9FX8EwllOwAe0c3OO0neSrkTawUeHMp47AbBn+C1M7Lkk71YK462Q2epWukhVIUrSGG81MOLnf7V5koFscVi1q2mb8Mcjz3W1R81sXwhGqpLTlv04k8l+TRPisXdg3BHas8EZhwsbg81t8Vqm0wJFjKR39UOA+9zVTfK55LnEknijH1J0fY0a6gp5nHWfqlkh3mSNxY5x79XW/eViXLegCs1qSpiP6Oo1hybIxv1Y5dSXO9uk6ERFjRERAREQEREBERAXFdO60f3tP/pwxt/kDv612pfOOm9VfEsRd/qhv8LWt/pVYpyQK/EC4k3Wqe5YXPKOcrQ3GF1dnfu/gvfR+zrsVJPuxPPjcD6rXUZs7wW46J3NbX1D3bGx5ngNYE+iNdT00qBrsgGyNg1hu13C3yb/vK5x1TG1lCxgt+WJ8b7VYK3ETK+SV21xc7u1tg8Bl4KtYe/XxOkHwm/ycfovs8mM4/jzH6/18D4eWXN8vPkvW/X6nqO2S4Q2aOM+y8MbZw27N6rmmOllTRwinIBnfcMcD2nM2a54Dnv8AMrf6QaSxYdRtlf2nloEUd+1LJbZyaNpO4c7LjL6+SSR9XVO1pHm5O5g3MaNwAyAXxI++3OCUYiBkkN5HZucdt1JnxTWybs48VVJ8YdJkMm8OPeskFUqYtUNStfj+NxUzRlryvyjiHtPdxPBvNV3EdIur/JxDXlOwe6z7ziouGwarnSyO15Xe087h8LeARrb4RSOa5087taeQWJHsRM2iJg4BZsQrgzMbv927y2qA+stYbybDv2/RRqyNznBg270Y0lYXSOJ2lQwyxsrDiEbYW2G3eea0I2oOidB2J9TiDoSezUQubbjLF22fy9b5rv6+UNHMQ+y1dNPewjnjc4/6esA/+UuX1eoyXiIiKVCIiAiIgIiICIiAvlrSGfXq653xVk/k2R4X1Kvk2umD5JXjY6WR4567ib/NXinJEc7NfrliBufFZ3hWhJpzmFm0UqeqnqxvdGB5uF/ko1OclHgdqVLubVXH/eJzm8bPpcH1fZdzyWv0fq2MruuebNjY8njkzVAHMl1vFQ3VGVlipIcy478zyHBe35HLvHTyfF4Jx2t3i2LSVcv2iY5NAbEz3Y4xsaOe8nefC2lq5y857NwWSaTW7hsUaeRrBdxsF897Xi9lGdXySXZFkPek3Du4lYnB0227WcPef38ApkTQAABYcAjX7R0zWZN2na4+048ypkklhZeWDVF1ge+5RiRh79eoaNzWk+Jt9At2WBhe7efRV7BXf4gnl9FuMRmsCg1GKSay1oClTm6wALR5kbcEcQvqbQrEDU0FHMTdz6ePX/aBoD/5g5fLkgXfeg+t6zDAy9zDPKzuDj1o+UijLpWLoCIihYiIgIiICIiAiIg12kVeKelqJibdXDI4d7Wkgedl8pbG24AL6xxjDmVUMkMgu2Rpa4cQQvnrTLQCsoiSxrpor5PaLvaPvNHqPkrxqcop8GbgpTwo1K3M8svFSXq0FMcyFhq8pWO4gheo3WcExNuTTwck9USqXtHkPVTX8PNYqKLVYOJzPeVirKu3ZZm4+Q5lXyZbrJHmrqQzm47ANpUJsBcdaTM7m+638Sp9JhuWuXXcb3JHosjqVw4ea5qRQ1Z42WWQMsvL3WWsY5n7lgcVkssEzkGfBz+VJ5fRbGudc2Wswo9on/uxT3uuVgh1TFGDVNqBdRw1aMUgXWv7PdXlXQ8HQyDnrh7Hf/NvmuUShXzoHqS3EZo90lI4/vRyR2+T3Kcumzt3xF+XX6uboIiICIiAiIgIiIC8SRhwsQCvaIOEdMeBiCoZMxtmSDVNhlrjMX7wT5LnrivqfHcFhrInRStDmkeXMLhGmPR7U0Rc6NrpYtxAvIwcwNveFeNRYpLlJI12tHEi/gc1FJWSKbVB47u8q0ptZVEdlntHyaOKwwRBvMnad5XiFlszmTtKzArBNhqAABnkv10oKiAr91loyPco8hX6SiDyNihSG5UyY5KFZBKw91iprStbCbKdG5BkcFgLc1JC8PbmgiyhWPoqqeqxOI/EyVvmwn1aFX5QtloZC/7Ux7QfyYcT3uBaB8z5LL02dvpGCsBUxj7qpYLHM8AkEBWinhIGa5OiQiIgIiICIiAiIgIiIC8SRhwsRcL2iCk6S9GtFV3cG9W8++zIk89x8VzfF+iitgJMRbK3h7L/AMD8l35FstZZHyrW4RVQG0sEjOZaS3+IXChNevrGakjf7TQe8LR4joTQT+3Ay/HVF/NV5M8XzaHr9Ll26t6I6J19QvZ3PJHk660VX0OvH5uo/iYD6WW+UZ41y66XV8k6J64HJ8Z8wvxvRVX/ABR/P8E8ozVUCcrDZdNj6IKtxGtMwdzCfqt1h3Q3CLGaZ7uQs0fLP5p5RvjXGWhSol3Wboow5wADHAjeHuv455qH/wCIaS+UkndrD8FnlDxrkMa/XMubAXPAZkrtNN0WUTdpe7veforFhuitHT/m4Wg8bC/mnkeLi2AaA1lY4EtMUe9zh2iPut/Fde0c0LpaNga1tzvJzLjxJVkYwDICy9Kbdqk08sYBsFl6RFjRERAREQEREBERAREQEREBERAREQEREBERAREQEREBERAREQEREBERAREQ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 name="AutoShape 19" descr="data:image/jpeg;base64,/9j/4AAQSkZJRgABAQAAAQABAAD/2wCEAAkGBxQSEhUUEhQVFBUXFBcVGBUYGRcUFxcXFxgXFxcWFRcdHCggGBwlHBgYIjEhJSksLi4uFx8zODMsNygtLisBCgoKDg0OFxAQGi0kICUsLCwuLDAsLDAsLyswLTcsLC4sLzAsLCwsLCw3LCwsLCwsLCwsNyw1LCwsLCwsLCwsLP/AABEIAMwAzAMBIgACEQEDEQH/xAAcAAABBAMBAAAAAAAAAAAAAAAAAwQGBwIFCAH/xABLEAABAwICBgUJBQUECQUAAAABAAIDBBESIQUGEzFBUQcUImFxFzJCU4GRkqHTI1Kx0fAIFWKCwTM1Q6IkcnN0k7Kz0uEWNFRjg//EABoBAQADAQEBAAAAAAAAAAAAAAACAwQBBQb/xAAvEQADAAEDAwEGBAcAAAAAAAAAAQIDBBExEiFBEwVhcYGx4SIyofAjUVJykcHR/9oADAMBAAIRAxEAPwC8UIQgBCEIAQhCAEIVc9IHSzTUGKKDDUVIywg/Zxk3zkcN5BAuwZ943oCwamoZG0vkc1jGi5c4hrQOZJyCrvWXpnoKYEQF1XINzWdlm6+cpFreAOfBUFrPrbV6QfiqZXPA82MdmNu/zWDK+Zz396Y0+inuzPZHfv8Acg3LJ0r08Vrz9hDDCL3F7yutyJNgfEAKK13SZpSUOa6skAcb2ZhjIzuA1zQHAZc9yYwaHjHnEu+QT6CgZ6Mdz3DEfwUulkepGr/9W1//AM2r/wCPN/3Jej140jE4PbW1NxfzpXyDMEZteSDv4hbgaMfwgf8A8N35LCbRxHnQkeLCP6J0nOsdaN6Y9KRedKyYXB+0Y0m3IFtrBTXQXT6C5raylwgk3kife3L7Jwz7zi9nBVjLo6J3o28Mkwn0J9x1+4/mnSzvUjq3VzXKirv/AG07HutfZnsyWz9A2PBb5cRvjfE4HNjgQWuGViMwWkcVZ+onTPUUxbFXXqIcm7T/ABmDIYif8QAcDmd9+cSR0aha7QWm4KyJs1NI2RhG8HNp+69u9ru4rYoAQhCAEIQgBCEIAQhCAEIQgBeEr1UN029I7nOfo+keNmBhnlablx3OhBG5o3O5kkZWNwMelXpbc9zqXR0lowC2Soac3k5FsR4NA9MZk7rWuafpKR0hy3cSsqKkxnPJo/Vgt5E0AWGQCkkRbPKOiazcLu58fYtvT0N83mw5DM/+EzikDdyU60VMgbymbEzc0E8zmn7dK23Zd25RTrRR1pASz97nmj98Hmon1pHWlzYbklnrGv8APa13iM/etZU0Ubs2ktPLeFretI60ugwqqcjJwuPktJW6L4x/D+S3xqU2k7lx9zq7Gv1V1pqdHTbWmfhJsHsObHgG+F7f65EXOea6j1E1yg0pTiWI4ZGgCWEm7o3H8Wmxs62duBBA5crqQPzGTvx8Ulq3p+fR9Q2endhe3Ig3wuad7Hji02GXcDvAUGiae52ahaLUvWeLSNKyoisCRaSO+Ixyekw/0NhcEFb1cOghCEAIQhACEIQAhC8JQED6YNc/3dR2jNqifEyIi12AAY5MxwuB4uC5egiL3W95Un6T9Zv3jpCSZpvG37KLheNhNj7SXO/mWlpWYR3neuo4x3HYAAbglBIm2NGNSIbDrao2qa40Y0Gw62iNqmuNGNBsOtqvNqm2NZR3cQ1oLnE2DQLknkAMyU3Gw42qcT0srGMkexzWSXwOIsHW32Vgal9G57M1aLcWwZeza/8AaPbyU31k0BHV07oXdnK7HD0HDzSPwtyWLJrpm0l3XlmqNJVS2/kc/wC1Xu1XulKGSnlfDKML2Gx5EcHDm07wU0xrammt0ZmhwXplXwYhiG8b+9K40YkCN90Ua5nRtYC8nq82Fkwyyz7Mm70bk+BK6sBXEdVHY9xXS3QZrOKugELj9rShsRH/ANdvsj7gW/yqBMsdCEIAQhCAEIQgBQfpl031XRc1jZ8w2Dc7H7TJ9svuYlOFRH7SmlSZKWlBIAa+dwywkuOBh53GGT4kBS8DblPsSZwJTEunGL417jTfGgPQ4L4l7jWdNo6eTKOGV/c2N7vwCkWjOjnSM1v9HMQPpSuEdvFubvkou5XLJKG+ERnGvWuvkMydwG9WxofoY3GqqT3siAHsxuv77KwNAan0dH/YQtDvvu7bz/Mc/cqa1UrjuWzp6fPYpjVno6rKuznsNPEfTkBDiObY8ifE2Hird1W1KpqAXjaXycZn2Lz3NsLNHcPmpRhXmFY8mW77Pg048cwIFqwc1OS1JuaszkvVER121Qjr4+DJm+ZJb/K/m0/L3g0VpjRstLK6KdhY4H2OH3mH0h3hdPuatRp7QUFXHs54w8cDuc082u3gq3Bqaxdn3RXlwLJ3XJzTjXuNT3WLorniJdSO27fuOwtkA8cmu+Sglbo+aEkTRSRkffa5vzIzXp48+PJ+VmC8VR+ZDepzHgpb0Mab6rpSG5syYGB2dh27FvDPthvvUQxJKmndG9r2Etexwc1w3hzTcEeBCtZBHbyE10VWieCKZoIbLGyQA7wHtDgD35p0uHQQhCAEIWq1p04yhpZamTdGwkNuBiduawE8SbBAabpA1/p9FRjafaTPBMcDTZx/iefQZfK/jYGxXMut+s82kqg1FRhDsIaGtBDWtF7NaCSeJO/iktI1tRpGrL3Xknmfk0X3k5MYCcmjcLnIBXhqP0c09E1r5mtnqMiXOzYw8o27v5jn4KrLmnGu5ZjxVfBz6btyIIPfkVcHRdqpC6k21REyR0riW42h2Fjcha44m59oUG6SGY9LVLW8ZWtHtawCyvjRVIIYo425BjGty7hZYdfnaxyp89zVo8Sd034G8Oq9GN1LAP8A82/ktnTaLhZ5sUbfBjfySzAnDAvPl0+WbaSXCM42WyAsOQSrQsWBKtC0yiimegLMBACyVyRU2eWXllkhd2ObmBCTcEuUm4KLRJMQcEi8Jy4JF4We0XSxq8JrURBws4Bw5EAhPHhN3rJaNMM5t1w0WaSsmi9HGXM72O7TfGwNvEFaR7TvINjuPPwVndN1AA+CYAdoOjPPs2cL+8qV9GGjIKnREcdREyVuOXJwuR2zuO9p7wV7mLU/wJt/A8m8H8WoRpujLpg6u2Okrm3hY0MZO0EuYBkBIPSaBxGYtuPC/oJmvaHscHNcA5rmkFrgcwQRkQRxXLHSRqGdHuEsJc+mebAnN0buDXcxyPdn3zP9n/XRwedHzOu0gvgcTmHDN0QucwRdwA4h3PLVFq1uiipcvZl7oQhSIgqX/aT0q5sVLTNItI+SV4ucX2Ya1lxfzSXv3jewcldCoD9pSBwqaR5HZdC9oOWbmvBcLb8g9vvQGr6ENFB0s1S4X2YEbD/E+5cfYAPiVuVEx3BVt0JzjqszfSE+I+DmNA/5XKyGtuvnNddVmqT29JKWKWUtp2gvp+NpHnTQyHvAwuPyarrjVd61aPLNNUEvCQFv80eK/wAnt9ysSJd1FbrF/b9v9HMM7PJ8RxGnDEhGl2JAsXalWpJqVatUmejMLJYhZK5FZ4heoQHixcsli5cZ1CTki9LOSL1nstkQem8icPSD1kyGmCu+maDFQtd9ydh9ha9v4kLYdGMZj0fAR6WJ3vcUh0tf3c//AGkf/MpNoDRpgpoIuLImNP8ArBoxfO6lVN6WZX9T+n3OJJZ2/cONMUTamCSF47MjC3wJ3H2Gy5p0fWSUdSyRuUkEodbO2Jjs2mxBsbWPcSumsVlzLp+UPqp3N8108rh4F7iPktvszI26n4GTXwl0s7SikDgHNILSAQQbgg5gg8Qsky0HA6OmgY8Wc2GNrhkbOawAi4yOY4J6vXPOBVh0/avGpoGzsaTJTPLsrk7J9hJle1smOuQfM7yrPWE0TXtc14DmuBa5pFwQRYgjiCEByf0Z6xNpKktkOGKYBjidzXA9lx5DMi/er4p58J5gqkulDo8k0ZLjYHPpHnsSb8BP+HJyI4HiO8EDHVLpFlpmiKcGaIZNN+2wcgfSHivK12jq69XHz5R6Gk1Uyui+C39b6FszIJYzd8FTFLb0sGMNkAG89gk+xbSJQin6R9HuFzK5h5OjkJ/ytI+amFDUtka17Dia4BwPMHcV5eR5O3XO23uN8KO/RW5sY0uxIMSzFfBVYu1KtSLSlWlaZZRQqFkCkwVldXJlbMkLxC7ucArBxXpKwJUGySRg5JPSjkk9U0WyIvTeROHprOVkyPsaINDp/R3WH0sZ8wVLZZCd2CJj3ZnvfgHepDU1LRk3M8+A/NRnTmtNLSvDKiXA4jEBhe7LdfstNlFdMdKdOwEU7XSu4EjAz55n3LkTnuVMR8/32O3WKadVXyN/r1rE2jpnG/2rwWxt4kkZu8Be9/Dmqh6PtXzX18EBaXRl4dLvts25uuQQQD5t7+kExr6+o0hOC7FLK84WMaL79zGNHBdH9EmoH7shL5rGqma3abiI2jMRNPHPziMiQOQK9vR6X0I2fL5PK1Of1q3XC4J+hCFsMwIQhAI1lJHMx0crGyMcLOY8BzSORByKp7WnoIieS+gm2W+0UuJ7L8AH5uaN+8O4K50IDkPXXUWr0W5gqQwtkvgkjdiYSLEtzAcCLjeBfO17FWB0Qae2tOad57cJ7PfGd3uNx4WVqdJGrA0jQSwgAygbSEm39o0HCLndizbf+JctaF0lLQVQfYtfG8tew5XANnsd7j7Qs2rwetjc+fHxL9Pl9K0/Hk6cp3XTpq0Wh9JsniZNE7ExwuD+IPIjct3C64uF4WJ+HyetkXlcC7UoEm1Zha5MzFAsgVgFkrUyDMrry68Qu7nAJWBKyKxKiySMHJJyVKTcqaLEIPWuq6gNDnONmgEkngBmSnVVLwHtVU9LetIazqcTu06xlI4N4M8TvPd4rMoebIscl7tYodsrzWbSrq2rklAJxOwxttc4QbMaBz/qVP8AQ/QTWyYTUSwwNIuQCZZGn7pAAZ7Q4pr0FapGqrBUyMvBTnFc2IdNkWNseV8V+FhzC6WX0kyplSuEeHVOm2yJaldHlHoztRMxzEWM0lnP45M4MGedt/G9haWoQpHAQhCAEIQgBCFD9fukGm0Wwh52lQW4o4BvPAOedzG95zNja6AlVZVsiY6SV7WMaCXOcQ0AAXJJK5Z6W9MUNXWmahxdptpXFoYx7xuextg7Mby7efnq9cNc6rSUuKd5wX7ELco2C9wA30j/ABHM5cAANbSaJe8i+VyB35/ggN/0fa4OopNnJd0Dz2gMyx27G0fiONle9FWAgOYQ5pAII3EKlafRcUY7DRf7xzJ9q3WgdPPpTbN0d82cu9v5bl5us0XW/Ux/m+v3N2m1XSui+PoXRBIHDJLgKK6J0qyZgkidle3IgjeCOa3tPpIbnj2j8lgjMk+m+zNd4t1vPdD8Be2RFI13mkFK4VsS34Mze3InZeWSuFGFS6Tm4jZeEJYtTSesY3jc8h+arvaVvTJzvXBk4JhVVXBvv/JI1NYXdw5D+qh2sWtjYi6OHtSC4J9Fh/qe5ZOq81dGJfM0dM4l1ZGY6+a3toYrM7U7wcA3hv8AG/8ALiqHqJ3SOc95LnOJc5xzJJzJKn8jTKS6Q47m5vndaPTeg2ZOiGG97jh3eHFexpdLOCduX5Z5uo1Dy17i++iPWPR0lLHS0bix8bLvikAbK5x855IykueI7r2VgriR8ckLgc2OBycCQb9xCt/o76aHR4YNJEvZawqbFz22AwiQAXfuPa87PO+ZWozl+ISVJUslY2SNzXse0Oa5pBa5pzBBG8JVACEIQAhCiXSTrmzRdKX3BnkDmwMIvieLXcRcdltwT4gcUBpelbpLZo5mwgs+re3LcWwg7nP5u5N7s+F+cp5p6ydz3udLLI7E5x3k8zwAHLcALBEsk1bUFz3Olmldic528k8TyA9wAsFOtEaJZAywzcfOdxP/AI7kBqtG6vtjF3Wc/nwHgn7oMOa2mDwTLSZthHegENosXOBSGP8AX6/W5GNATjozmDnywHeQJG+zsu/op8dHu4H2FUpobSjqaoinbe8bwSObdzmnxaSF0VSOZLG2Rli17Q5pHEHMKnLp8eVfjX/SzHmvG/wsjboHt4H2LOOue30j7Tf8VJurqNa06YZF9lHZ0xGe47MHie/kPavNy+z1jTqba/fyNT9opLfJIp+85PvfILF2kpD6XyAUciLgM3OPiSUjR6XdTy4nXkjOTmntEDmy+4j5rDj9S66etr/JU/auCdt8f0JGZHP+873lZso3nhZb+idHKxskZDmOFwR+sinHVwvTx+y45um/0La9oU1+BJfqRWviEUT5H+axpcfYFSrpMTnPdvcS4+JJJ/FWb0w6ZDI2UjD2nkSSW4Maey0+Ls/5VVYevRjHMLplbIx1dW96e452i8PayP6/WfvTfGvRJb9clIiLS6Pa4WcARyUZ0zoB0V3M7TPm3x7u9TwMQY+4IDS9GvSVNox4jkLpaQk4osiWE2u+Ind/q3sbncTddOaN0hHURMlheHxvAc1w3EH8D3LkrWbQOz+1iHY9ID0e8dylPQ30hGhlFNUyf6JIcicxDIfSBv2WH0vflncDpZCEIDCaVrGlziGtaC4k5AAC5J7rLkbpF1sdpOsfP2mxjsRMcc2sHEjcCTmbc+Nrq8OnvWLq2j9g0kSVTiwW9WyxkO7va3h5/cuetA0ofKCdze0f6ICT6taPELMTh23jPuHBq3O2TDbo26A2G1Wr0tL2m+BWe2TDSUmY8CgMMaMabbRG0QDnGrY6GNaAQaGV2Yu+G/LMvjHhm4dxPJU9tErSVrontkjcWvY4Oa4bwQbhAdRaYr9mMLM3n/KOZ/JVxPo10cxxEuxkuDjmSTvBPNSvUjS8ekacTNykBwys4tfx9h3juTDXaowSRwgDzdoTx3kADluKzatJ4mZdUp6d34YzbTGy0+lKewJK2sdU+3nFaetrnteH5OLSHAOzGXMLxsHS67GPO56CT6nxSUbBiuWvOJzPu3+732381L9K6Vip6d9RI77NjcV+fIDvJsLd6RooBLEySwGNjX/EAVSnShrUJ5TSwuvBE+7iD2ZJRkSP4W7vG55L6FJJJI9LFKmEp4I3prSz6qoknkPakcTb7o3NaO4AW9iZY+9Ntp+vYjaLpYOcaMabbRG0QEpimyHgFntVrWzWA8F7tkA/c8EEEXByI/EKAad0dsZLDzXZt8OXsUw2yYabh2sRHFvaHjyQFx9BmuPXKU00pO2pmtFyb44jcNcL53bbCf5edhZq5C6ONYuoaQhncSI8WCX/AGb8nE5Hdk7L7q69QHNf7Qek9rpJsQIIhha3I37TiXm44HMfJRDQbcMd+Lj8hkP6+9LdJlbttK1j7Yft3Mte/wDZfZ33ccF/amtPJZoHcgNrtkbZa7bI2qA2O2SVScQFkz2yNsgMxGUbNyw2yNsgM9mf0UFhCSdUWSD5yUBI9T9aZNH1DZo7lvmyR3sJGcuVxvB/Mqz9L6XjrakTQuxRmGMNPxEg8iC4gjuVF41udWdYnUkgJ7UZPab/AFb39ypzw7hpGfUYnklJfz3LkbHktDpNu9SXRs8dRE2SJwc0i9woFrzrC2EmKMh0h38mg8T/AEC8bT4m72Rjy4qtKUbnWzpD2Wj4aOncRMYWtleDYxMGQYD99wA8Ae8KqmZ7k1dKSSSbk5krzGveS2R6OOemVL8IfbN36KNm5N46rn70rtl0mZ7Ny9bGbhJ7ZG1QGx2yNstdtkbZAbHbIEy121RtkBpq6PDI4cL5e3NdddHmk+s6NpZbgkwta6xv2mDAbnnkuStJm7r9y6H6BNJ4tFBmG2ynlZe+++GS+7L+0t7EBQ2u3941v++VH/VetaKo8l0Jpfodop55pny1QdJK+RwD4gAXuLiBeIm1zzTTyIUHrqv44vpIChutnkjrZ5K+fIhQeuq/ji+kjyIUHrqv44vpIChutnkjrZ5K+fIhQeuq/ji+kjyIUHrqv44vpIChutnkjrZ5K+fIhQeuq/ji+kjyIUHrqv44vpIChutHkvOsnkr68iFB66r+OL6SPIhQeuq/ji+kgKF6yeSOsnkr68iFB66r+OL6SPIhQeuq/ji+kgKc0HrXUUge2J1g8EWOYBPpDvWqkrHOJc7Mk3JOZJO8lXx5EKD11X8cX0keRCg9dV/HF9JRUSm2l3ZzZclC9ZPJHWTyV9eRCg9dV/HF9JHkQoPXVfxxfSUjpQoqTyXvWjyV8+RCg9dV/HF9JHkQoPXVfxxfSQFDdaPJHWjyV8+RCg9dV/HF9JHkQoPXVfxxfSQFDdaPJHWjyV8+RCg9dV/HF9JHkQoPXVfxxfSQFDdaPJHWjyV8+RCg9dV/HF9JHkQoPXVfxxfSQFBSy4lfv7P393S/74//AKUCPIhQeuq/ji+kpvqPqfDo+B0ML5XNdKZCZC0m5axthhaBazRw5oD/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 name="AutoShape 21" descr="data:image/jpeg;base64,/9j/4AAQSkZJRgABAQAAAQABAAD/2wCEAAkGBxQSEhUUEhQVFBUXFBcVGBUYGRcUFxcXFxgXFxcWFRcdHCggGBwlHBgYIjEhJSksLi4uFx8zODMsNygtLisBCgoKDg0OFxAQGi0kICUsLCwuLDAsLDAsLyswLTcsLC4sLzAsLCwsLCw3LCwsLCwsLCwsNyw1LCwsLCwsLCwsLP/AABEIAMwAzAMBIgACEQEDEQH/xAAcAAABBAMBAAAAAAAAAAAAAAAAAwQGBwIFCAH/xABLEAABAwICBgUJBQUECQUAAAABAAIDBBESIQUGEzFBUQcUImFxFzJCU4GRkqHTI1Kx0fAIFWKCwTM1Q6IkcnN0k7Kz0uEWNFRjg//EABoBAQADAQEBAAAAAAAAAAAAAAACAwQBBQb/xAAvEQADAAEDAwEGBAcAAAAAAAAAAQIDBBExEiFBEwVhcYGx4SIyofAjUVJykcHR/9oADAMBAAIRAxEAPwC8UIQgBCEIAQhCAEIVc9IHSzTUGKKDDUVIywg/Zxk3zkcN5BAuwZ943oCwamoZG0vkc1jGi5c4hrQOZJyCrvWXpnoKYEQF1XINzWdlm6+cpFreAOfBUFrPrbV6QfiqZXPA82MdmNu/zWDK+Zz396Y0+inuzPZHfv8Acg3LJ0r08Vrz9hDDCL3F7yutyJNgfEAKK13SZpSUOa6skAcb2ZhjIzuA1zQHAZc9yYwaHjHnEu+QT6CgZ6Mdz3DEfwUulkepGr/9W1//AM2r/wCPN/3Jej140jE4PbW1NxfzpXyDMEZteSDv4hbgaMfwgf8A8N35LCbRxHnQkeLCP6J0nOsdaN6Y9KRedKyYXB+0Y0m3IFtrBTXQXT6C5raylwgk3kife3L7Jwz7zi9nBVjLo6J3o28Mkwn0J9x1+4/mnSzvUjq3VzXKirv/AG07HutfZnsyWz9A2PBb5cRvjfE4HNjgQWuGViMwWkcVZ+onTPUUxbFXXqIcm7T/ABmDIYif8QAcDmd9+cSR0aha7QWm4KyJs1NI2RhG8HNp+69u9ru4rYoAQhCAEIQgBCEIAQhCAEIQgBeEr1UN029I7nOfo+keNmBhnlablx3OhBG5o3O5kkZWNwMelXpbc9zqXR0lowC2Soac3k5FsR4NA9MZk7rWuafpKR0hy3cSsqKkxnPJo/Vgt5E0AWGQCkkRbPKOiazcLu58fYtvT0N83mw5DM/+EzikDdyU60VMgbymbEzc0E8zmn7dK23Zd25RTrRR1pASz97nmj98Hmon1pHWlzYbklnrGv8APa13iM/etZU0Ubs2ktPLeFretI60ugwqqcjJwuPktJW6L4x/D+S3xqU2k7lx9zq7Gv1V1pqdHTbWmfhJsHsObHgG+F7f65EXOea6j1E1yg0pTiWI4ZGgCWEm7o3H8Wmxs62duBBA5crqQPzGTvx8Ulq3p+fR9Q2endhe3Ig3wuad7Hji02GXcDvAUGiae52ahaLUvWeLSNKyoisCRaSO+Ixyekw/0NhcEFb1cOghCEAIQhACEIQAhC8JQED6YNc/3dR2jNqifEyIi12AAY5MxwuB4uC5egiL3W95Un6T9Zv3jpCSZpvG37KLheNhNj7SXO/mWlpWYR3neuo4x3HYAAbglBIm2NGNSIbDrao2qa40Y0Gw62iNqmuNGNBsOtqvNqm2NZR3cQ1oLnE2DQLknkAMyU3Gw42qcT0srGMkexzWSXwOIsHW32Vgal9G57M1aLcWwZeza/8AaPbyU31k0BHV07oXdnK7HD0HDzSPwtyWLJrpm0l3XlmqNJVS2/kc/wC1Xu1XulKGSnlfDKML2Gx5EcHDm07wU0xrammt0ZmhwXplXwYhiG8b+9K40YkCN90Ua5nRtYC8nq82Fkwyyz7Mm70bk+BK6sBXEdVHY9xXS3QZrOKugELj9rShsRH/ANdvsj7gW/yqBMsdCEIAQhCAEIQgBQfpl031XRc1jZ8w2Dc7H7TJ9svuYlOFRH7SmlSZKWlBIAa+dwywkuOBh53GGT4kBS8DblPsSZwJTEunGL417jTfGgPQ4L4l7jWdNo6eTKOGV/c2N7vwCkWjOjnSM1v9HMQPpSuEdvFubvkou5XLJKG+ERnGvWuvkMydwG9WxofoY3GqqT3siAHsxuv77KwNAan0dH/YQtDvvu7bz/Mc/cqa1UrjuWzp6fPYpjVno6rKuznsNPEfTkBDiObY8ifE2Hird1W1KpqAXjaXycZn2Lz3NsLNHcPmpRhXmFY8mW77Pg048cwIFqwc1OS1JuaszkvVER121Qjr4+DJm+ZJb/K/m0/L3g0VpjRstLK6KdhY4H2OH3mH0h3hdPuatRp7QUFXHs54w8cDuc082u3gq3Bqaxdn3RXlwLJ3XJzTjXuNT3WLorniJdSO27fuOwtkA8cmu+Sglbo+aEkTRSRkffa5vzIzXp48+PJ+VmC8VR+ZDepzHgpb0Mab6rpSG5syYGB2dh27FvDPthvvUQxJKmndG9r2Etexwc1w3hzTcEeBCtZBHbyE10VWieCKZoIbLGyQA7wHtDgD35p0uHQQhCAEIWq1p04yhpZamTdGwkNuBiduawE8SbBAabpA1/p9FRjafaTPBMcDTZx/iefQZfK/jYGxXMut+s82kqg1FRhDsIaGtBDWtF7NaCSeJO/iktI1tRpGrL3Xknmfk0X3k5MYCcmjcLnIBXhqP0c09E1r5mtnqMiXOzYw8o27v5jn4KrLmnGu5ZjxVfBz6btyIIPfkVcHRdqpC6k21REyR0riW42h2Fjcha44m59oUG6SGY9LVLW8ZWtHtawCyvjRVIIYo425BjGty7hZYdfnaxyp89zVo8Sd034G8Oq9GN1LAP8A82/ktnTaLhZ5sUbfBjfySzAnDAvPl0+WbaSXCM42WyAsOQSrQsWBKtC0yiimegLMBACyVyRU2eWXllkhd2ObmBCTcEuUm4KLRJMQcEi8Jy4JF4We0XSxq8JrURBws4Bw5EAhPHhN3rJaNMM5t1w0WaSsmi9HGXM72O7TfGwNvEFaR7TvINjuPPwVndN1AA+CYAdoOjPPs2cL+8qV9GGjIKnREcdREyVuOXJwuR2zuO9p7wV7mLU/wJt/A8m8H8WoRpujLpg6u2Okrm3hY0MZO0EuYBkBIPSaBxGYtuPC/oJmvaHscHNcA5rmkFrgcwQRkQRxXLHSRqGdHuEsJc+mebAnN0buDXcxyPdn3zP9n/XRwedHzOu0gvgcTmHDN0QucwRdwA4h3PLVFq1uiipcvZl7oQhSIgqX/aT0q5sVLTNItI+SV4ucX2Ya1lxfzSXv3jewcldCoD9pSBwqaR5HZdC9oOWbmvBcLb8g9vvQGr6ENFB0s1S4X2YEbD/E+5cfYAPiVuVEx3BVt0JzjqszfSE+I+DmNA/5XKyGtuvnNddVmqT29JKWKWUtp2gvp+NpHnTQyHvAwuPyarrjVd61aPLNNUEvCQFv80eK/wAnt9ysSJd1FbrF/b9v9HMM7PJ8RxGnDEhGl2JAsXalWpJqVatUmejMLJYhZK5FZ4heoQHixcsli5cZ1CTki9LOSL1nstkQem8icPSD1kyGmCu+maDFQtd9ydh9ha9v4kLYdGMZj0fAR6WJ3vcUh0tf3c//AGkf/MpNoDRpgpoIuLImNP8ArBoxfO6lVN6WZX9T+n3OJJZ2/cONMUTamCSF47MjC3wJ3H2Gy5p0fWSUdSyRuUkEodbO2Jjs2mxBsbWPcSumsVlzLp+UPqp3N8108rh4F7iPktvszI26n4GTXwl0s7SikDgHNILSAQQbgg5gg8Qsky0HA6OmgY8Wc2GNrhkbOawAi4yOY4J6vXPOBVh0/avGpoGzsaTJTPLsrk7J9hJle1smOuQfM7yrPWE0TXtc14DmuBa5pFwQRYgjiCEByf0Z6xNpKktkOGKYBjidzXA9lx5DMi/er4p58J5gqkulDo8k0ZLjYHPpHnsSb8BP+HJyI4HiO8EDHVLpFlpmiKcGaIZNN+2wcgfSHivK12jq69XHz5R6Gk1Uyui+C39b6FszIJYzd8FTFLb0sGMNkAG89gk+xbSJQin6R9HuFzK5h5OjkJ/ytI+amFDUtka17Dia4BwPMHcV5eR5O3XO23uN8KO/RW5sY0uxIMSzFfBVYu1KtSLSlWlaZZRQqFkCkwVldXJlbMkLxC7ucArBxXpKwJUGySRg5JPSjkk9U0WyIvTeROHprOVkyPsaINDp/R3WH0sZ8wVLZZCd2CJj3ZnvfgHepDU1LRk3M8+A/NRnTmtNLSvDKiXA4jEBhe7LdfstNlFdMdKdOwEU7XSu4EjAz55n3LkTnuVMR8/32O3WKadVXyN/r1rE2jpnG/2rwWxt4kkZu8Be9/Dmqh6PtXzX18EBaXRl4dLvts25uuQQQD5t7+kExr6+o0hOC7FLK84WMaL79zGNHBdH9EmoH7shL5rGqma3abiI2jMRNPHPziMiQOQK9vR6X0I2fL5PK1Of1q3XC4J+hCFsMwIQhAI1lJHMx0crGyMcLOY8BzSORByKp7WnoIieS+gm2W+0UuJ7L8AH5uaN+8O4K50IDkPXXUWr0W5gqQwtkvgkjdiYSLEtzAcCLjeBfO17FWB0Qae2tOad57cJ7PfGd3uNx4WVqdJGrA0jQSwgAygbSEm39o0HCLndizbf+JctaF0lLQVQfYtfG8tew5XANnsd7j7Qs2rwetjc+fHxL9Pl9K0/Hk6cp3XTpq0Wh9JsniZNE7ExwuD+IPIjct3C64uF4WJ+HyetkXlcC7UoEm1Zha5MzFAsgVgFkrUyDMrry68Qu7nAJWBKyKxKiySMHJJyVKTcqaLEIPWuq6gNDnONmgEkngBmSnVVLwHtVU9LetIazqcTu06xlI4N4M8TvPd4rMoebIscl7tYodsrzWbSrq2rklAJxOwxttc4QbMaBz/qVP8AQ/QTWyYTUSwwNIuQCZZGn7pAAZ7Q4pr0FapGqrBUyMvBTnFc2IdNkWNseV8V+FhzC6WX0kyplSuEeHVOm2yJaldHlHoztRMxzEWM0lnP45M4MGedt/G9haWoQpHAQhCAEIQgBCFD9fukGm0Wwh52lQW4o4BvPAOedzG95zNja6AlVZVsiY6SV7WMaCXOcQ0AAXJJK5Z6W9MUNXWmahxdptpXFoYx7xuextg7Mby7efnq9cNc6rSUuKd5wX7ELco2C9wA30j/ABHM5cAANbSaJe8i+VyB35/ggN/0fa4OopNnJd0Dz2gMyx27G0fiONle9FWAgOYQ5pAII3EKlafRcUY7DRf7xzJ9q3WgdPPpTbN0d82cu9v5bl5us0XW/Ux/m+v3N2m1XSui+PoXRBIHDJLgKK6J0qyZgkidle3IgjeCOa3tPpIbnj2j8lgjMk+m+zNd4t1vPdD8Be2RFI13mkFK4VsS34Mze3InZeWSuFGFS6Tm4jZeEJYtTSesY3jc8h+arvaVvTJzvXBk4JhVVXBvv/JI1NYXdw5D+qh2sWtjYi6OHtSC4J9Fh/qe5ZOq81dGJfM0dM4l1ZGY6+a3toYrM7U7wcA3hv8AG/8ALiqHqJ3SOc95LnOJc5xzJJzJKn8jTKS6Q47m5vndaPTeg2ZOiGG97jh3eHFexpdLOCduX5Z5uo1Dy17i++iPWPR0lLHS0bix8bLvikAbK5x855IykueI7r2VgriR8ckLgc2OBycCQb9xCt/o76aHR4YNJEvZawqbFz22AwiQAXfuPa87PO+ZWozl+ISVJUslY2SNzXse0Oa5pBa5pzBBG8JVACEIQAhCiXSTrmzRdKX3BnkDmwMIvieLXcRcdltwT4gcUBpelbpLZo5mwgs+re3LcWwg7nP5u5N7s+F+cp5p6ydz3udLLI7E5x3k8zwAHLcALBEsk1bUFz3Olmldic528k8TyA9wAsFOtEaJZAywzcfOdxP/AI7kBqtG6vtjF3Wc/nwHgn7oMOa2mDwTLSZthHegENosXOBSGP8AX6/W5GNATjozmDnywHeQJG+zsu/op8dHu4H2FUpobSjqaoinbe8bwSObdzmnxaSF0VSOZLG2Rli17Q5pHEHMKnLp8eVfjX/SzHmvG/wsjboHt4H2LOOue30j7Tf8VJurqNa06YZF9lHZ0xGe47MHie/kPavNy+z1jTqba/fyNT9opLfJIp+85PvfILF2kpD6XyAUciLgM3OPiSUjR6XdTy4nXkjOTmntEDmy+4j5rDj9S66etr/JU/auCdt8f0JGZHP+873lZso3nhZb+idHKxskZDmOFwR+sinHVwvTx+y45um/0La9oU1+BJfqRWviEUT5H+axpcfYFSrpMTnPdvcS4+JJJ/FWb0w6ZDI2UjD2nkSSW4Maey0+Ls/5VVYevRjHMLplbIx1dW96e452i8PayP6/WfvTfGvRJb9clIiLS6Pa4WcARyUZ0zoB0V3M7TPm3x7u9TwMQY+4IDS9GvSVNox4jkLpaQk4osiWE2u+Ind/q3sbncTddOaN0hHURMlheHxvAc1w3EH8D3LkrWbQOz+1iHY9ID0e8dylPQ30hGhlFNUyf6JIcicxDIfSBv2WH0vflncDpZCEIDCaVrGlziGtaC4k5AAC5J7rLkbpF1sdpOsfP2mxjsRMcc2sHEjcCTmbc+Nrq8OnvWLq2j9g0kSVTiwW9WyxkO7va3h5/cuetA0ofKCdze0f6ICT6taPELMTh23jPuHBq3O2TDbo26A2G1Wr0tL2m+BWe2TDSUmY8CgMMaMabbRG0QDnGrY6GNaAQaGV2Yu+G/LMvjHhm4dxPJU9tErSVrontkjcWvY4Oa4bwQbhAdRaYr9mMLM3n/KOZ/JVxPo10cxxEuxkuDjmSTvBPNSvUjS8ekacTNykBwys4tfx9h3juTDXaowSRwgDzdoTx3kADluKzatJ4mZdUp6d34YzbTGy0+lKewJK2sdU+3nFaetrnteH5OLSHAOzGXMLxsHS67GPO56CT6nxSUbBiuWvOJzPu3+732381L9K6Vip6d9RI77NjcV+fIDvJsLd6RooBLEySwGNjX/EAVSnShrUJ5TSwuvBE+7iD2ZJRkSP4W7vG55L6FJJJI9LFKmEp4I3prSz6qoknkPakcTb7o3NaO4AW9iZY+9Ntp+vYjaLpYOcaMabbRG0QEpimyHgFntVrWzWA8F7tkA/c8EEEXByI/EKAad0dsZLDzXZt8OXsUw2yYabh2sRHFvaHjyQFx9BmuPXKU00pO2pmtFyb44jcNcL53bbCf5edhZq5C6ONYuoaQhncSI8WCX/AGb8nE5Hdk7L7q69QHNf7Qek9rpJsQIIhha3I37TiXm44HMfJRDQbcMd+Lj8hkP6+9LdJlbttK1j7Yft3Mte/wDZfZ33ccF/amtPJZoHcgNrtkbZa7bI2qA2O2SVScQFkz2yNsgMxGUbNyw2yNsgM9mf0UFhCSdUWSD5yUBI9T9aZNH1DZo7lvmyR3sJGcuVxvB/Mqz9L6XjrakTQuxRmGMNPxEg8iC4gjuVF41udWdYnUkgJ7UZPab/AFb39ypzw7hpGfUYnklJfz3LkbHktDpNu9SXRs8dRE2SJwc0i9woFrzrC2EmKMh0h38mg8T/AEC8bT4m72Rjy4qtKUbnWzpD2Wj4aOncRMYWtleDYxMGQYD99wA8Ae8KqmZ7k1dKSSSbk5krzGveS2R6OOemVL8IfbN36KNm5N46rn70rtl0mZ7Ny9bGbhJ7ZG1QGx2yNstdtkbZAbHbIEy121RtkBpq6PDI4cL5e3NdddHmk+s6NpZbgkwta6xv2mDAbnnkuStJm7r9y6H6BNJ4tFBmG2ynlZe+++GS+7L+0t7EBQ2u3941v++VH/VetaKo8l0Jpfodop55pny1QdJK+RwD4gAXuLiBeIm1zzTTyIUHrqv44vpIChutnkjrZ5K+fIhQeuq/ji+kjyIUHrqv44vpIChutnkjrZ5K+fIhQeuq/ji+kjyIUHrqv44vpIChutnkjrZ5K+fIhQeuq/ji+kjyIUHrqv44vpIChutHkvOsnkr68iFB66r+OL6SPIhQeuq/ji+kgKF6yeSOsnkr68iFB66r+OL6SPIhQeuq/ji+kgKc0HrXUUge2J1g8EWOYBPpDvWqkrHOJc7Mk3JOZJO8lXx5EKD11X8cX0keRCg9dV/HF9JRUSm2l3ZzZclC9ZPJHWTyV9eRCg9dV/HF9JHkQoPXVfxxfSUjpQoqTyXvWjyV8+RCg9dV/HF9JHkQoPXVfxxfSQFDdaPJHWjyV8+RCg9dV/HF9JHkQoPXVfxxfSQFDdaPJHWjyV8+RCg9dV/HF9JHkQoPXVfxxfSQFDdaPJHWjyV8+RCg9dV/HF9JHkQoPXVfxxfSQFBSy4lfv7P393S/74//AKUCPIhQeuq/ji+kpvqPqfDo+B0ML5XNdKZCZC0m5axthhaBazRw5oD/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 name="Picture 3" descr="C:\Users\sangeeta.macwan\AppData\Local\Microsoft\Windows\Temporary Internet Files\Content.IE5\2BNN83BH\MC900098283[1].wmf"/>
          <p:cNvPicPr>
            <a:picLocks noChangeAspect="1" noChangeArrowheads="1"/>
          </p:cNvPicPr>
          <p:nvPr/>
        </p:nvPicPr>
        <p:blipFill>
          <a:blip r:embed="rId2" cstate="print"/>
          <a:srcRect/>
          <a:stretch>
            <a:fillRect/>
          </a:stretch>
        </p:blipFill>
        <p:spPr bwMode="auto">
          <a:xfrm>
            <a:off x="5405909" y="1231006"/>
            <a:ext cx="524340" cy="399197"/>
          </a:xfrm>
          <a:prstGeom prst="rect">
            <a:avLst/>
          </a:prstGeom>
        </p:spPr>
        <p:style>
          <a:lnRef idx="1">
            <a:schemeClr val="accent3"/>
          </a:lnRef>
          <a:fillRef idx="2">
            <a:schemeClr val="accent3"/>
          </a:fillRef>
          <a:effectRef idx="1">
            <a:schemeClr val="accent3"/>
          </a:effectRef>
          <a:fontRef idx="minor">
            <a:schemeClr val="dk1"/>
          </a:fontRef>
        </p:style>
      </p:pic>
      <p:sp>
        <p:nvSpPr>
          <p:cNvPr id="5" name="TextBox 4"/>
          <p:cNvSpPr txBox="1"/>
          <p:nvPr/>
        </p:nvSpPr>
        <p:spPr>
          <a:xfrm>
            <a:off x="4620426" y="1710043"/>
            <a:ext cx="2269173" cy="48371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smtClean="0"/>
              <a:t>Enterprise Customer Account</a:t>
            </a:r>
            <a:endParaRPr lang="en-US" sz="1200" dirty="0"/>
          </a:p>
        </p:txBody>
      </p:sp>
      <p:sp>
        <p:nvSpPr>
          <p:cNvPr id="6" name="TextBox 5"/>
          <p:cNvSpPr txBox="1"/>
          <p:nvPr/>
        </p:nvSpPr>
        <p:spPr>
          <a:xfrm>
            <a:off x="1042115" y="3626192"/>
            <a:ext cx="2269173" cy="29022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smtClean="0"/>
              <a:t>Billing Account –Delhi</a:t>
            </a:r>
            <a:endParaRPr lang="en-US" sz="1200" dirty="0"/>
          </a:p>
        </p:txBody>
      </p:sp>
      <p:sp>
        <p:nvSpPr>
          <p:cNvPr id="7" name="TextBox 6"/>
          <p:cNvSpPr txBox="1"/>
          <p:nvPr/>
        </p:nvSpPr>
        <p:spPr>
          <a:xfrm>
            <a:off x="3660392" y="3626192"/>
            <a:ext cx="2269173" cy="29022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smtClean="0"/>
              <a:t>Billing Account – Mumbai</a:t>
            </a:r>
            <a:endParaRPr lang="en-US" sz="1200" dirty="0"/>
          </a:p>
        </p:txBody>
      </p:sp>
      <p:cxnSp>
        <p:nvCxnSpPr>
          <p:cNvPr id="8" name="Elbow Connector 7"/>
          <p:cNvCxnSpPr>
            <a:stCxn id="5" idx="2"/>
            <a:endCxn id="11" idx="0"/>
          </p:cNvCxnSpPr>
          <p:nvPr/>
        </p:nvCxnSpPr>
        <p:spPr>
          <a:xfrm rot="5400000">
            <a:off x="3579490" y="811951"/>
            <a:ext cx="793717" cy="3557331"/>
          </a:xfrm>
          <a:prstGeom prst="bentConnector3">
            <a:avLst>
              <a:gd name="adj1" fmla="val 50000"/>
            </a:avLst>
          </a:prstGeom>
          <a:ln>
            <a:tailEnd type="arrow"/>
          </a:ln>
        </p:spPr>
        <p:style>
          <a:lnRef idx="1">
            <a:schemeClr val="accent3"/>
          </a:lnRef>
          <a:fillRef idx="2">
            <a:schemeClr val="accent3"/>
          </a:fillRef>
          <a:effectRef idx="1">
            <a:schemeClr val="accent3"/>
          </a:effectRef>
          <a:fontRef idx="minor">
            <a:schemeClr val="dk1"/>
          </a:fontRef>
        </p:style>
      </p:cxnSp>
      <p:cxnSp>
        <p:nvCxnSpPr>
          <p:cNvPr id="9" name="Elbow Connector 8"/>
          <p:cNvCxnSpPr>
            <a:stCxn id="5" idx="2"/>
            <a:endCxn id="10" idx="0"/>
          </p:cNvCxnSpPr>
          <p:nvPr/>
        </p:nvCxnSpPr>
        <p:spPr>
          <a:xfrm rot="5400000">
            <a:off x="4844990" y="2077452"/>
            <a:ext cx="793717" cy="1026330"/>
          </a:xfrm>
          <a:prstGeom prst="bentConnector3">
            <a:avLst>
              <a:gd name="adj1" fmla="val 50000"/>
            </a:avLst>
          </a:prstGeom>
          <a:ln>
            <a:tailEnd type="arrow"/>
          </a:ln>
        </p:spPr>
        <p:style>
          <a:lnRef idx="1">
            <a:schemeClr val="accent3"/>
          </a:lnRef>
          <a:fillRef idx="2">
            <a:schemeClr val="accent3"/>
          </a:fillRef>
          <a:effectRef idx="1">
            <a:schemeClr val="accent3"/>
          </a:effectRef>
          <a:fontRef idx="minor">
            <a:schemeClr val="dk1"/>
          </a:fontRef>
        </p:style>
      </p:cxnSp>
      <p:pic>
        <p:nvPicPr>
          <p:cNvPr id="10" name="Picture 4" descr="C:\Users\sangeeta.macwan\AppData\Local\Microsoft\Windows\Temporary Internet Files\Content.IE5\2BNN83BH\MC900030040[1].wmf"/>
          <p:cNvPicPr>
            <a:picLocks noChangeAspect="1" noChangeArrowheads="1"/>
          </p:cNvPicPr>
          <p:nvPr/>
        </p:nvPicPr>
        <p:blipFill>
          <a:blip r:embed="rId3" cstate="print"/>
          <a:srcRect/>
          <a:stretch>
            <a:fillRect/>
          </a:stretch>
        </p:blipFill>
        <p:spPr bwMode="auto">
          <a:xfrm>
            <a:off x="4313283" y="2987476"/>
            <a:ext cx="830799" cy="399198"/>
          </a:xfrm>
          <a:prstGeom prst="rect">
            <a:avLst/>
          </a:prstGeom>
        </p:spPr>
        <p:style>
          <a:lnRef idx="1">
            <a:schemeClr val="accent3"/>
          </a:lnRef>
          <a:fillRef idx="2">
            <a:schemeClr val="accent3"/>
          </a:fillRef>
          <a:effectRef idx="1">
            <a:schemeClr val="accent3"/>
          </a:effectRef>
          <a:fontRef idx="minor">
            <a:schemeClr val="dk1"/>
          </a:fontRef>
        </p:style>
      </p:pic>
      <p:pic>
        <p:nvPicPr>
          <p:cNvPr id="11" name="Picture 4" descr="C:\Users\sangeeta.macwan\AppData\Local\Microsoft\Windows\Temporary Internet Files\Content.IE5\2BNN83BH\MC900030040[1].wmf"/>
          <p:cNvPicPr>
            <a:picLocks noChangeAspect="1" noChangeArrowheads="1"/>
          </p:cNvPicPr>
          <p:nvPr/>
        </p:nvPicPr>
        <p:blipFill>
          <a:blip r:embed="rId3" cstate="print"/>
          <a:srcRect/>
          <a:stretch>
            <a:fillRect/>
          </a:stretch>
        </p:blipFill>
        <p:spPr bwMode="auto">
          <a:xfrm>
            <a:off x="1782282" y="2987476"/>
            <a:ext cx="830799" cy="399198"/>
          </a:xfrm>
          <a:prstGeom prst="rect">
            <a:avLst/>
          </a:prstGeom>
        </p:spPr>
        <p:style>
          <a:lnRef idx="1">
            <a:schemeClr val="accent3"/>
          </a:lnRef>
          <a:fillRef idx="2">
            <a:schemeClr val="accent3"/>
          </a:fillRef>
          <a:effectRef idx="1">
            <a:schemeClr val="accent3"/>
          </a:effectRef>
          <a:fontRef idx="minor">
            <a:schemeClr val="dk1"/>
          </a:fontRef>
        </p:style>
      </p:pic>
      <p:pic>
        <p:nvPicPr>
          <p:cNvPr id="12" name="Picture 5" descr="C:\Users\sangeeta.macwan\AppData\Local\Microsoft\Windows\Temporary Internet Files\Content.IE5\BFM8A3HR\MC900431583[1].png"/>
          <p:cNvPicPr>
            <a:picLocks noChangeAspect="1" noChangeArrowheads="1"/>
          </p:cNvPicPr>
          <p:nvPr/>
        </p:nvPicPr>
        <p:blipFill>
          <a:blip r:embed="rId4" cstate="print"/>
          <a:srcRect/>
          <a:stretch>
            <a:fillRect/>
          </a:stretch>
        </p:blipFill>
        <p:spPr bwMode="auto">
          <a:xfrm>
            <a:off x="6365944" y="4584267"/>
            <a:ext cx="785483" cy="718556"/>
          </a:xfrm>
          <a:prstGeom prst="rect">
            <a:avLst/>
          </a:prstGeom>
        </p:spPr>
        <p:style>
          <a:lnRef idx="1">
            <a:schemeClr val="accent3"/>
          </a:lnRef>
          <a:fillRef idx="2">
            <a:schemeClr val="accent3"/>
          </a:fillRef>
          <a:effectRef idx="1">
            <a:schemeClr val="accent3"/>
          </a:effectRef>
          <a:fontRef idx="minor">
            <a:schemeClr val="dk1"/>
          </a:fontRef>
        </p:style>
      </p:pic>
      <p:pic>
        <p:nvPicPr>
          <p:cNvPr id="13" name="Picture 9" descr="https://encrypted-tbn3.gstatic.com/images?q=tbn:ANd9GcR6jUziAbj2ecNJLARL_PObb7QUBYkOlcpE8B8h73QddNouA_S7Eg"/>
          <p:cNvPicPr>
            <a:picLocks noChangeAspect="1" noChangeArrowheads="1"/>
          </p:cNvPicPr>
          <p:nvPr/>
        </p:nvPicPr>
        <p:blipFill>
          <a:blip r:embed="rId5" cstate="print"/>
          <a:srcRect/>
          <a:stretch>
            <a:fillRect/>
          </a:stretch>
        </p:blipFill>
        <p:spPr bwMode="auto">
          <a:xfrm>
            <a:off x="8111462" y="4584266"/>
            <a:ext cx="861788" cy="718557"/>
          </a:xfrm>
          <a:prstGeom prst="rect">
            <a:avLst/>
          </a:prstGeom>
        </p:spPr>
        <p:style>
          <a:lnRef idx="1">
            <a:schemeClr val="accent3"/>
          </a:lnRef>
          <a:fillRef idx="2">
            <a:schemeClr val="accent3"/>
          </a:fillRef>
          <a:effectRef idx="1">
            <a:schemeClr val="accent3"/>
          </a:effectRef>
          <a:fontRef idx="minor">
            <a:schemeClr val="dk1"/>
          </a:fontRef>
        </p:style>
      </p:pic>
      <p:sp>
        <p:nvSpPr>
          <p:cNvPr id="20" name="TextBox 19"/>
          <p:cNvSpPr txBox="1"/>
          <p:nvPr/>
        </p:nvSpPr>
        <p:spPr>
          <a:xfrm>
            <a:off x="6627772" y="3626192"/>
            <a:ext cx="2269173" cy="48371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smtClean="0"/>
              <a:t>Service Account – Emp1-n.. Mumbai</a:t>
            </a:r>
            <a:endParaRPr lang="en-US" sz="1200" dirty="0"/>
          </a:p>
        </p:txBody>
      </p:sp>
      <p:sp>
        <p:nvSpPr>
          <p:cNvPr id="21" name="TextBox 20"/>
          <p:cNvSpPr txBox="1"/>
          <p:nvPr/>
        </p:nvSpPr>
        <p:spPr>
          <a:xfrm>
            <a:off x="9115750" y="3591606"/>
            <a:ext cx="2269173" cy="48371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200" dirty="0" smtClean="0"/>
              <a:t>Service Account – Emp1-n… Delhi</a:t>
            </a:r>
            <a:endParaRPr lang="en-US" sz="1200" dirty="0"/>
          </a:p>
        </p:txBody>
      </p:sp>
      <p:cxnSp>
        <p:nvCxnSpPr>
          <p:cNvPr id="22" name="Elbow Connector 21"/>
          <p:cNvCxnSpPr/>
          <p:nvPr/>
        </p:nvCxnSpPr>
        <p:spPr>
          <a:xfrm rot="16200000" flipH="1">
            <a:off x="6401749" y="1547025"/>
            <a:ext cx="713878" cy="2007345"/>
          </a:xfrm>
          <a:prstGeom prst="bentConnector3">
            <a:avLst>
              <a:gd name="adj1" fmla="val 57216"/>
            </a:avLst>
          </a:prstGeom>
          <a:ln>
            <a:tailEnd type="arrow"/>
          </a:ln>
        </p:spPr>
        <p:style>
          <a:lnRef idx="1">
            <a:schemeClr val="accent3"/>
          </a:lnRef>
          <a:fillRef idx="2">
            <a:schemeClr val="accent3"/>
          </a:fillRef>
          <a:effectRef idx="1">
            <a:schemeClr val="accent3"/>
          </a:effectRef>
          <a:fontRef idx="minor">
            <a:schemeClr val="dk1"/>
          </a:fontRef>
        </p:style>
      </p:cxnSp>
      <p:cxnSp>
        <p:nvCxnSpPr>
          <p:cNvPr id="23" name="Shape 33"/>
          <p:cNvCxnSpPr/>
          <p:nvPr/>
        </p:nvCxnSpPr>
        <p:spPr>
          <a:xfrm rot="16200000" flipH="1">
            <a:off x="7645738" y="303037"/>
            <a:ext cx="713878" cy="4495323"/>
          </a:xfrm>
          <a:prstGeom prst="bentConnector3">
            <a:avLst>
              <a:gd name="adj1" fmla="val 57215"/>
            </a:avLst>
          </a:prstGeom>
          <a:ln>
            <a:tailEnd type="arrow"/>
          </a:ln>
        </p:spPr>
        <p:style>
          <a:lnRef idx="1">
            <a:schemeClr val="accent3"/>
          </a:lnRef>
          <a:fillRef idx="2">
            <a:schemeClr val="accent3"/>
          </a:fillRef>
          <a:effectRef idx="1">
            <a:schemeClr val="accent3"/>
          </a:effectRef>
          <a:fontRef idx="minor">
            <a:schemeClr val="dk1"/>
          </a:fontRef>
        </p:style>
      </p:cxnSp>
      <p:pic>
        <p:nvPicPr>
          <p:cNvPr id="24" name="Picture 23" descr="https://encrypted-tbn0.gstatic.com/images?q=tbn:ANd9GcShnfg85p9FzziJJziABQhq53qJ0_QdgkleruoJWUCAoZe00GKXrA"/>
          <p:cNvPicPr>
            <a:picLocks noChangeAspect="1" noChangeArrowheads="1"/>
          </p:cNvPicPr>
          <p:nvPr/>
        </p:nvPicPr>
        <p:blipFill>
          <a:blip r:embed="rId6" cstate="print"/>
          <a:srcRect/>
          <a:stretch>
            <a:fillRect/>
          </a:stretch>
        </p:blipFill>
        <p:spPr bwMode="auto">
          <a:xfrm>
            <a:off x="7413255" y="2907637"/>
            <a:ext cx="698207" cy="641567"/>
          </a:xfrm>
          <a:prstGeom prst="rect">
            <a:avLst/>
          </a:prstGeom>
          <a:ln>
            <a:tailEnd type="arrow"/>
          </a:ln>
        </p:spPr>
        <p:style>
          <a:lnRef idx="1">
            <a:schemeClr val="accent3"/>
          </a:lnRef>
          <a:fillRef idx="2">
            <a:schemeClr val="accent3"/>
          </a:fillRef>
          <a:effectRef idx="1">
            <a:schemeClr val="accent3"/>
          </a:effectRef>
          <a:fontRef idx="minor">
            <a:schemeClr val="dk1"/>
          </a:fontRef>
        </p:style>
      </p:pic>
      <p:pic>
        <p:nvPicPr>
          <p:cNvPr id="25" name="Picture 23" descr="https://encrypted-tbn0.gstatic.com/images?q=tbn:ANd9GcShnfg85p9FzziJJziABQhq53qJ0_QdgkleruoJWUCAoZe00GKXrA"/>
          <p:cNvPicPr>
            <a:picLocks noChangeAspect="1" noChangeArrowheads="1"/>
          </p:cNvPicPr>
          <p:nvPr/>
        </p:nvPicPr>
        <p:blipFill>
          <a:blip r:embed="rId6" cstate="print"/>
          <a:srcRect/>
          <a:stretch>
            <a:fillRect/>
          </a:stretch>
        </p:blipFill>
        <p:spPr bwMode="auto">
          <a:xfrm>
            <a:off x="9901233" y="2907637"/>
            <a:ext cx="698207" cy="641567"/>
          </a:xfrm>
          <a:prstGeom prst="rect">
            <a:avLst/>
          </a:prstGeom>
        </p:spPr>
        <p:style>
          <a:lnRef idx="1">
            <a:schemeClr val="accent3"/>
          </a:lnRef>
          <a:fillRef idx="2">
            <a:schemeClr val="accent3"/>
          </a:fillRef>
          <a:effectRef idx="1">
            <a:schemeClr val="accent3"/>
          </a:effectRef>
          <a:fontRef idx="minor">
            <a:schemeClr val="dk1"/>
          </a:fontRef>
        </p:style>
      </p:pic>
      <p:cxnSp>
        <p:nvCxnSpPr>
          <p:cNvPr id="26" name="Elbow Connector 25"/>
          <p:cNvCxnSpPr>
            <a:stCxn id="20" idx="2"/>
            <a:endCxn id="12" idx="0"/>
          </p:cNvCxnSpPr>
          <p:nvPr/>
        </p:nvCxnSpPr>
        <p:spPr>
          <a:xfrm rot="5400000">
            <a:off x="7023343" y="3845251"/>
            <a:ext cx="474359" cy="1003673"/>
          </a:xfrm>
          <a:prstGeom prst="bentConnector3">
            <a:avLst>
              <a:gd name="adj1" fmla="val 50000"/>
            </a:avLst>
          </a:prstGeom>
          <a:ln>
            <a:tailEnd type="arrow"/>
          </a:ln>
        </p:spPr>
        <p:style>
          <a:lnRef idx="1">
            <a:schemeClr val="accent3"/>
          </a:lnRef>
          <a:fillRef idx="2">
            <a:schemeClr val="accent3"/>
          </a:fillRef>
          <a:effectRef idx="1">
            <a:schemeClr val="accent3"/>
          </a:effectRef>
          <a:fontRef idx="minor">
            <a:schemeClr val="dk1"/>
          </a:fontRef>
        </p:style>
      </p:cxnSp>
      <p:cxnSp>
        <p:nvCxnSpPr>
          <p:cNvPr id="27" name="Elbow Connector 26"/>
          <p:cNvCxnSpPr>
            <a:stCxn id="20" idx="2"/>
            <a:endCxn id="13" idx="0"/>
          </p:cNvCxnSpPr>
          <p:nvPr/>
        </p:nvCxnSpPr>
        <p:spPr>
          <a:xfrm rot="16200000" flipH="1">
            <a:off x="7915178" y="3957088"/>
            <a:ext cx="474358" cy="779998"/>
          </a:xfrm>
          <a:prstGeom prst="bentConnector3">
            <a:avLst>
              <a:gd name="adj1" fmla="val 50000"/>
            </a:avLst>
          </a:prstGeom>
          <a:ln>
            <a:tailEnd type="arrow"/>
          </a:ln>
        </p:spPr>
        <p:style>
          <a:lnRef idx="1">
            <a:schemeClr val="accent3"/>
          </a:lnRef>
          <a:fillRef idx="2">
            <a:schemeClr val="accent3"/>
          </a:fillRef>
          <a:effectRef idx="1">
            <a:schemeClr val="accent3"/>
          </a:effectRef>
          <a:fontRef idx="minor">
            <a:schemeClr val="dk1"/>
          </a:fontRef>
        </p:style>
      </p:cxnSp>
      <p:pic>
        <p:nvPicPr>
          <p:cNvPr id="28" name="Picture 5" descr="C:\Users\sangeeta.macwan\AppData\Local\Microsoft\Windows\Temporary Internet Files\Content.IE5\BFM8A3HR\MC900431583[1].png"/>
          <p:cNvPicPr>
            <a:picLocks noChangeAspect="1" noChangeArrowheads="1"/>
          </p:cNvPicPr>
          <p:nvPr/>
        </p:nvPicPr>
        <p:blipFill>
          <a:blip r:embed="rId4" cstate="print"/>
          <a:srcRect/>
          <a:stretch>
            <a:fillRect/>
          </a:stretch>
        </p:blipFill>
        <p:spPr bwMode="auto">
          <a:xfrm>
            <a:off x="9856980" y="4584267"/>
            <a:ext cx="785483" cy="718556"/>
          </a:xfrm>
          <a:prstGeom prst="rect">
            <a:avLst/>
          </a:prstGeom>
        </p:spPr>
        <p:style>
          <a:lnRef idx="1">
            <a:schemeClr val="accent3"/>
          </a:lnRef>
          <a:fillRef idx="2">
            <a:schemeClr val="accent3"/>
          </a:fillRef>
          <a:effectRef idx="1">
            <a:schemeClr val="accent3"/>
          </a:effectRef>
          <a:fontRef idx="minor">
            <a:schemeClr val="dk1"/>
          </a:fontRef>
        </p:style>
      </p:pic>
      <p:cxnSp>
        <p:nvCxnSpPr>
          <p:cNvPr id="29" name="Elbow Connector 28"/>
          <p:cNvCxnSpPr>
            <a:stCxn id="21" idx="2"/>
            <a:endCxn id="28" idx="0"/>
          </p:cNvCxnSpPr>
          <p:nvPr/>
        </p:nvCxnSpPr>
        <p:spPr>
          <a:xfrm rot="5400000">
            <a:off x="9995557" y="4329487"/>
            <a:ext cx="508946" cy="615"/>
          </a:xfrm>
          <a:prstGeom prst="bentConnector3">
            <a:avLst>
              <a:gd name="adj1" fmla="val 50000"/>
            </a:avLst>
          </a:prstGeom>
          <a:ln>
            <a:tailEnd type="arrow"/>
          </a:ln>
        </p:spPr>
        <p:style>
          <a:lnRef idx="1">
            <a:schemeClr val="accent3"/>
          </a:lnRef>
          <a:fillRef idx="2">
            <a:schemeClr val="accent3"/>
          </a:fillRef>
          <a:effectRef idx="1">
            <a:schemeClr val="accent3"/>
          </a:effectRef>
          <a:fontRef idx="minor">
            <a:schemeClr val="dk1"/>
          </a:fontRef>
        </p:style>
      </p:cxnSp>
      <p:sp>
        <p:nvSpPr>
          <p:cNvPr id="30" name="TextBox 29"/>
          <p:cNvSpPr txBox="1"/>
          <p:nvPr/>
        </p:nvSpPr>
        <p:spPr>
          <a:xfrm>
            <a:off x="5929565" y="5382663"/>
            <a:ext cx="1658242" cy="4514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100" dirty="0" smtClean="0"/>
              <a:t>Service Instance - Voice</a:t>
            </a:r>
            <a:endParaRPr lang="en-US" sz="1100" dirty="0"/>
          </a:p>
        </p:txBody>
      </p:sp>
      <p:sp>
        <p:nvSpPr>
          <p:cNvPr id="31" name="TextBox 30"/>
          <p:cNvSpPr txBox="1"/>
          <p:nvPr/>
        </p:nvSpPr>
        <p:spPr>
          <a:xfrm>
            <a:off x="7762359" y="5382663"/>
            <a:ext cx="1658242" cy="4514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100" dirty="0" smtClean="0"/>
              <a:t>Service Instance - Data</a:t>
            </a:r>
            <a:endParaRPr lang="en-US" sz="1100" dirty="0"/>
          </a:p>
        </p:txBody>
      </p:sp>
      <p:sp>
        <p:nvSpPr>
          <p:cNvPr id="32" name="TextBox 31"/>
          <p:cNvSpPr txBox="1"/>
          <p:nvPr/>
        </p:nvSpPr>
        <p:spPr>
          <a:xfrm>
            <a:off x="9595152" y="5382663"/>
            <a:ext cx="1658242" cy="45146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100" dirty="0" smtClean="0"/>
              <a:t>Service Instance - Voice</a:t>
            </a:r>
            <a:endParaRPr lang="en-US" sz="1100" dirty="0"/>
          </a:p>
        </p:txBody>
      </p:sp>
      <p:cxnSp>
        <p:nvCxnSpPr>
          <p:cNvPr id="33" name="Elbow Connector 32"/>
          <p:cNvCxnSpPr>
            <a:stCxn id="30" idx="2"/>
            <a:endCxn id="7" idx="2"/>
          </p:cNvCxnSpPr>
          <p:nvPr/>
        </p:nvCxnSpPr>
        <p:spPr>
          <a:xfrm rot="5400000" flipH="1">
            <a:off x="4817978" y="3893422"/>
            <a:ext cx="1917708" cy="1963708"/>
          </a:xfrm>
          <a:prstGeom prst="bentConnector3">
            <a:avLst>
              <a:gd name="adj1" fmla="val -12490"/>
            </a:avLst>
          </a:prstGeom>
          <a:ln>
            <a:tailEnd type="arrow"/>
          </a:ln>
        </p:spPr>
        <p:style>
          <a:lnRef idx="1">
            <a:schemeClr val="accent3"/>
          </a:lnRef>
          <a:fillRef idx="2">
            <a:schemeClr val="accent3"/>
          </a:fillRef>
          <a:effectRef idx="1">
            <a:schemeClr val="accent3"/>
          </a:effectRef>
          <a:fontRef idx="minor">
            <a:schemeClr val="dk1"/>
          </a:fontRef>
        </p:style>
      </p:cxnSp>
      <p:cxnSp>
        <p:nvCxnSpPr>
          <p:cNvPr id="34" name="Elbow Connector 33"/>
          <p:cNvCxnSpPr>
            <a:stCxn id="31" idx="2"/>
            <a:endCxn id="7" idx="2"/>
          </p:cNvCxnSpPr>
          <p:nvPr/>
        </p:nvCxnSpPr>
        <p:spPr>
          <a:xfrm rot="5400000" flipH="1">
            <a:off x="5734375" y="2977025"/>
            <a:ext cx="1917708" cy="3796501"/>
          </a:xfrm>
          <a:prstGeom prst="bentConnector3">
            <a:avLst>
              <a:gd name="adj1" fmla="val -18735"/>
            </a:avLst>
          </a:prstGeom>
          <a:ln>
            <a:tailEnd type="arrow"/>
          </a:ln>
        </p:spPr>
        <p:style>
          <a:lnRef idx="1">
            <a:schemeClr val="accent3"/>
          </a:lnRef>
          <a:fillRef idx="2">
            <a:schemeClr val="accent3"/>
          </a:fillRef>
          <a:effectRef idx="1">
            <a:schemeClr val="accent3"/>
          </a:effectRef>
          <a:fontRef idx="minor">
            <a:schemeClr val="dk1"/>
          </a:fontRef>
        </p:style>
      </p:cxnSp>
      <p:cxnSp>
        <p:nvCxnSpPr>
          <p:cNvPr id="35" name="Elbow Connector 34"/>
          <p:cNvCxnSpPr>
            <a:stCxn id="32" idx="2"/>
            <a:endCxn id="6" idx="2"/>
          </p:cNvCxnSpPr>
          <p:nvPr/>
        </p:nvCxnSpPr>
        <p:spPr>
          <a:xfrm rot="5400000" flipH="1">
            <a:off x="5341633" y="751490"/>
            <a:ext cx="1917708" cy="8247572"/>
          </a:xfrm>
          <a:prstGeom prst="bentConnector3">
            <a:avLst>
              <a:gd name="adj1" fmla="val -24286"/>
            </a:avLst>
          </a:prstGeom>
          <a:ln>
            <a:tailEnd type="arrow"/>
          </a:ln>
        </p:spPr>
        <p:style>
          <a:lnRef idx="1">
            <a:schemeClr val="accent3"/>
          </a:lnRef>
          <a:fillRef idx="2">
            <a:schemeClr val="accent3"/>
          </a:fillRef>
          <a:effectRef idx="1">
            <a:schemeClr val="accent3"/>
          </a:effectRef>
          <a:fontRef idx="minor">
            <a:schemeClr val="dk1"/>
          </a:fontRef>
        </p:style>
      </p:cxnSp>
    </p:spTree>
    <p:extLst>
      <p:ext uri="{BB962C8B-B14F-4D97-AF65-F5344CB8AC3E}">
        <p14:creationId xmlns:p14="http://schemas.microsoft.com/office/powerpoint/2010/main" val="386223373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Account with Multiple Billing Account(s)</a:t>
            </a:r>
            <a:endParaRPr lang="en-US" dirty="0"/>
          </a:p>
        </p:txBody>
      </p:sp>
      <p:sp>
        <p:nvSpPr>
          <p:cNvPr id="3" name="Rounded Rectangle 2"/>
          <p:cNvSpPr/>
          <p:nvPr/>
        </p:nvSpPr>
        <p:spPr>
          <a:xfrm>
            <a:off x="6127124" y="5400543"/>
            <a:ext cx="1828800" cy="9144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latin typeface="Arial" pitchFamily="34" charset="0"/>
                <a:cs typeface="Arial" pitchFamily="34" charset="0"/>
              </a:rPr>
              <a:t>Service Instance</a:t>
            </a:r>
            <a:endParaRPr lang="en-US" dirty="0">
              <a:latin typeface="Arial" pitchFamily="34" charset="0"/>
              <a:cs typeface="Arial" pitchFamily="34" charset="0"/>
            </a:endParaRPr>
          </a:p>
        </p:txBody>
      </p:sp>
      <p:cxnSp>
        <p:nvCxnSpPr>
          <p:cNvPr id="4" name="Straight Connector 3"/>
          <p:cNvCxnSpPr>
            <a:stCxn id="19" idx="2"/>
          </p:cNvCxnSpPr>
          <p:nvPr/>
        </p:nvCxnSpPr>
        <p:spPr>
          <a:xfrm>
            <a:off x="5704563" y="2162272"/>
            <a:ext cx="0" cy="617221"/>
          </a:xfrm>
          <a:prstGeom prst="line">
            <a:avLst/>
          </a:prstGeom>
          <a:ln/>
        </p:spPr>
        <p:style>
          <a:lnRef idx="1">
            <a:schemeClr val="accent4"/>
          </a:lnRef>
          <a:fillRef idx="2">
            <a:schemeClr val="accent4"/>
          </a:fillRef>
          <a:effectRef idx="1">
            <a:schemeClr val="accent4"/>
          </a:effectRef>
          <a:fontRef idx="minor">
            <a:schemeClr val="dk1"/>
          </a:fontRef>
        </p:style>
      </p:cxnSp>
      <p:cxnSp>
        <p:nvCxnSpPr>
          <p:cNvPr id="5" name="Straight Connector 4"/>
          <p:cNvCxnSpPr/>
          <p:nvPr/>
        </p:nvCxnSpPr>
        <p:spPr>
          <a:xfrm>
            <a:off x="4447815" y="2771872"/>
            <a:ext cx="2514600" cy="0"/>
          </a:xfrm>
          <a:prstGeom prst="line">
            <a:avLst/>
          </a:prstGeom>
          <a:ln/>
        </p:spPr>
        <p:style>
          <a:lnRef idx="1">
            <a:schemeClr val="accent4"/>
          </a:lnRef>
          <a:fillRef idx="2">
            <a:schemeClr val="accent4"/>
          </a:fillRef>
          <a:effectRef idx="1">
            <a:schemeClr val="accent4"/>
          </a:effectRef>
          <a:fontRef idx="minor">
            <a:schemeClr val="dk1"/>
          </a:fontRef>
        </p:style>
      </p:cxnSp>
      <p:cxnSp>
        <p:nvCxnSpPr>
          <p:cNvPr id="6" name="Straight Arrow Connector 5"/>
          <p:cNvCxnSpPr/>
          <p:nvPr/>
        </p:nvCxnSpPr>
        <p:spPr>
          <a:xfrm>
            <a:off x="4447815" y="2771872"/>
            <a:ext cx="0" cy="635726"/>
          </a:xfrm>
          <a:prstGeom prst="straightConnector1">
            <a:avLst/>
          </a:prstGeom>
          <a:ln>
            <a:tailEnd type="arrow"/>
          </a:ln>
        </p:spPr>
        <p:style>
          <a:lnRef idx="1">
            <a:schemeClr val="accent4"/>
          </a:lnRef>
          <a:fillRef idx="2">
            <a:schemeClr val="accent4"/>
          </a:fillRef>
          <a:effectRef idx="1">
            <a:schemeClr val="accent4"/>
          </a:effectRef>
          <a:fontRef idx="minor">
            <a:schemeClr val="dk1"/>
          </a:fontRef>
        </p:style>
      </p:cxnSp>
      <p:cxnSp>
        <p:nvCxnSpPr>
          <p:cNvPr id="7" name="Straight Arrow Connector 6"/>
          <p:cNvCxnSpPr/>
          <p:nvPr/>
        </p:nvCxnSpPr>
        <p:spPr>
          <a:xfrm>
            <a:off x="6962415" y="2771872"/>
            <a:ext cx="0" cy="620485"/>
          </a:xfrm>
          <a:prstGeom prst="straightConnector1">
            <a:avLst/>
          </a:prstGeom>
          <a:ln>
            <a:tailEnd type="arrow"/>
          </a:ln>
        </p:spPr>
        <p:style>
          <a:lnRef idx="1">
            <a:schemeClr val="accent4"/>
          </a:lnRef>
          <a:fillRef idx="2">
            <a:schemeClr val="accent4"/>
          </a:fillRef>
          <a:effectRef idx="1">
            <a:schemeClr val="accent4"/>
          </a:effectRef>
          <a:fontRef idx="minor">
            <a:schemeClr val="dk1"/>
          </a:fontRef>
        </p:style>
      </p:cxnSp>
      <p:cxnSp>
        <p:nvCxnSpPr>
          <p:cNvPr id="8" name="Straight Arrow Connector 7"/>
          <p:cNvCxnSpPr>
            <a:stCxn id="9" idx="2"/>
            <a:endCxn id="3" idx="0"/>
          </p:cNvCxnSpPr>
          <p:nvPr/>
        </p:nvCxnSpPr>
        <p:spPr>
          <a:xfrm>
            <a:off x="7038615" y="4319820"/>
            <a:ext cx="2909" cy="1080723"/>
          </a:xfrm>
          <a:prstGeom prst="straightConnector1">
            <a:avLst/>
          </a:prstGeom>
          <a:ln>
            <a:tailEnd type="arrow"/>
          </a:ln>
        </p:spPr>
        <p:style>
          <a:lnRef idx="1">
            <a:schemeClr val="accent4"/>
          </a:lnRef>
          <a:fillRef idx="2">
            <a:schemeClr val="accent4"/>
          </a:fillRef>
          <a:effectRef idx="1">
            <a:schemeClr val="accent4"/>
          </a:effectRef>
          <a:fontRef idx="minor">
            <a:schemeClr val="dk1"/>
          </a:fontRef>
        </p:style>
      </p:cxnSp>
      <p:sp>
        <p:nvSpPr>
          <p:cNvPr id="9" name="Rounded Rectangle 8"/>
          <p:cNvSpPr/>
          <p:nvPr/>
        </p:nvSpPr>
        <p:spPr>
          <a:xfrm>
            <a:off x="6124215" y="3405420"/>
            <a:ext cx="1828800" cy="9144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latin typeface="Arial" pitchFamily="34" charset="0"/>
                <a:cs typeface="Arial" pitchFamily="34" charset="0"/>
              </a:rPr>
              <a:t>Service Account</a:t>
            </a:r>
            <a:endParaRPr lang="en-US" dirty="0">
              <a:latin typeface="Arial" pitchFamily="34" charset="0"/>
              <a:cs typeface="Arial" pitchFamily="34" charset="0"/>
            </a:endParaRPr>
          </a:p>
        </p:txBody>
      </p:sp>
      <p:sp>
        <p:nvSpPr>
          <p:cNvPr id="10" name="Rounded Rectangle 9"/>
          <p:cNvSpPr/>
          <p:nvPr/>
        </p:nvSpPr>
        <p:spPr>
          <a:xfrm>
            <a:off x="3433267" y="5378773"/>
            <a:ext cx="1828800" cy="9144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latin typeface="Arial" pitchFamily="34" charset="0"/>
                <a:cs typeface="Arial" pitchFamily="34" charset="0"/>
              </a:rPr>
              <a:t>Service Instance</a:t>
            </a:r>
            <a:endParaRPr lang="en-US" dirty="0">
              <a:latin typeface="Arial" pitchFamily="34" charset="0"/>
              <a:cs typeface="Arial" pitchFamily="34" charset="0"/>
            </a:endParaRPr>
          </a:p>
        </p:txBody>
      </p:sp>
      <p:cxnSp>
        <p:nvCxnSpPr>
          <p:cNvPr id="11" name="Straight Arrow Connector 10"/>
          <p:cNvCxnSpPr>
            <a:stCxn id="21" idx="2"/>
          </p:cNvCxnSpPr>
          <p:nvPr/>
        </p:nvCxnSpPr>
        <p:spPr>
          <a:xfrm flipH="1">
            <a:off x="4441987" y="4295872"/>
            <a:ext cx="5828" cy="1104671"/>
          </a:xfrm>
          <a:prstGeom prst="straightConnector1">
            <a:avLst/>
          </a:prstGeom>
          <a:ln>
            <a:tailEnd type="arrow"/>
          </a:ln>
        </p:spPr>
        <p:style>
          <a:lnRef idx="1">
            <a:schemeClr val="accent4"/>
          </a:lnRef>
          <a:fillRef idx="2">
            <a:schemeClr val="accent4"/>
          </a:fillRef>
          <a:effectRef idx="1">
            <a:schemeClr val="accent4"/>
          </a:effectRef>
          <a:fontRef idx="minor">
            <a:schemeClr val="dk1"/>
          </a:fontRef>
        </p:style>
      </p:cxnSp>
      <p:sp>
        <p:nvSpPr>
          <p:cNvPr id="12" name="TextBox 11"/>
          <p:cNvSpPr txBox="1"/>
          <p:nvPr/>
        </p:nvSpPr>
        <p:spPr>
          <a:xfrm>
            <a:off x="5883626" y="2278127"/>
            <a:ext cx="800100" cy="35394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700" dirty="0" smtClean="0">
                <a:latin typeface="Arial" pitchFamily="34" charset="0"/>
                <a:cs typeface="Arial" pitchFamily="34" charset="0"/>
              </a:rPr>
              <a:t>(STL)</a:t>
            </a:r>
            <a:endParaRPr lang="en-US" sz="1700" dirty="0">
              <a:latin typeface="Arial" pitchFamily="34" charset="0"/>
              <a:cs typeface="Arial" pitchFamily="34" charset="0"/>
            </a:endParaRPr>
          </a:p>
        </p:txBody>
      </p:sp>
      <p:sp>
        <p:nvSpPr>
          <p:cNvPr id="13" name="TextBox 12"/>
          <p:cNvSpPr txBox="1"/>
          <p:nvPr/>
        </p:nvSpPr>
        <p:spPr>
          <a:xfrm>
            <a:off x="4517819" y="4370677"/>
            <a:ext cx="1600200" cy="61555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700" dirty="0" smtClean="0">
                <a:latin typeface="Arial" pitchFamily="34" charset="0"/>
                <a:cs typeface="Arial" pitchFamily="34" charset="0"/>
              </a:rPr>
              <a:t>(Employee Ahmedabad)</a:t>
            </a:r>
            <a:endParaRPr lang="en-US" sz="1700" dirty="0">
              <a:latin typeface="Arial" pitchFamily="34" charset="0"/>
              <a:cs typeface="Arial" pitchFamily="34" charset="0"/>
            </a:endParaRPr>
          </a:p>
        </p:txBody>
      </p:sp>
      <p:sp>
        <p:nvSpPr>
          <p:cNvPr id="14" name="TextBox 13"/>
          <p:cNvSpPr txBox="1"/>
          <p:nvPr/>
        </p:nvSpPr>
        <p:spPr>
          <a:xfrm>
            <a:off x="7169240" y="4375600"/>
            <a:ext cx="1600200" cy="61555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700" dirty="0" smtClean="0">
                <a:latin typeface="Arial" pitchFamily="34" charset="0"/>
                <a:cs typeface="Arial" pitchFamily="34" charset="0"/>
              </a:rPr>
              <a:t>(Employee Delhi)</a:t>
            </a:r>
            <a:endParaRPr lang="en-US" sz="1700" dirty="0">
              <a:latin typeface="Arial" pitchFamily="34" charset="0"/>
              <a:cs typeface="Arial" pitchFamily="34" charset="0"/>
            </a:endParaRPr>
          </a:p>
        </p:txBody>
      </p:sp>
      <p:sp>
        <p:nvSpPr>
          <p:cNvPr id="15" name="TextBox 14"/>
          <p:cNvSpPr txBox="1"/>
          <p:nvPr/>
        </p:nvSpPr>
        <p:spPr>
          <a:xfrm>
            <a:off x="9592079" y="2279607"/>
            <a:ext cx="1362478" cy="35394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700" dirty="0" smtClean="0">
                <a:latin typeface="Arial" pitchFamily="34" charset="0"/>
                <a:cs typeface="Arial" pitchFamily="34" charset="0"/>
              </a:rPr>
              <a:t>(STL Delhi)</a:t>
            </a:r>
            <a:endParaRPr lang="en-US" sz="1700" dirty="0">
              <a:latin typeface="Arial" pitchFamily="34" charset="0"/>
              <a:cs typeface="Arial" pitchFamily="34" charset="0"/>
            </a:endParaRPr>
          </a:p>
        </p:txBody>
      </p:sp>
      <p:cxnSp>
        <p:nvCxnSpPr>
          <p:cNvPr id="16" name="Straight Arrow Connector 15"/>
          <p:cNvCxnSpPr/>
          <p:nvPr/>
        </p:nvCxnSpPr>
        <p:spPr>
          <a:xfrm flipV="1">
            <a:off x="2521040" y="2238472"/>
            <a:ext cx="0" cy="3352800"/>
          </a:xfrm>
          <a:prstGeom prst="straightConnector1">
            <a:avLst/>
          </a:prstGeom>
          <a:ln>
            <a:tailEnd type="arrow"/>
          </a:ln>
        </p:spPr>
        <p:style>
          <a:lnRef idx="1">
            <a:schemeClr val="accent4"/>
          </a:lnRef>
          <a:fillRef idx="2">
            <a:schemeClr val="accent4"/>
          </a:fillRef>
          <a:effectRef idx="1">
            <a:schemeClr val="accent4"/>
          </a:effectRef>
          <a:fontRef idx="minor">
            <a:schemeClr val="dk1"/>
          </a:fontRef>
        </p:style>
      </p:cxnSp>
      <p:sp>
        <p:nvSpPr>
          <p:cNvPr id="17" name="TextBox 16"/>
          <p:cNvSpPr txBox="1"/>
          <p:nvPr/>
        </p:nvSpPr>
        <p:spPr>
          <a:xfrm>
            <a:off x="2657879" y="2290100"/>
            <a:ext cx="1959426" cy="35394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700" dirty="0" smtClean="0">
                <a:latin typeface="Arial" pitchFamily="34" charset="0"/>
                <a:cs typeface="Arial" pitchFamily="34" charset="0"/>
              </a:rPr>
              <a:t>(STL Ahmedabad)</a:t>
            </a:r>
            <a:endParaRPr lang="en-US" sz="1700" dirty="0">
              <a:latin typeface="Arial" pitchFamily="34" charset="0"/>
              <a:cs typeface="Arial" pitchFamily="34" charset="0"/>
            </a:endParaRPr>
          </a:p>
        </p:txBody>
      </p:sp>
      <p:cxnSp>
        <p:nvCxnSpPr>
          <p:cNvPr id="18" name="Straight Arrow Connector 17"/>
          <p:cNvCxnSpPr/>
          <p:nvPr/>
        </p:nvCxnSpPr>
        <p:spPr>
          <a:xfrm flipH="1">
            <a:off x="3431089" y="1705072"/>
            <a:ext cx="2366551" cy="0"/>
          </a:xfrm>
          <a:prstGeom prst="straightConnector1">
            <a:avLst/>
          </a:prstGeom>
          <a:ln>
            <a:tailEnd type="arrow"/>
          </a:ln>
        </p:spPr>
        <p:style>
          <a:lnRef idx="1">
            <a:schemeClr val="accent4"/>
          </a:lnRef>
          <a:fillRef idx="2">
            <a:schemeClr val="accent4"/>
          </a:fillRef>
          <a:effectRef idx="1">
            <a:schemeClr val="accent4"/>
          </a:effectRef>
          <a:fontRef idx="minor">
            <a:schemeClr val="dk1"/>
          </a:fontRef>
        </p:style>
      </p:cxnSp>
      <p:sp>
        <p:nvSpPr>
          <p:cNvPr id="19" name="Rounded Rectangle 18"/>
          <p:cNvSpPr/>
          <p:nvPr/>
        </p:nvSpPr>
        <p:spPr>
          <a:xfrm>
            <a:off x="4790163" y="1247872"/>
            <a:ext cx="1828800" cy="9144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latin typeface="Arial" pitchFamily="34" charset="0"/>
                <a:cs typeface="Arial" pitchFamily="34" charset="0"/>
              </a:rPr>
              <a:t>Customer Account</a:t>
            </a:r>
            <a:endParaRPr lang="en-US" dirty="0">
              <a:latin typeface="Arial" pitchFamily="34" charset="0"/>
              <a:cs typeface="Arial" pitchFamily="34" charset="0"/>
            </a:endParaRPr>
          </a:p>
        </p:txBody>
      </p:sp>
      <p:sp>
        <p:nvSpPr>
          <p:cNvPr id="20" name="Rounded Rectangle 19"/>
          <p:cNvSpPr/>
          <p:nvPr/>
        </p:nvSpPr>
        <p:spPr>
          <a:xfrm>
            <a:off x="1530440" y="1247872"/>
            <a:ext cx="1828800" cy="9144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latin typeface="Arial" pitchFamily="34" charset="0"/>
                <a:cs typeface="Arial" pitchFamily="34" charset="0"/>
              </a:rPr>
              <a:t>Billing Account</a:t>
            </a:r>
            <a:endParaRPr lang="en-US" dirty="0">
              <a:latin typeface="Arial" pitchFamily="34" charset="0"/>
              <a:cs typeface="Arial" pitchFamily="34" charset="0"/>
            </a:endParaRPr>
          </a:p>
        </p:txBody>
      </p:sp>
      <p:sp>
        <p:nvSpPr>
          <p:cNvPr id="21" name="Rounded Rectangle 20"/>
          <p:cNvSpPr/>
          <p:nvPr/>
        </p:nvSpPr>
        <p:spPr>
          <a:xfrm>
            <a:off x="3533415" y="3381472"/>
            <a:ext cx="1828800" cy="9144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latin typeface="Arial" pitchFamily="34" charset="0"/>
                <a:cs typeface="Arial" pitchFamily="34" charset="0"/>
              </a:rPr>
              <a:t>Service Account</a:t>
            </a:r>
            <a:endParaRPr lang="en-US" dirty="0">
              <a:latin typeface="Arial" pitchFamily="34" charset="0"/>
              <a:cs typeface="Arial" pitchFamily="34" charset="0"/>
            </a:endParaRPr>
          </a:p>
        </p:txBody>
      </p:sp>
      <p:sp>
        <p:nvSpPr>
          <p:cNvPr id="22" name="Rounded Rectangle 21"/>
          <p:cNvSpPr/>
          <p:nvPr/>
        </p:nvSpPr>
        <p:spPr>
          <a:xfrm>
            <a:off x="8464640" y="1282705"/>
            <a:ext cx="1828800" cy="9144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latin typeface="Arial" pitchFamily="34" charset="0"/>
                <a:cs typeface="Arial" pitchFamily="34" charset="0"/>
              </a:rPr>
              <a:t>Billing Account</a:t>
            </a:r>
            <a:endParaRPr lang="en-US" dirty="0">
              <a:latin typeface="Arial" pitchFamily="34" charset="0"/>
              <a:cs typeface="Arial" pitchFamily="34" charset="0"/>
            </a:endParaRPr>
          </a:p>
        </p:txBody>
      </p:sp>
      <p:cxnSp>
        <p:nvCxnSpPr>
          <p:cNvPr id="23" name="Straight Arrow Connector 22"/>
          <p:cNvCxnSpPr/>
          <p:nvPr/>
        </p:nvCxnSpPr>
        <p:spPr>
          <a:xfrm flipV="1">
            <a:off x="9455240" y="2238472"/>
            <a:ext cx="0" cy="3352800"/>
          </a:xfrm>
          <a:prstGeom prst="straightConnector1">
            <a:avLst/>
          </a:prstGeom>
          <a:ln>
            <a:tailEnd type="arrow"/>
          </a:ln>
        </p:spPr>
        <p:style>
          <a:lnRef idx="1">
            <a:schemeClr val="accent4"/>
          </a:lnRef>
          <a:fillRef idx="2">
            <a:schemeClr val="accent4"/>
          </a:fillRef>
          <a:effectRef idx="1">
            <a:schemeClr val="accent4"/>
          </a:effectRef>
          <a:fontRef idx="minor">
            <a:schemeClr val="dk1"/>
          </a:fontRef>
        </p:style>
      </p:cxnSp>
      <p:cxnSp>
        <p:nvCxnSpPr>
          <p:cNvPr id="24" name="Straight Arrow Connector 23"/>
          <p:cNvCxnSpPr/>
          <p:nvPr/>
        </p:nvCxnSpPr>
        <p:spPr>
          <a:xfrm>
            <a:off x="6683726" y="1705072"/>
            <a:ext cx="1730840" cy="0"/>
          </a:xfrm>
          <a:prstGeom prst="straightConnector1">
            <a:avLst/>
          </a:prstGeom>
          <a:ln>
            <a:tailEnd type="arrow"/>
          </a:ln>
        </p:spPr>
        <p:style>
          <a:lnRef idx="1">
            <a:schemeClr val="accent4"/>
          </a:lnRef>
          <a:fillRef idx="2">
            <a:schemeClr val="accent4"/>
          </a:fillRef>
          <a:effectRef idx="1">
            <a:schemeClr val="accent4"/>
          </a:effectRef>
          <a:fontRef idx="minor">
            <a:schemeClr val="dk1"/>
          </a:fontRef>
        </p:style>
      </p:cxnSp>
      <p:cxnSp>
        <p:nvCxnSpPr>
          <p:cNvPr id="25" name="Straight Connector 24"/>
          <p:cNvCxnSpPr/>
          <p:nvPr/>
        </p:nvCxnSpPr>
        <p:spPr>
          <a:xfrm>
            <a:off x="7953015" y="5591272"/>
            <a:ext cx="1502225" cy="0"/>
          </a:xfrm>
          <a:prstGeom prst="line">
            <a:avLst/>
          </a:prstGeom>
          <a:ln/>
        </p:spPr>
        <p:style>
          <a:lnRef idx="1">
            <a:schemeClr val="accent4"/>
          </a:lnRef>
          <a:fillRef idx="2">
            <a:schemeClr val="accent4"/>
          </a:fillRef>
          <a:effectRef idx="1">
            <a:schemeClr val="accent4"/>
          </a:effectRef>
          <a:fontRef idx="minor">
            <a:schemeClr val="dk1"/>
          </a:fontRef>
        </p:style>
      </p:cxnSp>
      <p:cxnSp>
        <p:nvCxnSpPr>
          <p:cNvPr id="26" name="Straight Connector 25"/>
          <p:cNvCxnSpPr/>
          <p:nvPr/>
        </p:nvCxnSpPr>
        <p:spPr>
          <a:xfrm>
            <a:off x="2521040" y="5591272"/>
            <a:ext cx="914400" cy="0"/>
          </a:xfrm>
          <a:prstGeom prst="line">
            <a:avLst/>
          </a:prstGeom>
          <a:ln/>
        </p:spPr>
        <p:style>
          <a:lnRef idx="1">
            <a:schemeClr val="accent4"/>
          </a:lnRef>
          <a:fillRef idx="2">
            <a:schemeClr val="accent4"/>
          </a:fillRef>
          <a:effectRef idx="1">
            <a:schemeClr val="accent4"/>
          </a:effectRef>
          <a:fontRef idx="minor">
            <a:schemeClr val="dk1"/>
          </a:fontRef>
        </p:style>
      </p:cxnSp>
    </p:spTree>
    <p:extLst>
      <p:ext uri="{BB962C8B-B14F-4D97-AF65-F5344CB8AC3E}">
        <p14:creationId xmlns:p14="http://schemas.microsoft.com/office/powerpoint/2010/main" val="26083695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Life Cycle Management – State Transaction</a:t>
            </a:r>
            <a:endParaRPr lang="en-US" dirty="0"/>
          </a:p>
        </p:txBody>
      </p:sp>
      <p:sp>
        <p:nvSpPr>
          <p:cNvPr id="3" name="Oval 2"/>
          <p:cNvSpPr/>
          <p:nvPr/>
        </p:nvSpPr>
        <p:spPr>
          <a:xfrm>
            <a:off x="4961586" y="2530698"/>
            <a:ext cx="1600200" cy="533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latin typeface="Candara" pitchFamily="34" charset="0"/>
              </a:rPr>
              <a:t>Active</a:t>
            </a:r>
            <a:endParaRPr lang="en-US" sz="1600" dirty="0">
              <a:latin typeface="Candara" pitchFamily="34" charset="0"/>
            </a:endParaRPr>
          </a:p>
        </p:txBody>
      </p:sp>
      <p:sp>
        <p:nvSpPr>
          <p:cNvPr id="4" name="Oval 3"/>
          <p:cNvSpPr/>
          <p:nvPr/>
        </p:nvSpPr>
        <p:spPr>
          <a:xfrm>
            <a:off x="6714186" y="4283297"/>
            <a:ext cx="1600200" cy="60960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latin typeface="Candara" pitchFamily="34" charset="0"/>
              </a:rPr>
              <a:t>Inactive</a:t>
            </a:r>
          </a:p>
        </p:txBody>
      </p:sp>
      <p:sp>
        <p:nvSpPr>
          <p:cNvPr id="5" name="Oval 4"/>
          <p:cNvSpPr/>
          <p:nvPr/>
        </p:nvSpPr>
        <p:spPr>
          <a:xfrm>
            <a:off x="3513786" y="4283298"/>
            <a:ext cx="1600200" cy="5715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latin typeface="Candara" pitchFamily="34" charset="0"/>
              </a:rPr>
              <a:t>Suspend</a:t>
            </a:r>
            <a:endParaRPr lang="en-US" sz="1600" dirty="0">
              <a:latin typeface="Candara" pitchFamily="34" charset="0"/>
            </a:endParaRPr>
          </a:p>
        </p:txBody>
      </p:sp>
      <p:sp>
        <p:nvSpPr>
          <p:cNvPr id="6" name="Oval 5"/>
          <p:cNvSpPr/>
          <p:nvPr/>
        </p:nvSpPr>
        <p:spPr>
          <a:xfrm>
            <a:off x="3285186" y="5731098"/>
            <a:ext cx="2057400" cy="6096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latin typeface="Candara" pitchFamily="34" charset="0"/>
              </a:rPr>
              <a:t>Suspend Permanent</a:t>
            </a:r>
            <a:endParaRPr lang="en-US" sz="1600" dirty="0">
              <a:latin typeface="Candara" pitchFamily="34" charset="0"/>
            </a:endParaRPr>
          </a:p>
        </p:txBody>
      </p:sp>
      <p:sp>
        <p:nvSpPr>
          <p:cNvPr id="7" name="Rectangle 6"/>
          <p:cNvSpPr/>
          <p:nvPr/>
        </p:nvSpPr>
        <p:spPr>
          <a:xfrm>
            <a:off x="6947548" y="3121248"/>
            <a:ext cx="1133475" cy="533400"/>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smtClean="0">
                <a:solidFill>
                  <a:schemeClr val="tx1"/>
                </a:solidFill>
                <a:latin typeface="Candara" pitchFamily="34" charset="0"/>
              </a:rPr>
              <a:t>Deactivation / Reactivation</a:t>
            </a:r>
            <a:endParaRPr lang="en-US" sz="1200" dirty="0">
              <a:solidFill>
                <a:schemeClr val="tx1"/>
              </a:solidFill>
              <a:latin typeface="Candara" pitchFamily="34" charset="0"/>
            </a:endParaRPr>
          </a:p>
        </p:txBody>
      </p:sp>
      <p:sp>
        <p:nvSpPr>
          <p:cNvPr id="8" name="Rectangle 7"/>
          <p:cNvSpPr/>
          <p:nvPr/>
        </p:nvSpPr>
        <p:spPr>
          <a:xfrm>
            <a:off x="5418786" y="5578696"/>
            <a:ext cx="1295400" cy="40005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smtClean="0">
                <a:solidFill>
                  <a:schemeClr val="tx1"/>
                </a:solidFill>
                <a:latin typeface="Candara" pitchFamily="34" charset="0"/>
              </a:rPr>
              <a:t>Termination</a:t>
            </a:r>
            <a:endParaRPr lang="en-US" sz="1200" dirty="0">
              <a:solidFill>
                <a:schemeClr val="tx1"/>
              </a:solidFill>
              <a:latin typeface="Candara" pitchFamily="34" charset="0"/>
            </a:endParaRPr>
          </a:p>
        </p:txBody>
      </p:sp>
      <p:sp>
        <p:nvSpPr>
          <p:cNvPr id="9" name="Oval 8"/>
          <p:cNvSpPr/>
          <p:nvPr/>
        </p:nvSpPr>
        <p:spPr>
          <a:xfrm>
            <a:off x="4961586" y="1213919"/>
            <a:ext cx="1600200" cy="55477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latin typeface="Candara" pitchFamily="34" charset="0"/>
              </a:rPr>
              <a:t>Registered</a:t>
            </a:r>
            <a:endParaRPr lang="en-US" sz="1600" dirty="0">
              <a:latin typeface="Candara" pitchFamily="34" charset="0"/>
            </a:endParaRPr>
          </a:p>
        </p:txBody>
      </p:sp>
      <p:sp>
        <p:nvSpPr>
          <p:cNvPr id="10" name="Rectangle 9"/>
          <p:cNvSpPr/>
          <p:nvPr/>
        </p:nvSpPr>
        <p:spPr>
          <a:xfrm>
            <a:off x="5342586" y="1978247"/>
            <a:ext cx="942975" cy="32385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smtClean="0">
                <a:solidFill>
                  <a:schemeClr val="tx1"/>
                </a:solidFill>
                <a:latin typeface="Candara" pitchFamily="34" charset="0"/>
              </a:rPr>
              <a:t>Activation</a:t>
            </a:r>
            <a:endParaRPr lang="en-US" sz="1200" dirty="0">
              <a:solidFill>
                <a:schemeClr val="tx1"/>
              </a:solidFill>
              <a:latin typeface="Candara" pitchFamily="34" charset="0"/>
            </a:endParaRPr>
          </a:p>
        </p:txBody>
      </p:sp>
      <p:sp>
        <p:nvSpPr>
          <p:cNvPr id="11" name="Rectangle 10"/>
          <p:cNvSpPr/>
          <p:nvPr/>
        </p:nvSpPr>
        <p:spPr>
          <a:xfrm>
            <a:off x="5266386" y="3940398"/>
            <a:ext cx="1295400" cy="495299"/>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smtClean="0">
                <a:solidFill>
                  <a:schemeClr val="tx1"/>
                </a:solidFill>
                <a:latin typeface="Candara" pitchFamily="34" charset="0"/>
              </a:rPr>
              <a:t>Deactivation / Suspension</a:t>
            </a:r>
            <a:endParaRPr lang="en-US" sz="1200" dirty="0">
              <a:solidFill>
                <a:schemeClr val="tx1"/>
              </a:solidFill>
              <a:latin typeface="Candara" pitchFamily="34" charset="0"/>
            </a:endParaRPr>
          </a:p>
        </p:txBody>
      </p:sp>
      <p:sp>
        <p:nvSpPr>
          <p:cNvPr id="12" name="Rectangle 11"/>
          <p:cNvSpPr/>
          <p:nvPr/>
        </p:nvSpPr>
        <p:spPr>
          <a:xfrm>
            <a:off x="3570936" y="3159348"/>
            <a:ext cx="1295400" cy="495300"/>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smtClean="0">
                <a:solidFill>
                  <a:schemeClr val="tx1"/>
                </a:solidFill>
                <a:latin typeface="Candara" pitchFamily="34" charset="0"/>
              </a:rPr>
              <a:t>Suspension/Re-activation</a:t>
            </a:r>
            <a:endParaRPr lang="en-US" sz="1200" dirty="0">
              <a:solidFill>
                <a:schemeClr val="tx1"/>
              </a:solidFill>
              <a:latin typeface="Candara" pitchFamily="34" charset="0"/>
            </a:endParaRPr>
          </a:p>
        </p:txBody>
      </p:sp>
      <p:sp>
        <p:nvSpPr>
          <p:cNvPr id="13" name="Oval 12"/>
          <p:cNvSpPr/>
          <p:nvPr/>
        </p:nvSpPr>
        <p:spPr>
          <a:xfrm>
            <a:off x="6790386" y="5781540"/>
            <a:ext cx="1600200" cy="533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latin typeface="Candara" pitchFamily="34" charset="0"/>
              </a:rPr>
              <a:t>Terminate</a:t>
            </a:r>
            <a:endParaRPr lang="en-US" sz="1600" dirty="0">
              <a:latin typeface="Candara" pitchFamily="34" charset="0"/>
            </a:endParaRPr>
          </a:p>
        </p:txBody>
      </p:sp>
      <p:sp>
        <p:nvSpPr>
          <p:cNvPr id="14" name="Rectangle 13"/>
          <p:cNvSpPr/>
          <p:nvPr/>
        </p:nvSpPr>
        <p:spPr>
          <a:xfrm>
            <a:off x="4354367" y="5050932"/>
            <a:ext cx="1214438" cy="419100"/>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smtClean="0">
                <a:solidFill>
                  <a:schemeClr val="tx1"/>
                </a:solidFill>
                <a:latin typeface="Candara" pitchFamily="34" charset="0"/>
              </a:rPr>
              <a:t>Permanent Suspension</a:t>
            </a:r>
            <a:endParaRPr lang="en-US" sz="1200" dirty="0">
              <a:solidFill>
                <a:schemeClr val="tx1"/>
              </a:solidFill>
              <a:latin typeface="Candara" pitchFamily="34" charset="0"/>
            </a:endParaRPr>
          </a:p>
        </p:txBody>
      </p:sp>
      <p:cxnSp>
        <p:nvCxnSpPr>
          <p:cNvPr id="15" name="Curved Connector 14"/>
          <p:cNvCxnSpPr>
            <a:stCxn id="9" idx="4"/>
            <a:endCxn id="3" idx="0"/>
          </p:cNvCxnSpPr>
          <p:nvPr/>
        </p:nvCxnSpPr>
        <p:spPr>
          <a:xfrm rot="5400000">
            <a:off x="5380686" y="2149698"/>
            <a:ext cx="762000" cy="12700"/>
          </a:xfrm>
          <a:prstGeom prst="curvedConnector3">
            <a:avLst>
              <a:gd name="adj1" fmla="val 50000"/>
            </a:avLst>
          </a:prstGeom>
          <a:ln>
            <a:tailEnd type="arrow"/>
          </a:ln>
        </p:spPr>
        <p:style>
          <a:lnRef idx="1">
            <a:schemeClr val="accent1"/>
          </a:lnRef>
          <a:fillRef idx="2">
            <a:schemeClr val="accent1"/>
          </a:fillRef>
          <a:effectRef idx="1">
            <a:schemeClr val="accent1"/>
          </a:effectRef>
          <a:fontRef idx="minor">
            <a:schemeClr val="dk1"/>
          </a:fontRef>
        </p:style>
      </p:cxnSp>
      <p:cxnSp>
        <p:nvCxnSpPr>
          <p:cNvPr id="16" name="Curved Connector 15"/>
          <p:cNvCxnSpPr>
            <a:stCxn id="3" idx="4"/>
            <a:endCxn id="4" idx="0"/>
          </p:cNvCxnSpPr>
          <p:nvPr/>
        </p:nvCxnSpPr>
        <p:spPr>
          <a:xfrm rot="16200000" flipH="1">
            <a:off x="6028387" y="2797397"/>
            <a:ext cx="1219199" cy="1752600"/>
          </a:xfrm>
          <a:prstGeom prst="curvedConnector3">
            <a:avLst>
              <a:gd name="adj1" fmla="val 50000"/>
            </a:avLst>
          </a:prstGeom>
          <a:ln>
            <a:headEnd type="arrow" w="med" len="med"/>
            <a:tailEnd type="arrow" w="med" len="med"/>
          </a:ln>
        </p:spPr>
        <p:style>
          <a:lnRef idx="1">
            <a:schemeClr val="accent1"/>
          </a:lnRef>
          <a:fillRef idx="2">
            <a:schemeClr val="accent1"/>
          </a:fillRef>
          <a:effectRef idx="1">
            <a:schemeClr val="accent1"/>
          </a:effectRef>
          <a:fontRef idx="minor">
            <a:schemeClr val="dk1"/>
          </a:fontRef>
        </p:style>
      </p:cxnSp>
      <p:cxnSp>
        <p:nvCxnSpPr>
          <p:cNvPr id="17" name="Shape 65"/>
          <p:cNvCxnSpPr>
            <a:stCxn id="3" idx="4"/>
            <a:endCxn id="5" idx="0"/>
          </p:cNvCxnSpPr>
          <p:nvPr/>
        </p:nvCxnSpPr>
        <p:spPr>
          <a:xfrm rot="5400000">
            <a:off x="4428186" y="2949798"/>
            <a:ext cx="1219200" cy="1447800"/>
          </a:xfrm>
          <a:prstGeom prst="curvedConnector3">
            <a:avLst>
              <a:gd name="adj1" fmla="val 50000"/>
            </a:avLst>
          </a:prstGeom>
          <a:ln>
            <a:headEnd type="arrow" w="med" len="med"/>
            <a:tailEnd type="arrow" w="med" len="med"/>
          </a:ln>
        </p:spPr>
        <p:style>
          <a:lnRef idx="1">
            <a:schemeClr val="accent1"/>
          </a:lnRef>
          <a:fillRef idx="2">
            <a:schemeClr val="accent1"/>
          </a:fillRef>
          <a:effectRef idx="1">
            <a:schemeClr val="accent1"/>
          </a:effectRef>
          <a:fontRef idx="minor">
            <a:schemeClr val="dk1"/>
          </a:fontRef>
        </p:style>
      </p:cxnSp>
      <p:cxnSp>
        <p:nvCxnSpPr>
          <p:cNvPr id="18" name="Curved Connector 76"/>
          <p:cNvCxnSpPr>
            <a:stCxn id="4" idx="2"/>
            <a:endCxn id="5" idx="6"/>
          </p:cNvCxnSpPr>
          <p:nvPr/>
        </p:nvCxnSpPr>
        <p:spPr>
          <a:xfrm flipH="1" flipV="1">
            <a:off x="5113986" y="4569048"/>
            <a:ext cx="1600200" cy="19050"/>
          </a:xfrm>
          <a:prstGeom prst="straightConnector1">
            <a:avLst/>
          </a:prstGeom>
          <a:ln>
            <a:headEnd type="arrow"/>
            <a:tailEnd type="arrow"/>
          </a:ln>
        </p:spPr>
        <p:style>
          <a:lnRef idx="1">
            <a:schemeClr val="accent1"/>
          </a:lnRef>
          <a:fillRef idx="2">
            <a:schemeClr val="accent1"/>
          </a:fillRef>
          <a:effectRef idx="1">
            <a:schemeClr val="accent1"/>
          </a:effectRef>
          <a:fontRef idx="minor">
            <a:schemeClr val="dk1"/>
          </a:fontRef>
        </p:style>
      </p:cxnSp>
      <p:cxnSp>
        <p:nvCxnSpPr>
          <p:cNvPr id="19" name="Curved Connector 80"/>
          <p:cNvCxnSpPr>
            <a:stCxn id="5" idx="4"/>
            <a:endCxn id="6" idx="0"/>
          </p:cNvCxnSpPr>
          <p:nvPr/>
        </p:nvCxnSpPr>
        <p:spPr>
          <a:xfrm>
            <a:off x="4313886" y="4854798"/>
            <a:ext cx="0" cy="876300"/>
          </a:xfrm>
          <a:prstGeom prst="straightConnector1">
            <a:avLst/>
          </a:prstGeom>
          <a:ln>
            <a:headEnd type="none" w="med" len="med"/>
            <a:tailEnd type="arrow" w="med" len="med"/>
          </a:ln>
        </p:spPr>
        <p:style>
          <a:lnRef idx="1">
            <a:schemeClr val="accent1"/>
          </a:lnRef>
          <a:fillRef idx="2">
            <a:schemeClr val="accent1"/>
          </a:fillRef>
          <a:effectRef idx="1">
            <a:schemeClr val="accent1"/>
          </a:effectRef>
          <a:fontRef idx="minor">
            <a:schemeClr val="dk1"/>
          </a:fontRef>
        </p:style>
      </p:cxnSp>
      <p:cxnSp>
        <p:nvCxnSpPr>
          <p:cNvPr id="20" name="Curved Connector 82"/>
          <p:cNvCxnSpPr>
            <a:stCxn id="6" idx="6"/>
            <a:endCxn id="13" idx="2"/>
          </p:cNvCxnSpPr>
          <p:nvPr/>
        </p:nvCxnSpPr>
        <p:spPr>
          <a:xfrm>
            <a:off x="5342586" y="6035898"/>
            <a:ext cx="1447800" cy="12342"/>
          </a:xfrm>
          <a:prstGeom prst="straightConnector1">
            <a:avLst/>
          </a:prstGeom>
          <a:ln>
            <a:headEnd type="none" w="med" len="med"/>
            <a:tailEnd type="arrow" w="med" len="med"/>
          </a:ln>
        </p:spPr>
        <p:style>
          <a:lnRef idx="1">
            <a:schemeClr val="accent1"/>
          </a:lnRef>
          <a:fillRef idx="2">
            <a:schemeClr val="accent1"/>
          </a:fillRef>
          <a:effectRef idx="1">
            <a:schemeClr val="accent1"/>
          </a:effectRef>
          <a:fontRef idx="minor">
            <a:schemeClr val="dk1"/>
          </a:fontRef>
        </p:style>
      </p:cxnSp>
      <p:cxnSp>
        <p:nvCxnSpPr>
          <p:cNvPr id="29" name="Elbow Connector 28"/>
          <p:cNvCxnSpPr>
            <a:stCxn id="9" idx="6"/>
            <a:endCxn id="13" idx="6"/>
          </p:cNvCxnSpPr>
          <p:nvPr/>
        </p:nvCxnSpPr>
        <p:spPr>
          <a:xfrm>
            <a:off x="6561786" y="1491309"/>
            <a:ext cx="1828800" cy="4556931"/>
          </a:xfrm>
          <a:prstGeom prst="bentConnector3">
            <a:avLst>
              <a:gd name="adj1" fmla="val 1125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7" idx="3"/>
            <a:endCxn id="13" idx="6"/>
          </p:cNvCxnSpPr>
          <p:nvPr/>
        </p:nvCxnSpPr>
        <p:spPr>
          <a:xfrm>
            <a:off x="8081023" y="3387948"/>
            <a:ext cx="309563" cy="2660292"/>
          </a:xfrm>
          <a:prstGeom prst="bentConnector3">
            <a:avLst>
              <a:gd name="adj1" fmla="val 1738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13" idx="0"/>
          </p:cNvCxnSpPr>
          <p:nvPr/>
        </p:nvCxnSpPr>
        <p:spPr>
          <a:xfrm flipH="1">
            <a:off x="7590486" y="4911946"/>
            <a:ext cx="52387" cy="869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5" idx="2"/>
            <a:endCxn id="13" idx="4"/>
          </p:cNvCxnSpPr>
          <p:nvPr/>
        </p:nvCxnSpPr>
        <p:spPr>
          <a:xfrm rot="10800000" flipH="1" flipV="1">
            <a:off x="3513786" y="4569048"/>
            <a:ext cx="4076700" cy="1745892"/>
          </a:xfrm>
          <a:prstGeom prst="bentConnector4">
            <a:avLst>
              <a:gd name="adj1" fmla="val -16320"/>
              <a:gd name="adj2" fmla="val 11309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 idx="6"/>
          </p:cNvCxnSpPr>
          <p:nvPr/>
        </p:nvCxnSpPr>
        <p:spPr>
          <a:xfrm>
            <a:off x="6561786" y="2797398"/>
            <a:ext cx="206359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8777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 Cycle Management – State </a:t>
            </a:r>
            <a:r>
              <a:rPr lang="en-US" dirty="0" smtClean="0"/>
              <a:t>Transaction (</a:t>
            </a:r>
            <a:r>
              <a:rPr lang="en-US" dirty="0" err="1" smtClean="0"/>
              <a:t>contd</a:t>
            </a:r>
            <a:r>
              <a:rPr lang="en-US" dirty="0" smtClean="0"/>
              <a:t>…)</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72345420"/>
              </p:ext>
            </p:extLst>
          </p:nvPr>
        </p:nvGraphicFramePr>
        <p:xfrm>
          <a:off x="682581" y="1386840"/>
          <a:ext cx="10483401" cy="4584024"/>
        </p:xfrm>
        <a:graphic>
          <a:graphicData uri="http://schemas.openxmlformats.org/drawingml/2006/table">
            <a:tbl>
              <a:tblPr firstRow="1" bandRow="1"/>
              <a:tblGrid>
                <a:gridCol w="1881636"/>
                <a:gridCol w="1344026"/>
                <a:gridCol w="1164823"/>
                <a:gridCol w="1344026"/>
                <a:gridCol w="1523229"/>
                <a:gridCol w="1702432"/>
                <a:gridCol w="1523229"/>
              </a:tblGrid>
              <a:tr h="820306">
                <a:tc>
                  <a:txBody>
                    <a:bodyPr/>
                    <a:lstStyle/>
                    <a:p>
                      <a:endParaRPr lang="en-US" sz="1800" b="1" dirty="0"/>
                    </a:p>
                  </a:txBody>
                  <a:tcPr/>
                </a:tc>
                <a:tc>
                  <a:txBody>
                    <a:bodyPr/>
                    <a:lstStyle/>
                    <a:p>
                      <a:r>
                        <a:rPr lang="en-US" sz="1800" b="1" dirty="0" smtClean="0">
                          <a:solidFill>
                            <a:schemeClr val="bg1"/>
                          </a:solidFill>
                        </a:rPr>
                        <a:t>Registered</a:t>
                      </a:r>
                      <a:endParaRPr lang="en-US" sz="1800" b="1" dirty="0">
                        <a:solidFill>
                          <a:schemeClr val="bg1"/>
                        </a:solidFill>
                      </a:endParaRPr>
                    </a:p>
                  </a:txBody>
                  <a:tcPr>
                    <a:solidFill>
                      <a:srgbClr val="92D050"/>
                    </a:solidFill>
                  </a:tcPr>
                </a:tc>
                <a:tc>
                  <a:txBody>
                    <a:bodyPr/>
                    <a:lstStyle/>
                    <a:p>
                      <a:r>
                        <a:rPr lang="en-US" sz="1800" b="1" dirty="0" smtClean="0">
                          <a:solidFill>
                            <a:schemeClr val="bg1"/>
                          </a:solidFill>
                        </a:rPr>
                        <a:t>Active</a:t>
                      </a:r>
                      <a:endParaRPr lang="en-US" sz="1800" b="1" dirty="0">
                        <a:solidFill>
                          <a:schemeClr val="bg1"/>
                        </a:solidFill>
                      </a:endParaRPr>
                    </a:p>
                  </a:txBody>
                  <a:tcPr>
                    <a:solidFill>
                      <a:srgbClr val="92D050"/>
                    </a:solidFill>
                  </a:tcPr>
                </a:tc>
                <a:tc>
                  <a:txBody>
                    <a:bodyPr/>
                    <a:lstStyle/>
                    <a:p>
                      <a:r>
                        <a:rPr lang="en-US" sz="1800" b="1" dirty="0" smtClean="0">
                          <a:solidFill>
                            <a:schemeClr val="bg1"/>
                          </a:solidFill>
                        </a:rPr>
                        <a:t>De Active</a:t>
                      </a:r>
                      <a:endParaRPr lang="en-US" sz="1800" b="1" dirty="0">
                        <a:solidFill>
                          <a:schemeClr val="bg1"/>
                        </a:solidFill>
                      </a:endParaRPr>
                    </a:p>
                  </a:txBody>
                  <a:tcPr>
                    <a:solidFill>
                      <a:srgbClr val="92D050"/>
                    </a:solidFill>
                  </a:tcPr>
                </a:tc>
                <a:tc>
                  <a:txBody>
                    <a:bodyPr/>
                    <a:lstStyle/>
                    <a:p>
                      <a:r>
                        <a:rPr lang="en-US" sz="1800" b="1" dirty="0" smtClean="0">
                          <a:solidFill>
                            <a:schemeClr val="bg1"/>
                          </a:solidFill>
                        </a:rPr>
                        <a:t>Suspend</a:t>
                      </a:r>
                      <a:r>
                        <a:rPr lang="en-US" sz="1800" b="1" baseline="0" dirty="0" smtClean="0">
                          <a:solidFill>
                            <a:schemeClr val="bg1"/>
                          </a:solidFill>
                        </a:rPr>
                        <a:t> </a:t>
                      </a:r>
                      <a:r>
                        <a:rPr lang="en-US" sz="1800" b="1" dirty="0" smtClean="0">
                          <a:solidFill>
                            <a:schemeClr val="bg1"/>
                          </a:solidFill>
                        </a:rPr>
                        <a:t>Temporary</a:t>
                      </a:r>
                      <a:endParaRPr lang="en-US" sz="1800" b="1" dirty="0">
                        <a:solidFill>
                          <a:schemeClr val="bg1"/>
                        </a:solidFill>
                      </a:endParaRPr>
                    </a:p>
                  </a:txBody>
                  <a:tcPr>
                    <a:solidFill>
                      <a:srgbClr val="92D050"/>
                    </a:solidFill>
                  </a:tcPr>
                </a:tc>
                <a:tc>
                  <a:txBody>
                    <a:bodyPr/>
                    <a:lstStyle/>
                    <a:p>
                      <a:r>
                        <a:rPr lang="en-US" sz="1800" b="1" dirty="0" smtClean="0">
                          <a:solidFill>
                            <a:schemeClr val="bg1"/>
                          </a:solidFill>
                        </a:rPr>
                        <a:t>Suspend</a:t>
                      </a:r>
                      <a:r>
                        <a:rPr lang="en-US" sz="1800" b="1" baseline="0" dirty="0" smtClean="0">
                          <a:solidFill>
                            <a:schemeClr val="bg1"/>
                          </a:solidFill>
                        </a:rPr>
                        <a:t> </a:t>
                      </a:r>
                      <a:r>
                        <a:rPr lang="en-US" sz="1800" b="1" dirty="0" smtClean="0">
                          <a:solidFill>
                            <a:schemeClr val="bg1"/>
                          </a:solidFill>
                        </a:rPr>
                        <a:t>Permanent</a:t>
                      </a:r>
                      <a:endParaRPr lang="en-US" sz="1800" b="1" dirty="0">
                        <a:solidFill>
                          <a:schemeClr val="bg1"/>
                        </a:solidFill>
                      </a:endParaRPr>
                    </a:p>
                  </a:txBody>
                  <a:tcPr>
                    <a:solidFill>
                      <a:srgbClr val="92D050"/>
                    </a:solidFill>
                  </a:tcPr>
                </a:tc>
                <a:tc>
                  <a:txBody>
                    <a:bodyPr/>
                    <a:lstStyle/>
                    <a:p>
                      <a:r>
                        <a:rPr lang="en-US" sz="1800" b="1" dirty="0" smtClean="0">
                          <a:solidFill>
                            <a:schemeClr val="bg1"/>
                          </a:solidFill>
                        </a:rPr>
                        <a:t>Terminate</a:t>
                      </a:r>
                      <a:endParaRPr lang="en-US" sz="1800" b="1" dirty="0">
                        <a:solidFill>
                          <a:schemeClr val="bg1"/>
                        </a:solidFill>
                      </a:endParaRPr>
                    </a:p>
                  </a:txBody>
                  <a:tcPr>
                    <a:solidFill>
                      <a:srgbClr val="92D050"/>
                    </a:solidFill>
                  </a:tcPr>
                </a:tc>
              </a:tr>
              <a:tr h="525284">
                <a:tc>
                  <a:txBody>
                    <a:bodyPr/>
                    <a:lstStyle/>
                    <a:p>
                      <a:r>
                        <a:rPr lang="en-US" sz="1800" b="1" dirty="0" smtClean="0">
                          <a:solidFill>
                            <a:schemeClr val="bg1"/>
                          </a:solidFill>
                        </a:rPr>
                        <a:t>Registered</a:t>
                      </a:r>
                      <a:endParaRPr lang="en-US" sz="1800" b="1" dirty="0">
                        <a:solidFill>
                          <a:schemeClr val="bg1"/>
                        </a:solidFill>
                      </a:endParaRPr>
                    </a:p>
                  </a:txBody>
                  <a:tcPr>
                    <a:solidFill>
                      <a:srgbClr val="92D050"/>
                    </a:solidFill>
                  </a:tcPr>
                </a:tc>
                <a:tc>
                  <a:txBody>
                    <a:bodyPr/>
                    <a:lstStyle/>
                    <a:p>
                      <a:endParaRPr lang="en-US" sz="1800" dirty="0"/>
                    </a:p>
                  </a:txBody>
                  <a:tcPr/>
                </a:tc>
                <a:tc>
                  <a:txBody>
                    <a:bodyPr/>
                    <a:lstStyle/>
                    <a:p>
                      <a:pPr marL="285750" indent="-285750">
                        <a:buFont typeface="Wingdings" panose="05000000000000000000" pitchFamily="2" charset="2"/>
                        <a:buChar char="ü"/>
                      </a:pPr>
                      <a:r>
                        <a:rPr lang="en-US" sz="1800" dirty="0" smtClean="0"/>
                        <a:t> </a:t>
                      </a:r>
                      <a:endParaRPr lang="en-US" sz="1800" dirty="0"/>
                    </a:p>
                  </a:txBody>
                  <a:tcPr/>
                </a:tc>
                <a:tc>
                  <a:txBody>
                    <a:bodyPr/>
                    <a:lstStyle/>
                    <a:p>
                      <a:endParaRPr lang="en-US" sz="1800"/>
                    </a:p>
                  </a:txBody>
                  <a:tcPr/>
                </a:tc>
                <a:tc>
                  <a:txBody>
                    <a:bodyPr/>
                    <a:lstStyle/>
                    <a:p>
                      <a:endParaRPr lang="en-US" sz="1800" dirty="0"/>
                    </a:p>
                  </a:txBody>
                  <a:tcPr/>
                </a:tc>
                <a:tc>
                  <a:txBody>
                    <a:bodyPr/>
                    <a:lstStyle/>
                    <a:p>
                      <a:endParaRPr lang="en-US" sz="1800"/>
                    </a:p>
                  </a:txBody>
                  <a:tcPr/>
                </a:tc>
                <a:tc>
                  <a:txBody>
                    <a:bodyPr/>
                    <a:lstStyle/>
                    <a:p>
                      <a:pPr marL="285750" indent="-285750">
                        <a:buFont typeface="Wingdings" panose="05000000000000000000" pitchFamily="2" charset="2"/>
                        <a:buChar char="ü"/>
                      </a:pPr>
                      <a:r>
                        <a:rPr lang="en-US" sz="1800" dirty="0" smtClean="0"/>
                        <a:t> </a:t>
                      </a:r>
                      <a:endParaRPr lang="en-US" sz="1800" dirty="0"/>
                    </a:p>
                  </a:txBody>
                  <a:tcPr/>
                </a:tc>
              </a:tr>
              <a:tr h="597624">
                <a:tc>
                  <a:txBody>
                    <a:bodyPr/>
                    <a:lstStyle/>
                    <a:p>
                      <a:r>
                        <a:rPr lang="en-US" sz="1800" b="1" dirty="0" smtClean="0">
                          <a:solidFill>
                            <a:schemeClr val="bg1"/>
                          </a:solidFill>
                        </a:rPr>
                        <a:t>Active</a:t>
                      </a:r>
                      <a:endParaRPr lang="en-US" sz="1800" b="1" dirty="0">
                        <a:solidFill>
                          <a:schemeClr val="bg1"/>
                        </a:solidFill>
                      </a:endParaRPr>
                    </a:p>
                  </a:txBody>
                  <a:tcPr>
                    <a:solidFill>
                      <a:srgbClr val="92D050"/>
                    </a:solidFill>
                  </a:tcPr>
                </a:tc>
                <a:tc>
                  <a:txBody>
                    <a:bodyPr/>
                    <a:lstStyle/>
                    <a:p>
                      <a:endParaRPr lang="en-US" sz="1800" dirty="0"/>
                    </a:p>
                  </a:txBody>
                  <a:tcPr/>
                </a:tc>
                <a:tc>
                  <a:txBody>
                    <a:bodyPr/>
                    <a:lstStyle/>
                    <a:p>
                      <a:endParaRPr lang="en-US" sz="1800" dirty="0"/>
                    </a:p>
                  </a:txBody>
                  <a:tcPr/>
                </a:tc>
                <a:tc>
                  <a:txBody>
                    <a:bodyPr/>
                    <a:lstStyle/>
                    <a:p>
                      <a:pPr marL="285750" indent="-285750">
                        <a:buFont typeface="Wingdings" panose="05000000000000000000" pitchFamily="2" charset="2"/>
                        <a:buChar char="ü"/>
                      </a:pPr>
                      <a:r>
                        <a:rPr lang="en-US" sz="1800" dirty="0" smtClean="0"/>
                        <a:t> </a:t>
                      </a:r>
                      <a:endParaRPr lang="en-US" sz="1800" dirty="0"/>
                    </a:p>
                  </a:txBody>
                  <a:tcPr/>
                </a:tc>
                <a:tc>
                  <a:txBody>
                    <a:bodyPr/>
                    <a:lstStyle/>
                    <a:p>
                      <a:pPr marL="285750" indent="-285750">
                        <a:buFont typeface="Wingdings" panose="05000000000000000000" pitchFamily="2" charset="2"/>
                        <a:buChar char="ü"/>
                      </a:pPr>
                      <a:r>
                        <a:rPr lang="en-US" sz="1800" dirty="0" smtClean="0"/>
                        <a:t> </a:t>
                      </a:r>
                      <a:endParaRPr lang="en-US" sz="1800" dirty="0"/>
                    </a:p>
                  </a:txBody>
                  <a:tcPr/>
                </a:tc>
                <a:tc>
                  <a:txBody>
                    <a:bodyPr/>
                    <a:lstStyle/>
                    <a:p>
                      <a:pPr marL="285750" indent="-285750">
                        <a:buFont typeface="Wingdings" panose="05000000000000000000" pitchFamily="2" charset="2"/>
                        <a:buNone/>
                      </a:pPr>
                      <a:endParaRPr lang="en-US" sz="1800" dirty="0"/>
                    </a:p>
                  </a:txBody>
                  <a:tcPr/>
                </a:tc>
                <a:tc>
                  <a:txBody>
                    <a:bodyPr/>
                    <a:lstStyle/>
                    <a:p>
                      <a:pPr marL="285750" indent="-285750">
                        <a:buFont typeface="Wingdings" panose="05000000000000000000" pitchFamily="2" charset="2"/>
                        <a:buChar char="ü"/>
                      </a:pPr>
                      <a:r>
                        <a:rPr lang="en-US" sz="1800" dirty="0" smtClean="0"/>
                        <a:t> </a:t>
                      </a:r>
                      <a:endParaRPr lang="en-US" sz="1800" dirty="0"/>
                    </a:p>
                  </a:txBody>
                  <a:tcPr/>
                </a:tc>
              </a:tr>
              <a:tr h="525284">
                <a:tc>
                  <a:txBody>
                    <a:bodyPr/>
                    <a:lstStyle/>
                    <a:p>
                      <a:r>
                        <a:rPr lang="en-US" sz="1800" b="1" dirty="0" smtClean="0">
                          <a:solidFill>
                            <a:schemeClr val="bg1"/>
                          </a:solidFill>
                        </a:rPr>
                        <a:t>De Active</a:t>
                      </a:r>
                      <a:endParaRPr lang="en-US" sz="1800" b="1" dirty="0">
                        <a:solidFill>
                          <a:schemeClr val="bg1"/>
                        </a:solidFill>
                      </a:endParaRPr>
                    </a:p>
                  </a:txBody>
                  <a:tcPr>
                    <a:solidFill>
                      <a:srgbClr val="92D050"/>
                    </a:solidFill>
                  </a:tcPr>
                </a:tc>
                <a:tc>
                  <a:txBody>
                    <a:bodyPr/>
                    <a:lstStyle/>
                    <a:p>
                      <a:endParaRPr lang="en-US" sz="1800"/>
                    </a:p>
                  </a:txBody>
                  <a:tcPr/>
                </a:tc>
                <a:tc>
                  <a:txBody>
                    <a:bodyPr/>
                    <a:lstStyle/>
                    <a:p>
                      <a:pPr marL="285750" indent="-285750">
                        <a:buFont typeface="Wingdings" panose="05000000000000000000" pitchFamily="2" charset="2"/>
                        <a:buChar char="ü"/>
                      </a:pPr>
                      <a:r>
                        <a:rPr lang="en-US" sz="1800" dirty="0" smtClean="0"/>
                        <a:t> </a:t>
                      </a:r>
                      <a:endParaRPr lang="en-US" sz="1800" dirty="0"/>
                    </a:p>
                  </a:txBody>
                  <a:tcPr/>
                </a:tc>
                <a:tc>
                  <a:txBody>
                    <a:bodyPr/>
                    <a:lstStyle/>
                    <a:p>
                      <a:endParaRPr lang="en-US" sz="1800" dirty="0"/>
                    </a:p>
                  </a:txBody>
                  <a:tcPr/>
                </a:tc>
                <a:tc>
                  <a:txBody>
                    <a:bodyPr/>
                    <a:lstStyle/>
                    <a:p>
                      <a:pPr marL="285750" indent="-285750">
                        <a:buFont typeface="Wingdings" panose="05000000000000000000" pitchFamily="2" charset="2"/>
                        <a:buChar char="ü"/>
                      </a:pPr>
                      <a:r>
                        <a:rPr lang="en-US" sz="1800" dirty="0" smtClean="0"/>
                        <a:t> </a:t>
                      </a:r>
                      <a:endParaRPr lang="en-US" sz="1800" dirty="0"/>
                    </a:p>
                  </a:txBody>
                  <a:tcPr/>
                </a:tc>
                <a:tc>
                  <a:txBody>
                    <a:bodyPr/>
                    <a:lstStyle/>
                    <a:p>
                      <a:pPr marL="285750" indent="-285750">
                        <a:buFont typeface="Wingdings" panose="05000000000000000000" pitchFamily="2" charset="2"/>
                        <a:buNone/>
                      </a:pPr>
                      <a:r>
                        <a:rPr lang="en-US" sz="1800" dirty="0" smtClean="0"/>
                        <a:t> </a:t>
                      </a:r>
                      <a:endParaRPr lang="en-US" sz="1800" dirty="0"/>
                    </a:p>
                  </a:txBody>
                  <a:tcPr/>
                </a:tc>
                <a:tc>
                  <a:txBody>
                    <a:bodyPr/>
                    <a:lstStyle/>
                    <a:p>
                      <a:pPr marL="285750" indent="-285750">
                        <a:buFont typeface="Wingdings" panose="05000000000000000000" pitchFamily="2" charset="2"/>
                        <a:buChar char="ü"/>
                      </a:pPr>
                      <a:r>
                        <a:rPr lang="en-US" sz="1800" dirty="0" smtClean="0"/>
                        <a:t> </a:t>
                      </a:r>
                      <a:endParaRPr lang="en-US" sz="1800" dirty="0"/>
                    </a:p>
                  </a:txBody>
                  <a:tcPr/>
                </a:tc>
              </a:tr>
              <a:tr h="820306">
                <a:tc>
                  <a:txBody>
                    <a:bodyPr/>
                    <a:lstStyle/>
                    <a:p>
                      <a:r>
                        <a:rPr lang="en-US" sz="1800" b="1" dirty="0" smtClean="0">
                          <a:solidFill>
                            <a:schemeClr val="bg1"/>
                          </a:solidFill>
                        </a:rPr>
                        <a:t>Suspend Temporary</a:t>
                      </a:r>
                      <a:endParaRPr lang="en-US" sz="1800" b="1" dirty="0">
                        <a:solidFill>
                          <a:schemeClr val="bg1"/>
                        </a:solidFill>
                      </a:endParaRPr>
                    </a:p>
                  </a:txBody>
                  <a:tcPr>
                    <a:solidFill>
                      <a:srgbClr val="92D050"/>
                    </a:solidFill>
                  </a:tcPr>
                </a:tc>
                <a:tc>
                  <a:txBody>
                    <a:bodyPr/>
                    <a:lstStyle/>
                    <a:p>
                      <a:endParaRPr lang="en-US" sz="1800"/>
                    </a:p>
                  </a:txBody>
                  <a:tcPr/>
                </a:tc>
                <a:tc>
                  <a:txBody>
                    <a:bodyPr/>
                    <a:lstStyle/>
                    <a:p>
                      <a:pPr marL="285750" indent="-285750">
                        <a:buFont typeface="Wingdings" panose="05000000000000000000" pitchFamily="2" charset="2"/>
                        <a:buChar char="ü"/>
                      </a:pPr>
                      <a:r>
                        <a:rPr lang="en-US" sz="1800" dirty="0" smtClean="0"/>
                        <a:t> </a:t>
                      </a:r>
                      <a:endParaRPr lang="en-US" sz="1800" dirty="0"/>
                    </a:p>
                  </a:txBody>
                  <a:tcPr/>
                </a:tc>
                <a:tc>
                  <a:txBody>
                    <a:bodyPr/>
                    <a:lstStyle/>
                    <a:p>
                      <a:pPr marL="285750" indent="-285750">
                        <a:buFont typeface="Wingdings" panose="05000000000000000000" pitchFamily="2" charset="2"/>
                        <a:buChar char="ü"/>
                      </a:pPr>
                      <a:r>
                        <a:rPr lang="en-US" sz="1800" dirty="0" smtClean="0"/>
                        <a:t> </a:t>
                      </a:r>
                      <a:endParaRPr lang="en-US" sz="1800" dirty="0"/>
                    </a:p>
                  </a:txBody>
                  <a:tcPr/>
                </a:tc>
                <a:tc>
                  <a:txBody>
                    <a:bodyPr/>
                    <a:lstStyle/>
                    <a:p>
                      <a:endParaRPr lang="en-US" sz="1800" dirty="0"/>
                    </a:p>
                  </a:txBody>
                  <a:tcPr/>
                </a:tc>
                <a:tc>
                  <a:txBody>
                    <a:bodyPr/>
                    <a:lstStyle/>
                    <a:p>
                      <a:pPr marL="285750" indent="-285750">
                        <a:buFont typeface="Wingdings" panose="05000000000000000000" pitchFamily="2" charset="2"/>
                        <a:buChar char="ü"/>
                      </a:pPr>
                      <a:r>
                        <a:rPr lang="en-US" sz="1800" dirty="0" smtClean="0"/>
                        <a:t> </a:t>
                      </a:r>
                      <a:endParaRPr lang="en-US" sz="1800" dirty="0"/>
                    </a:p>
                  </a:txBody>
                  <a:tcPr/>
                </a:tc>
                <a:tc>
                  <a:txBody>
                    <a:bodyPr/>
                    <a:lstStyle/>
                    <a:p>
                      <a:pPr marL="285750" indent="-285750">
                        <a:buFont typeface="Wingdings" panose="05000000000000000000" pitchFamily="2" charset="2"/>
                        <a:buChar char="ü"/>
                      </a:pPr>
                      <a:r>
                        <a:rPr lang="en-US" sz="1800" baseline="0" dirty="0" smtClean="0"/>
                        <a:t> </a:t>
                      </a:r>
                      <a:endParaRPr lang="en-US" sz="1800" dirty="0"/>
                    </a:p>
                  </a:txBody>
                  <a:tcPr/>
                </a:tc>
              </a:tr>
              <a:tr h="820306">
                <a:tc>
                  <a:txBody>
                    <a:bodyPr/>
                    <a:lstStyle/>
                    <a:p>
                      <a:r>
                        <a:rPr lang="en-US" sz="1800" b="1" dirty="0" smtClean="0">
                          <a:solidFill>
                            <a:schemeClr val="bg1"/>
                          </a:solidFill>
                        </a:rPr>
                        <a:t>Suspend Permanent</a:t>
                      </a:r>
                      <a:endParaRPr lang="en-US" sz="1800" b="1" dirty="0">
                        <a:solidFill>
                          <a:schemeClr val="bg1"/>
                        </a:solidFill>
                      </a:endParaRPr>
                    </a:p>
                  </a:txBody>
                  <a:tcPr>
                    <a:solidFill>
                      <a:srgbClr val="92D050"/>
                    </a:solidFill>
                  </a:tcPr>
                </a:tc>
                <a:tc>
                  <a:txBody>
                    <a:bodyPr/>
                    <a:lstStyle/>
                    <a:p>
                      <a:endParaRPr lang="en-US" sz="1800"/>
                    </a:p>
                  </a:txBody>
                  <a:tcPr/>
                </a:tc>
                <a:tc>
                  <a:txBody>
                    <a:bodyPr/>
                    <a:lstStyle/>
                    <a:p>
                      <a:endParaRPr lang="en-US" sz="1800" dirty="0"/>
                    </a:p>
                  </a:txBody>
                  <a:tcPr/>
                </a:tc>
                <a:tc>
                  <a:txBody>
                    <a:bodyPr/>
                    <a:lstStyle/>
                    <a:p>
                      <a:endParaRPr lang="en-US" sz="1800"/>
                    </a:p>
                  </a:txBody>
                  <a:tcPr/>
                </a:tc>
                <a:tc>
                  <a:txBody>
                    <a:bodyPr/>
                    <a:lstStyle/>
                    <a:p>
                      <a:endParaRPr lang="en-US" sz="1800"/>
                    </a:p>
                  </a:txBody>
                  <a:tcPr/>
                </a:tc>
                <a:tc>
                  <a:txBody>
                    <a:bodyPr/>
                    <a:lstStyle/>
                    <a:p>
                      <a:endParaRPr lang="en-US" sz="1800" dirty="0"/>
                    </a:p>
                  </a:txBody>
                  <a:tcPr/>
                </a:tc>
                <a:tc>
                  <a:txBody>
                    <a:bodyPr/>
                    <a:lstStyle/>
                    <a:p>
                      <a:pPr marL="285750" indent="-285750">
                        <a:buFont typeface="Wingdings" panose="05000000000000000000" pitchFamily="2" charset="2"/>
                        <a:buChar char="ü"/>
                      </a:pPr>
                      <a:r>
                        <a:rPr lang="en-US" sz="1800" dirty="0" smtClean="0"/>
                        <a:t> </a:t>
                      </a:r>
                      <a:endParaRPr lang="en-US" sz="1800" dirty="0"/>
                    </a:p>
                  </a:txBody>
                  <a:tcPr/>
                </a:tc>
              </a:tr>
              <a:tr h="474914">
                <a:tc>
                  <a:txBody>
                    <a:bodyPr/>
                    <a:lstStyle/>
                    <a:p>
                      <a:r>
                        <a:rPr lang="en-US" sz="1800" b="1" dirty="0" smtClean="0">
                          <a:solidFill>
                            <a:schemeClr val="bg1"/>
                          </a:solidFill>
                        </a:rPr>
                        <a:t>Terminate</a:t>
                      </a:r>
                      <a:endParaRPr lang="en-US" sz="1800" b="1" dirty="0">
                        <a:solidFill>
                          <a:schemeClr val="bg1"/>
                        </a:solidFill>
                      </a:endParaRPr>
                    </a:p>
                  </a:txBody>
                  <a:tcPr>
                    <a:solidFill>
                      <a:srgbClr val="92D050"/>
                    </a:solidFill>
                  </a:tcPr>
                </a:tc>
                <a:tc>
                  <a:txBody>
                    <a:bodyPr/>
                    <a:lstStyle/>
                    <a:p>
                      <a:endParaRPr lang="en-US" sz="1800"/>
                    </a:p>
                  </a:txBody>
                  <a:tcPr/>
                </a:tc>
                <a:tc>
                  <a:txBody>
                    <a:bodyPr/>
                    <a:lstStyle/>
                    <a:p>
                      <a:endParaRPr lang="en-US" sz="1800"/>
                    </a:p>
                  </a:txBody>
                  <a:tcPr/>
                </a:tc>
                <a:tc>
                  <a:txBody>
                    <a:bodyPr/>
                    <a:lstStyle/>
                    <a:p>
                      <a:endParaRPr lang="en-US" sz="1800"/>
                    </a:p>
                  </a:txBody>
                  <a:tcPr/>
                </a:tc>
                <a:tc>
                  <a:txBody>
                    <a:bodyPr/>
                    <a:lstStyle/>
                    <a:p>
                      <a:endParaRPr lang="en-US" sz="1800"/>
                    </a:p>
                  </a:txBody>
                  <a:tcPr/>
                </a:tc>
                <a:tc>
                  <a:txBody>
                    <a:bodyPr/>
                    <a:lstStyle/>
                    <a:p>
                      <a:endParaRPr lang="en-US" sz="1800" dirty="0"/>
                    </a:p>
                  </a:txBody>
                  <a:tcPr/>
                </a:tc>
                <a:tc>
                  <a:txBody>
                    <a:bodyPr/>
                    <a:lstStyle/>
                    <a:p>
                      <a:endParaRPr lang="en-US" sz="1800" dirty="0"/>
                    </a:p>
                  </a:txBody>
                  <a:tcPr/>
                </a:tc>
              </a:tr>
            </a:tbl>
          </a:graphicData>
        </a:graphic>
      </p:graphicFrame>
    </p:spTree>
    <p:extLst>
      <p:ext uri="{BB962C8B-B14F-4D97-AF65-F5344CB8AC3E}">
        <p14:creationId xmlns:p14="http://schemas.microsoft.com/office/powerpoint/2010/main" val="294192062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 Cycle Management – State </a:t>
            </a:r>
            <a:r>
              <a:rPr lang="en-US" dirty="0" smtClean="0"/>
              <a:t>Transaction (</a:t>
            </a:r>
            <a:r>
              <a:rPr lang="en-US" dirty="0" err="1" smtClean="0"/>
              <a:t>contd</a:t>
            </a:r>
            <a:r>
              <a:rPr lang="en-US" dirty="0" smtClean="0"/>
              <a: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701547895"/>
              </p:ext>
            </p:extLst>
          </p:nvPr>
        </p:nvGraphicFramePr>
        <p:xfrm>
          <a:off x="609600" y="1371600"/>
          <a:ext cx="10749565" cy="4887530"/>
        </p:xfrm>
        <a:graphic>
          <a:graphicData uri="http://schemas.openxmlformats.org/drawingml/2006/table">
            <a:tbl>
              <a:tblPr firstRow="1" bandRow="1">
                <a:tableStyleId>{46F890A9-2807-4EBB-B81D-B2AA78EC7F39}</a:tableStyleId>
              </a:tblPr>
              <a:tblGrid>
                <a:gridCol w="2713999"/>
                <a:gridCol w="2713999"/>
                <a:gridCol w="2713999"/>
                <a:gridCol w="2607568"/>
              </a:tblGrid>
              <a:tr h="904301">
                <a:tc>
                  <a:txBody>
                    <a:bodyPr/>
                    <a:lstStyle/>
                    <a:p>
                      <a:r>
                        <a:rPr lang="en-US" sz="1800" b="1" dirty="0" smtClean="0">
                          <a:solidFill>
                            <a:schemeClr val="bg1"/>
                          </a:solidFill>
                        </a:rPr>
                        <a:t>Service Instance Status</a:t>
                      </a:r>
                      <a:endParaRPr lang="en-US" sz="1800" b="1" dirty="0">
                        <a:solidFill>
                          <a:schemeClr val="bg1"/>
                        </a:solidFill>
                        <a:latin typeface="Arial" pitchFamily="34" charset="0"/>
                        <a:cs typeface="Arial" pitchFamily="34" charset="0"/>
                      </a:endParaRPr>
                    </a:p>
                  </a:txBody>
                  <a:tcPr>
                    <a:solidFill>
                      <a:srgbClr val="92D050"/>
                    </a:solidFill>
                  </a:tcPr>
                </a:tc>
                <a:tc>
                  <a:txBody>
                    <a:bodyPr/>
                    <a:lstStyle/>
                    <a:p>
                      <a:r>
                        <a:rPr lang="en-US" sz="1800" b="1" dirty="0" smtClean="0">
                          <a:solidFill>
                            <a:schemeClr val="bg1"/>
                          </a:solidFill>
                        </a:rPr>
                        <a:t>Service Account</a:t>
                      </a:r>
                      <a:endParaRPr lang="en-US" sz="1800" b="1" dirty="0">
                        <a:solidFill>
                          <a:schemeClr val="bg1"/>
                        </a:solidFill>
                        <a:latin typeface="Arial" pitchFamily="34" charset="0"/>
                        <a:cs typeface="Arial" pitchFamily="34" charset="0"/>
                      </a:endParaRPr>
                    </a:p>
                  </a:txBody>
                  <a:tcPr>
                    <a:solidFill>
                      <a:srgbClr val="92D050"/>
                    </a:solidFill>
                  </a:tcPr>
                </a:tc>
                <a:tc>
                  <a:txBody>
                    <a:bodyPr/>
                    <a:lstStyle/>
                    <a:p>
                      <a:r>
                        <a:rPr lang="en-US" sz="1800" b="1" dirty="0" smtClean="0">
                          <a:solidFill>
                            <a:schemeClr val="bg1"/>
                          </a:solidFill>
                        </a:rPr>
                        <a:t>Billing</a:t>
                      </a:r>
                      <a:r>
                        <a:rPr lang="en-US" sz="1800" b="1" baseline="0" dirty="0" smtClean="0">
                          <a:solidFill>
                            <a:schemeClr val="bg1"/>
                          </a:solidFill>
                        </a:rPr>
                        <a:t> Account</a:t>
                      </a:r>
                      <a:endParaRPr lang="en-US" sz="1800" b="1" dirty="0">
                        <a:solidFill>
                          <a:schemeClr val="bg1"/>
                        </a:solidFill>
                        <a:latin typeface="Arial" pitchFamily="34" charset="0"/>
                        <a:cs typeface="Arial" pitchFamily="34" charset="0"/>
                      </a:endParaRPr>
                    </a:p>
                  </a:txBody>
                  <a:tcPr>
                    <a:solidFill>
                      <a:srgbClr val="92D050"/>
                    </a:solidFill>
                  </a:tcPr>
                </a:tc>
                <a:tc>
                  <a:txBody>
                    <a:bodyPr/>
                    <a:lstStyle/>
                    <a:p>
                      <a:r>
                        <a:rPr lang="en-US" sz="1800" b="1" dirty="0" smtClean="0">
                          <a:solidFill>
                            <a:schemeClr val="bg1"/>
                          </a:solidFill>
                        </a:rPr>
                        <a:t>Customer</a:t>
                      </a:r>
                      <a:r>
                        <a:rPr lang="en-US" sz="1800" b="1" baseline="0" dirty="0" smtClean="0">
                          <a:solidFill>
                            <a:schemeClr val="bg1"/>
                          </a:solidFill>
                        </a:rPr>
                        <a:t> Account</a:t>
                      </a:r>
                      <a:endParaRPr lang="en-US" sz="1800" b="1" dirty="0">
                        <a:solidFill>
                          <a:schemeClr val="bg1"/>
                        </a:solidFill>
                        <a:latin typeface="Arial" pitchFamily="34" charset="0"/>
                        <a:cs typeface="Arial" pitchFamily="34" charset="0"/>
                      </a:endParaRPr>
                    </a:p>
                  </a:txBody>
                  <a:tcPr>
                    <a:solidFill>
                      <a:srgbClr val="92D050"/>
                    </a:solidFill>
                  </a:tcPr>
                </a:tc>
              </a:tr>
              <a:tr h="602867">
                <a:tc>
                  <a:txBody>
                    <a:bodyPr/>
                    <a:lstStyle/>
                    <a:p>
                      <a:r>
                        <a:rPr lang="en-US" sz="1800" dirty="0" smtClean="0"/>
                        <a:t>Registered</a:t>
                      </a:r>
                      <a:endParaRPr lang="en-US" sz="1800" dirty="0">
                        <a:latin typeface="Arial" pitchFamily="34" charset="0"/>
                        <a:cs typeface="Arial" pitchFamily="34" charset="0"/>
                      </a:endParaRPr>
                    </a:p>
                  </a:txBody>
                  <a:tcPr/>
                </a:tc>
                <a:tc>
                  <a:txBody>
                    <a:bodyPr/>
                    <a:lstStyle/>
                    <a:p>
                      <a:r>
                        <a:rPr lang="en-US" sz="1800" dirty="0" smtClean="0"/>
                        <a:t>Deactivated</a:t>
                      </a:r>
                      <a:endParaRPr lang="en-US" sz="18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Deactivated</a:t>
                      </a:r>
                      <a:endParaRPr lang="en-US" sz="1800" dirty="0">
                        <a:latin typeface="Arial" pitchFamily="34" charset="0"/>
                        <a:cs typeface="Arial" pitchFamily="34" charset="0"/>
                      </a:endParaRPr>
                    </a:p>
                  </a:txBody>
                  <a:tcPr/>
                </a:tc>
                <a:tc>
                  <a:txBody>
                    <a:bodyPr/>
                    <a:lstStyle/>
                    <a:p>
                      <a:r>
                        <a:rPr lang="en-US" sz="1800" dirty="0" smtClean="0"/>
                        <a:t>Registered</a:t>
                      </a:r>
                      <a:endParaRPr lang="en-US" sz="1800" dirty="0">
                        <a:latin typeface="Arial" pitchFamily="34" charset="0"/>
                        <a:cs typeface="Arial" pitchFamily="34" charset="0"/>
                      </a:endParaRPr>
                    </a:p>
                  </a:txBody>
                  <a:tcPr/>
                </a:tc>
              </a:tr>
              <a:tr h="523920">
                <a:tc>
                  <a:txBody>
                    <a:bodyPr/>
                    <a:lstStyle/>
                    <a:p>
                      <a:r>
                        <a:rPr lang="en-US" sz="1800" dirty="0" smtClean="0"/>
                        <a:t>Active</a:t>
                      </a:r>
                      <a:endParaRPr lang="en-US" sz="1800" dirty="0">
                        <a:latin typeface="Arial" pitchFamily="34" charset="0"/>
                        <a:cs typeface="Arial" pitchFamily="34" charset="0"/>
                      </a:endParaRPr>
                    </a:p>
                  </a:txBody>
                  <a:tcPr/>
                </a:tc>
                <a:tc>
                  <a:txBody>
                    <a:bodyPr/>
                    <a:lstStyle/>
                    <a:p>
                      <a:r>
                        <a:rPr lang="en-US" sz="1800" dirty="0" smtClean="0"/>
                        <a:t>Active</a:t>
                      </a:r>
                      <a:endParaRPr lang="en-US" sz="1800" dirty="0">
                        <a:latin typeface="Arial" pitchFamily="34" charset="0"/>
                        <a:cs typeface="Arial" pitchFamily="34" charset="0"/>
                      </a:endParaRPr>
                    </a:p>
                  </a:txBody>
                  <a:tcPr/>
                </a:tc>
                <a:tc>
                  <a:txBody>
                    <a:bodyPr/>
                    <a:lstStyle/>
                    <a:p>
                      <a:r>
                        <a:rPr lang="en-US" sz="1800" dirty="0" smtClean="0"/>
                        <a:t>Active</a:t>
                      </a:r>
                      <a:endParaRPr lang="en-US" sz="1800" dirty="0">
                        <a:latin typeface="Arial" pitchFamily="34" charset="0"/>
                        <a:cs typeface="Arial" pitchFamily="34" charset="0"/>
                      </a:endParaRPr>
                    </a:p>
                  </a:txBody>
                  <a:tcPr/>
                </a:tc>
                <a:tc>
                  <a:txBody>
                    <a:bodyPr/>
                    <a:lstStyle/>
                    <a:p>
                      <a:r>
                        <a:rPr lang="en-US" sz="1800" dirty="0" smtClean="0"/>
                        <a:t>Active</a:t>
                      </a:r>
                      <a:endParaRPr lang="en-US" sz="1800" dirty="0">
                        <a:latin typeface="Arial" pitchFamily="34" charset="0"/>
                        <a:cs typeface="Arial" pitchFamily="34" charset="0"/>
                      </a:endParaRPr>
                    </a:p>
                  </a:txBody>
                  <a:tcPr/>
                </a:tc>
              </a:tr>
              <a:tr h="523920">
                <a:tc>
                  <a:txBody>
                    <a:bodyPr/>
                    <a:lstStyle/>
                    <a:p>
                      <a:r>
                        <a:rPr lang="en-US" sz="1800" dirty="0" smtClean="0"/>
                        <a:t>De-active</a:t>
                      </a:r>
                      <a:endParaRPr lang="en-US" sz="18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Deactivated </a:t>
                      </a:r>
                      <a:endParaRPr lang="en-US" sz="1800" dirty="0">
                        <a:latin typeface="Arial" pitchFamily="34" charset="0"/>
                        <a:cs typeface="Arial" pitchFamily="34" charset="0"/>
                      </a:endParaRPr>
                    </a:p>
                  </a:txBody>
                  <a:tcPr/>
                </a:tc>
                <a:tc>
                  <a:txBody>
                    <a:bodyPr/>
                    <a:lstStyle/>
                    <a:p>
                      <a:r>
                        <a:rPr lang="en-US" sz="1800" dirty="0" smtClean="0"/>
                        <a:t>Active</a:t>
                      </a:r>
                      <a:endParaRPr lang="en-US" sz="1800" dirty="0">
                        <a:latin typeface="Arial" pitchFamily="34" charset="0"/>
                        <a:cs typeface="Arial" pitchFamily="34" charset="0"/>
                      </a:endParaRPr>
                    </a:p>
                  </a:txBody>
                  <a:tcPr/>
                </a:tc>
                <a:tc>
                  <a:txBody>
                    <a:bodyPr/>
                    <a:lstStyle/>
                    <a:p>
                      <a:r>
                        <a:rPr lang="en-US" sz="1800" dirty="0" smtClean="0"/>
                        <a:t>Active</a:t>
                      </a:r>
                      <a:endParaRPr lang="en-US" sz="1800" dirty="0">
                        <a:latin typeface="Arial" pitchFamily="34" charset="0"/>
                        <a:cs typeface="Arial" pitchFamily="34" charset="0"/>
                      </a:endParaRPr>
                    </a:p>
                  </a:txBody>
                  <a:tcPr/>
                </a:tc>
              </a:tr>
              <a:tr h="904301">
                <a:tc>
                  <a:txBody>
                    <a:bodyPr/>
                    <a:lstStyle/>
                    <a:p>
                      <a:r>
                        <a:rPr lang="en-US" sz="1800" dirty="0" smtClean="0"/>
                        <a:t>Suspend Temporary</a:t>
                      </a:r>
                      <a:endParaRPr lang="en-US" sz="1800" dirty="0">
                        <a:latin typeface="Arial" pitchFamily="34" charset="0"/>
                        <a:cs typeface="Arial" pitchFamily="34" charset="0"/>
                      </a:endParaRPr>
                    </a:p>
                  </a:txBody>
                  <a:tcPr/>
                </a:tc>
                <a:tc>
                  <a:txBody>
                    <a:bodyPr/>
                    <a:lstStyle/>
                    <a:p>
                      <a:r>
                        <a:rPr lang="en-US" sz="1800" dirty="0" smtClean="0"/>
                        <a:t>Deactivated </a:t>
                      </a:r>
                      <a:endParaRPr lang="en-US" sz="1800" dirty="0">
                        <a:latin typeface="Arial" pitchFamily="34" charset="0"/>
                        <a:cs typeface="Arial" pitchFamily="34" charset="0"/>
                      </a:endParaRPr>
                    </a:p>
                  </a:txBody>
                  <a:tcPr/>
                </a:tc>
                <a:tc>
                  <a:txBody>
                    <a:bodyPr/>
                    <a:lstStyle/>
                    <a:p>
                      <a:r>
                        <a:rPr lang="en-US" sz="1800" dirty="0" smtClean="0"/>
                        <a:t>Deactivated</a:t>
                      </a:r>
                      <a:endParaRPr lang="en-US" sz="1800" dirty="0">
                        <a:latin typeface="Arial" pitchFamily="34" charset="0"/>
                        <a:cs typeface="Arial" pitchFamily="34" charset="0"/>
                      </a:endParaRPr>
                    </a:p>
                  </a:txBody>
                  <a:tcPr/>
                </a:tc>
                <a:tc>
                  <a:txBody>
                    <a:bodyPr/>
                    <a:lstStyle/>
                    <a:p>
                      <a:r>
                        <a:rPr lang="en-US" sz="1800" dirty="0" smtClean="0"/>
                        <a:t>Deactivated</a:t>
                      </a:r>
                      <a:endParaRPr lang="en-US" sz="1800" dirty="0">
                        <a:latin typeface="Arial" pitchFamily="34" charset="0"/>
                        <a:cs typeface="Arial" pitchFamily="34" charset="0"/>
                      </a:endParaRPr>
                    </a:p>
                  </a:txBody>
                  <a:tcPr/>
                </a:tc>
              </a:tr>
              <a:tr h="904301">
                <a:tc>
                  <a:txBody>
                    <a:bodyPr/>
                    <a:lstStyle/>
                    <a:p>
                      <a:r>
                        <a:rPr lang="en-US" sz="1800" dirty="0" smtClean="0"/>
                        <a:t>Suspend Permanent</a:t>
                      </a:r>
                      <a:endParaRPr lang="en-US" sz="1800" dirty="0">
                        <a:latin typeface="Arial" pitchFamily="34" charset="0"/>
                        <a:cs typeface="Arial" pitchFamily="34" charset="0"/>
                      </a:endParaRPr>
                    </a:p>
                  </a:txBody>
                  <a:tcPr/>
                </a:tc>
                <a:tc>
                  <a:txBody>
                    <a:bodyPr/>
                    <a:lstStyle/>
                    <a:p>
                      <a:r>
                        <a:rPr lang="en-US" sz="1800" dirty="0" smtClean="0"/>
                        <a:t>Deactivated</a:t>
                      </a:r>
                      <a:endParaRPr lang="en-US" sz="18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Deactivated</a:t>
                      </a:r>
                    </a:p>
                    <a:p>
                      <a:endParaRPr lang="en-US" sz="18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Deactivated</a:t>
                      </a:r>
                    </a:p>
                    <a:p>
                      <a:endParaRPr lang="en-US" sz="1800" dirty="0">
                        <a:latin typeface="Arial" pitchFamily="34" charset="0"/>
                        <a:cs typeface="Arial" pitchFamily="34" charset="0"/>
                      </a:endParaRPr>
                    </a:p>
                  </a:txBody>
                  <a:tcPr/>
                </a:tc>
              </a:tr>
              <a:tr h="523920">
                <a:tc>
                  <a:txBody>
                    <a:bodyPr/>
                    <a:lstStyle/>
                    <a:p>
                      <a:r>
                        <a:rPr lang="en-US" sz="1800" dirty="0" smtClean="0"/>
                        <a:t>Terminate</a:t>
                      </a:r>
                      <a:endParaRPr lang="en-US" sz="1800" dirty="0">
                        <a:latin typeface="Arial" pitchFamily="34" charset="0"/>
                        <a:cs typeface="Arial" pitchFamily="34" charset="0"/>
                      </a:endParaRPr>
                    </a:p>
                  </a:txBody>
                  <a:tcPr/>
                </a:tc>
                <a:tc>
                  <a:txBody>
                    <a:bodyPr/>
                    <a:lstStyle/>
                    <a:p>
                      <a:r>
                        <a:rPr lang="en-US" sz="1800" dirty="0" smtClean="0"/>
                        <a:t>Deactivated</a:t>
                      </a:r>
                      <a:endParaRPr lang="en-US" sz="18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Deactivated </a:t>
                      </a:r>
                      <a:endParaRPr lang="en-US" sz="18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Terminate</a:t>
                      </a:r>
                      <a:endParaRPr lang="en-US" sz="1800" dirty="0">
                        <a:latin typeface="Arial" pitchFamily="34" charset="0"/>
                        <a:cs typeface="Arial" pitchFamily="34" charset="0"/>
                      </a:endParaRPr>
                    </a:p>
                  </a:txBody>
                  <a:tcPr/>
                </a:tc>
              </a:tr>
            </a:tbl>
          </a:graphicData>
        </a:graphic>
      </p:graphicFrame>
    </p:spTree>
    <p:extLst>
      <p:ext uri="{BB962C8B-B14F-4D97-AF65-F5344CB8AC3E}">
        <p14:creationId xmlns:p14="http://schemas.microsoft.com/office/powerpoint/2010/main" val="67091110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Category Configuration and Demographic</a:t>
            </a:r>
            <a:endParaRPr lang="en-US" dirty="0"/>
          </a:p>
        </p:txBody>
      </p:sp>
      <p:sp>
        <p:nvSpPr>
          <p:cNvPr id="3" name="Rectangle 2"/>
          <p:cNvSpPr/>
          <p:nvPr/>
        </p:nvSpPr>
        <p:spPr>
          <a:xfrm>
            <a:off x="176645" y="1049400"/>
            <a:ext cx="11845637" cy="4801314"/>
          </a:xfrm>
          <a:prstGeom prst="rect">
            <a:avLst/>
          </a:prstGeom>
        </p:spPr>
        <p:txBody>
          <a:bodyPr wrap="square">
            <a:spAutoFit/>
          </a:bodyPr>
          <a:lstStyle/>
          <a:p>
            <a:r>
              <a:rPr lang="en-IN" dirty="0">
                <a:latin typeface="+mn-lt"/>
              </a:rPr>
              <a:t>Customer </a:t>
            </a:r>
            <a:r>
              <a:rPr lang="en-IN" dirty="0" smtClean="0">
                <a:latin typeface="+mn-lt"/>
              </a:rPr>
              <a:t>Category</a:t>
            </a:r>
          </a:p>
          <a:p>
            <a:pPr marL="800100" lvl="1" indent="-342900">
              <a:buFont typeface="Arial" panose="020B0604020202020204" pitchFamily="34" charset="0"/>
              <a:buChar char="•"/>
            </a:pPr>
            <a:r>
              <a:rPr lang="en-IN" dirty="0">
                <a:latin typeface="+mn-lt"/>
              </a:rPr>
              <a:t>This master entity is used to assign customer category to customer account. The category defines the customer and associated loyalty can be taken with that customer. </a:t>
            </a:r>
            <a:r>
              <a:rPr lang="en-IN" dirty="0" smtClean="0">
                <a:latin typeface="+mn-lt"/>
              </a:rPr>
              <a:t>This </a:t>
            </a:r>
            <a:r>
              <a:rPr lang="en-IN" dirty="0">
                <a:latin typeface="+mn-lt"/>
              </a:rPr>
              <a:t>is used to serve cases such as applying late payment charge (Surcharge), promotion message on bill (Bill Message), customer notification, or even application of billing cycle. </a:t>
            </a:r>
            <a:endParaRPr lang="en-IN" dirty="0" smtClean="0">
              <a:latin typeface="+mn-lt"/>
            </a:endParaRPr>
          </a:p>
          <a:p>
            <a:pPr marL="800100" lvl="1" indent="-342900">
              <a:buFont typeface="Arial" panose="020B0604020202020204" pitchFamily="34" charset="0"/>
              <a:buChar char="•"/>
            </a:pPr>
            <a:r>
              <a:rPr lang="en-IN" dirty="0" smtClean="0">
                <a:latin typeface="+mn-lt"/>
              </a:rPr>
              <a:t>This </a:t>
            </a:r>
            <a:r>
              <a:rPr lang="en-IN" dirty="0">
                <a:latin typeface="+mn-lt"/>
              </a:rPr>
              <a:t>is often driven based on various parameters such as credit score, profitability, service plan, payment history, and others.</a:t>
            </a:r>
          </a:p>
          <a:p>
            <a:endParaRPr lang="en-IN" dirty="0">
              <a:latin typeface="+mn-lt"/>
            </a:endParaRPr>
          </a:p>
          <a:p>
            <a:r>
              <a:rPr lang="en-IN" dirty="0">
                <a:latin typeface="+mn-lt"/>
              </a:rPr>
              <a:t>Demographic </a:t>
            </a:r>
            <a:r>
              <a:rPr lang="en-IN" dirty="0" smtClean="0">
                <a:latin typeface="+mn-lt"/>
              </a:rPr>
              <a:t>Fields</a:t>
            </a:r>
          </a:p>
          <a:p>
            <a:pPr marL="800100" lvl="1" indent="-342900">
              <a:buFont typeface="Arial" panose="020B0604020202020204" pitchFamily="34" charset="0"/>
              <a:buChar char="•"/>
            </a:pPr>
            <a:r>
              <a:rPr lang="en-IN" dirty="0">
                <a:latin typeface="+mn-lt"/>
              </a:rPr>
              <a:t>Based on some business cases or region-specific requirements, if any operator needs to have additional fields then a facility should be available for adding extra fields or values. </a:t>
            </a:r>
            <a:endParaRPr lang="en-IN" dirty="0" smtClean="0">
              <a:latin typeface="+mn-lt"/>
            </a:endParaRPr>
          </a:p>
          <a:p>
            <a:pPr marL="800100" lvl="1" indent="-342900">
              <a:buFont typeface="Arial" panose="020B0604020202020204" pitchFamily="34" charset="0"/>
              <a:buChar char="•"/>
            </a:pPr>
            <a:r>
              <a:rPr lang="en-IN" dirty="0" smtClean="0">
                <a:latin typeface="+mn-lt"/>
              </a:rPr>
              <a:t>These </a:t>
            </a:r>
            <a:r>
              <a:rPr lang="en-IN" dirty="0">
                <a:latin typeface="+mn-lt"/>
              </a:rPr>
              <a:t>are demographic fields and act as value-added information to existing master entities (for example, Customer Account)</a:t>
            </a:r>
          </a:p>
          <a:p>
            <a:endParaRPr lang="en-IN" dirty="0">
              <a:latin typeface="+mn-lt"/>
            </a:endParaRPr>
          </a:p>
          <a:p>
            <a:r>
              <a:rPr lang="en-IN" dirty="0">
                <a:latin typeface="+mn-lt"/>
              </a:rPr>
              <a:t>Demographic fields can be created for three types of accounts, which supports Date, List, Number, String data </a:t>
            </a:r>
            <a:r>
              <a:rPr lang="en-IN" dirty="0" smtClean="0">
                <a:latin typeface="+mn-lt"/>
              </a:rPr>
              <a:t>type</a:t>
            </a:r>
            <a:endParaRPr lang="en-IN" dirty="0">
              <a:latin typeface="+mn-lt"/>
            </a:endParaRPr>
          </a:p>
          <a:p>
            <a:pPr marL="800100" lvl="1" indent="-342900">
              <a:buFont typeface="Arial" panose="020B0604020202020204" pitchFamily="34" charset="0"/>
              <a:buChar char="•"/>
            </a:pPr>
            <a:r>
              <a:rPr lang="en-IN" dirty="0">
                <a:latin typeface="+mn-lt"/>
              </a:rPr>
              <a:t>Customer Account</a:t>
            </a:r>
          </a:p>
          <a:p>
            <a:pPr marL="800100" lvl="1" indent="-342900">
              <a:buFont typeface="Arial" panose="020B0604020202020204" pitchFamily="34" charset="0"/>
              <a:buChar char="•"/>
            </a:pPr>
            <a:r>
              <a:rPr lang="en-IN" dirty="0">
                <a:latin typeface="+mn-lt"/>
              </a:rPr>
              <a:t>Billing Account </a:t>
            </a:r>
          </a:p>
          <a:p>
            <a:pPr marL="800100" lvl="1" indent="-342900">
              <a:buFont typeface="Arial" panose="020B0604020202020204" pitchFamily="34" charset="0"/>
              <a:buChar char="•"/>
            </a:pPr>
            <a:r>
              <a:rPr lang="en-IN" dirty="0">
                <a:latin typeface="+mn-lt"/>
              </a:rPr>
              <a:t>Service Account</a:t>
            </a:r>
          </a:p>
        </p:txBody>
      </p:sp>
    </p:spTree>
    <p:extLst>
      <p:ext uri="{BB962C8B-B14F-4D97-AF65-F5344CB8AC3E}">
        <p14:creationId xmlns:p14="http://schemas.microsoft.com/office/powerpoint/2010/main" val="22786391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sp>
          <p:nvSpPr>
            <p:cNvPr id="6" name="Rectangle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2" descr="C:\Users\jayesh.chauhan\Desktop\PPT_Template\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998" y="5805744"/>
              <a:ext cx="11947498" cy="9772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018207" y="330303"/>
              <a:ext cx="1684118" cy="30875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1"/>
          <p:cNvSpPr txBox="1">
            <a:spLocks/>
          </p:cNvSpPr>
          <p:nvPr/>
        </p:nvSpPr>
        <p:spPr bwMode="auto">
          <a:xfrm>
            <a:off x="4855028" y="3039268"/>
            <a:ext cx="6672943" cy="7794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2813" rtl="0" eaLnBrk="1" fontAlgn="base" hangingPunct="1">
              <a:lnSpc>
                <a:spcPct val="90000"/>
              </a:lnSpc>
              <a:spcBef>
                <a:spcPct val="0"/>
              </a:spcBef>
              <a:spcAft>
                <a:spcPct val="0"/>
              </a:spcAft>
              <a:defRPr sz="3200" b="1" kern="1200">
                <a:solidFill>
                  <a:schemeClr val="bg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altLang="en-US" dirty="0" smtClean="0"/>
              <a:t>Click to edit Master title style</a:t>
            </a:r>
          </a:p>
        </p:txBody>
      </p:sp>
      <p:pic>
        <p:nvPicPr>
          <p:cNvPr id="10" name="Picture 3" descr="C:\Users\jayesh.chauhan\Desktop\PPT_Templat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8474" y="2642465"/>
            <a:ext cx="7883526" cy="165714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4855028" y="3094113"/>
            <a:ext cx="3726997" cy="779463"/>
          </a:xfrm>
          <a:prstGeom prst="rect">
            <a:avLst/>
          </a:prstGeom>
        </p:spPr>
        <p:txBody>
          <a:bodyPr/>
          <a:lstStyle>
            <a:lvl1pPr>
              <a:defRPr>
                <a:solidFill>
                  <a:schemeClr val="bg1"/>
                </a:solidFill>
              </a:defRPr>
            </a:lvl1pPr>
          </a:lstStyle>
          <a:p>
            <a:r>
              <a:rPr lang="en-US" altLang="en-US" dirty="0" smtClean="0"/>
              <a:t>System</a:t>
            </a:r>
          </a:p>
        </p:txBody>
      </p:sp>
    </p:spTree>
    <p:extLst>
      <p:ext uri="{BB962C8B-B14F-4D97-AF65-F5344CB8AC3E}">
        <p14:creationId xmlns:p14="http://schemas.microsoft.com/office/powerpoint/2010/main" val="55733944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Operations</a:t>
            </a:r>
            <a:endParaRPr lang="en-US" dirty="0"/>
          </a:p>
        </p:txBody>
      </p:sp>
      <p:sp>
        <p:nvSpPr>
          <p:cNvPr id="3" name="Rectangle 2"/>
          <p:cNvSpPr/>
          <p:nvPr/>
        </p:nvSpPr>
        <p:spPr>
          <a:xfrm>
            <a:off x="348336" y="909119"/>
            <a:ext cx="7744786" cy="5632311"/>
          </a:xfrm>
          <a:prstGeom prst="rect">
            <a:avLst/>
          </a:prstGeom>
        </p:spPr>
        <p:txBody>
          <a:bodyPr wrap="square">
            <a:spAutoFit/>
          </a:bodyPr>
          <a:lstStyle/>
          <a:p>
            <a:pPr>
              <a:lnSpc>
                <a:spcPct val="150000"/>
              </a:lnSpc>
            </a:pPr>
            <a:r>
              <a:rPr lang="en-US" sz="2000" dirty="0" smtClean="0">
                <a:latin typeface="+mn-lt"/>
              </a:rPr>
              <a:t>Customer Account:</a:t>
            </a:r>
            <a:endParaRPr lang="en-US" sz="2000" dirty="0">
              <a:latin typeface="+mn-lt"/>
            </a:endParaRPr>
          </a:p>
          <a:p>
            <a:pPr marL="342900" indent="-342900">
              <a:lnSpc>
                <a:spcPct val="150000"/>
              </a:lnSpc>
              <a:buFont typeface="Arial" panose="020B0604020202020204" pitchFamily="34" charset="0"/>
              <a:buChar char="•"/>
            </a:pPr>
            <a:r>
              <a:rPr lang="en-US" sz="2000" dirty="0" smtClean="0">
                <a:latin typeface="+mn-lt"/>
              </a:rPr>
              <a:t>Create </a:t>
            </a:r>
            <a:r>
              <a:rPr lang="en-US" sz="2000" dirty="0">
                <a:latin typeface="+mn-lt"/>
              </a:rPr>
              <a:t>BA, SA, </a:t>
            </a:r>
            <a:r>
              <a:rPr lang="en-US" sz="2000" dirty="0" smtClean="0">
                <a:latin typeface="+mn-lt"/>
              </a:rPr>
              <a:t>BAA</a:t>
            </a:r>
          </a:p>
          <a:p>
            <a:pPr marL="342900" indent="-342900">
              <a:lnSpc>
                <a:spcPct val="150000"/>
              </a:lnSpc>
              <a:buFont typeface="Arial" panose="020B0604020202020204" pitchFamily="34" charset="0"/>
              <a:buChar char="•"/>
            </a:pPr>
            <a:r>
              <a:rPr lang="en-US" sz="2000" dirty="0" smtClean="0">
                <a:latin typeface="+mn-lt"/>
              </a:rPr>
              <a:t>View Hierarchy</a:t>
            </a:r>
            <a:endParaRPr lang="en-US" sz="2000" dirty="0">
              <a:latin typeface="+mn-lt"/>
            </a:endParaRPr>
          </a:p>
          <a:p>
            <a:pPr marL="342900" indent="-342900">
              <a:lnSpc>
                <a:spcPct val="150000"/>
              </a:lnSpc>
              <a:buFont typeface="Arial" panose="020B0604020202020204" pitchFamily="34" charset="0"/>
              <a:buChar char="•"/>
            </a:pPr>
            <a:r>
              <a:rPr lang="en-US" sz="2000" dirty="0" smtClean="0">
                <a:latin typeface="+mn-lt"/>
              </a:rPr>
              <a:t>Add</a:t>
            </a:r>
            <a:r>
              <a:rPr lang="en-US" sz="2000" dirty="0">
                <a:latin typeface="+mn-lt"/>
              </a:rPr>
              <a:t>/ View/ Edit DDA</a:t>
            </a:r>
          </a:p>
          <a:p>
            <a:pPr marL="342900" indent="-342900">
              <a:lnSpc>
                <a:spcPct val="150000"/>
              </a:lnSpc>
              <a:buFont typeface="Arial" panose="020B0604020202020204" pitchFamily="34" charset="0"/>
              <a:buChar char="•"/>
            </a:pPr>
            <a:r>
              <a:rPr lang="en-US" sz="2000" dirty="0" smtClean="0">
                <a:latin typeface="+mn-lt"/>
              </a:rPr>
              <a:t>View</a:t>
            </a:r>
            <a:r>
              <a:rPr lang="en-US" sz="2000" dirty="0">
                <a:latin typeface="+mn-lt"/>
              </a:rPr>
              <a:t>/ Edit Channel Partner</a:t>
            </a:r>
          </a:p>
          <a:p>
            <a:pPr marL="342900" indent="-342900">
              <a:lnSpc>
                <a:spcPct val="150000"/>
              </a:lnSpc>
              <a:buFont typeface="Arial" panose="020B0604020202020204" pitchFamily="34" charset="0"/>
              <a:buChar char="•"/>
            </a:pPr>
            <a:r>
              <a:rPr lang="en-US" sz="2000" dirty="0" smtClean="0">
                <a:latin typeface="+mn-lt"/>
              </a:rPr>
              <a:t>Account History</a:t>
            </a:r>
          </a:p>
          <a:p>
            <a:pPr marL="342900" indent="-342900">
              <a:lnSpc>
                <a:spcPct val="150000"/>
              </a:lnSpc>
              <a:buFont typeface="Arial" panose="020B0604020202020204" pitchFamily="34" charset="0"/>
              <a:buChar char="•"/>
            </a:pPr>
            <a:r>
              <a:rPr lang="en-US" sz="2000" dirty="0" smtClean="0">
                <a:latin typeface="+mn-lt"/>
              </a:rPr>
              <a:t>Change User Name </a:t>
            </a:r>
          </a:p>
          <a:p>
            <a:pPr marL="342900" indent="-342900">
              <a:lnSpc>
                <a:spcPct val="150000"/>
              </a:lnSpc>
              <a:buFont typeface="Arial" panose="020B0604020202020204" pitchFamily="34" charset="0"/>
              <a:buChar char="•"/>
            </a:pPr>
            <a:r>
              <a:rPr lang="en-US" sz="2000" dirty="0" smtClean="0">
                <a:latin typeface="+mn-lt"/>
              </a:rPr>
              <a:t>Enable/ Disable Notification</a:t>
            </a:r>
          </a:p>
          <a:p>
            <a:pPr marL="342900" indent="-342900">
              <a:lnSpc>
                <a:spcPct val="150000"/>
              </a:lnSpc>
              <a:buFont typeface="Arial" panose="020B0604020202020204" pitchFamily="34" charset="0"/>
              <a:buChar char="•"/>
            </a:pPr>
            <a:r>
              <a:rPr lang="en-US" sz="2000" dirty="0" smtClean="0">
                <a:latin typeface="+mn-lt"/>
              </a:rPr>
              <a:t>Enable / Disable WSC Login</a:t>
            </a:r>
          </a:p>
          <a:p>
            <a:pPr marL="342900" indent="-342900">
              <a:lnSpc>
                <a:spcPct val="150000"/>
              </a:lnSpc>
              <a:buFont typeface="Arial" panose="020B0604020202020204" pitchFamily="34" charset="0"/>
              <a:buChar char="•"/>
            </a:pPr>
            <a:r>
              <a:rPr lang="en-US" sz="2000" dirty="0" smtClean="0">
                <a:latin typeface="+mn-lt"/>
              </a:rPr>
              <a:t>Personal Data</a:t>
            </a:r>
          </a:p>
          <a:p>
            <a:pPr marL="342900" indent="-342900">
              <a:lnSpc>
                <a:spcPct val="150000"/>
              </a:lnSpc>
              <a:buFont typeface="Arial" panose="020B0604020202020204" pitchFamily="34" charset="0"/>
              <a:buChar char="•"/>
            </a:pPr>
            <a:r>
              <a:rPr lang="en-US" sz="2000" dirty="0" smtClean="0">
                <a:latin typeface="+mn-lt"/>
              </a:rPr>
              <a:t>Reset Password</a:t>
            </a:r>
          </a:p>
          <a:p>
            <a:pPr marL="342900" indent="-342900">
              <a:lnSpc>
                <a:spcPct val="150000"/>
              </a:lnSpc>
              <a:buFont typeface="Arial" panose="020B0604020202020204" pitchFamily="34" charset="0"/>
              <a:buChar char="•"/>
            </a:pPr>
            <a:r>
              <a:rPr lang="en-US" sz="2000" dirty="0" smtClean="0">
                <a:latin typeface="+mn-lt"/>
              </a:rPr>
              <a:t>View / Edit Custom Fields</a:t>
            </a:r>
          </a:p>
        </p:txBody>
      </p:sp>
    </p:spTree>
    <p:extLst>
      <p:ext uri="{BB962C8B-B14F-4D97-AF65-F5344CB8AC3E}">
        <p14:creationId xmlns:p14="http://schemas.microsoft.com/office/powerpoint/2010/main" val="126644291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a:t>
            </a:r>
            <a:r>
              <a:rPr lang="en-US" dirty="0" smtClean="0"/>
              <a:t>Operations </a:t>
            </a:r>
            <a:r>
              <a:rPr lang="en-US" dirty="0"/>
              <a:t>(</a:t>
            </a:r>
            <a:r>
              <a:rPr lang="en-US" dirty="0" err="1"/>
              <a:t>contd</a:t>
            </a:r>
            <a:r>
              <a:rPr lang="en-US" dirty="0"/>
              <a:t>…)</a:t>
            </a:r>
            <a:endParaRPr lang="en-IN" dirty="0"/>
          </a:p>
        </p:txBody>
      </p:sp>
      <p:sp>
        <p:nvSpPr>
          <p:cNvPr id="3" name="Content Placeholder 2"/>
          <p:cNvSpPr>
            <a:spLocks noGrp="1"/>
          </p:cNvSpPr>
          <p:nvPr>
            <p:ph idx="4294967295"/>
          </p:nvPr>
        </p:nvSpPr>
        <p:spPr/>
        <p:txBody>
          <a:bodyPr/>
          <a:lstStyle/>
          <a:p>
            <a:pPr>
              <a:lnSpc>
                <a:spcPct val="150000"/>
              </a:lnSpc>
            </a:pPr>
            <a:r>
              <a:rPr lang="en-US" sz="2000" dirty="0">
                <a:solidFill>
                  <a:schemeClr val="tx1"/>
                </a:solidFill>
                <a:cs typeface="Arial" charset="0"/>
              </a:rPr>
              <a:t>Service Account </a:t>
            </a:r>
          </a:p>
          <a:p>
            <a:pPr marL="342900" indent="-342900">
              <a:lnSpc>
                <a:spcPct val="150000"/>
              </a:lnSpc>
              <a:buFont typeface="Arial" panose="020B0604020202020204" pitchFamily="34" charset="0"/>
              <a:buChar char="•"/>
            </a:pPr>
            <a:r>
              <a:rPr lang="en-US" sz="2000" dirty="0">
                <a:solidFill>
                  <a:schemeClr val="tx1"/>
                </a:solidFill>
                <a:cs typeface="Arial" charset="0"/>
              </a:rPr>
              <a:t>Account History</a:t>
            </a:r>
          </a:p>
          <a:p>
            <a:pPr marL="342900" indent="-342900">
              <a:lnSpc>
                <a:spcPct val="150000"/>
              </a:lnSpc>
              <a:buFont typeface="Arial" panose="020B0604020202020204" pitchFamily="34" charset="0"/>
              <a:buChar char="•"/>
            </a:pPr>
            <a:r>
              <a:rPr lang="en-US" sz="2000" dirty="0">
                <a:solidFill>
                  <a:schemeClr val="tx1"/>
                </a:solidFill>
                <a:cs typeface="Arial" charset="0"/>
              </a:rPr>
              <a:t>Personal Data</a:t>
            </a:r>
          </a:p>
          <a:p>
            <a:pPr marL="342900" indent="-342900">
              <a:lnSpc>
                <a:spcPct val="150000"/>
              </a:lnSpc>
              <a:buFont typeface="Arial" panose="020B0604020202020204" pitchFamily="34" charset="0"/>
              <a:buChar char="•"/>
            </a:pPr>
            <a:r>
              <a:rPr lang="en-US" sz="2000" dirty="0">
                <a:solidFill>
                  <a:schemeClr val="tx1"/>
                </a:solidFill>
                <a:cs typeface="Arial" charset="0"/>
              </a:rPr>
              <a:t>Enable/ Disable Notification</a:t>
            </a:r>
          </a:p>
          <a:p>
            <a:pPr marL="342900" indent="-342900">
              <a:lnSpc>
                <a:spcPct val="150000"/>
              </a:lnSpc>
              <a:buFont typeface="Arial" panose="020B0604020202020204" pitchFamily="34" charset="0"/>
              <a:buChar char="•"/>
            </a:pPr>
            <a:r>
              <a:rPr lang="en-US" sz="2000" dirty="0">
                <a:solidFill>
                  <a:schemeClr val="tx1"/>
                </a:solidFill>
                <a:cs typeface="Arial" charset="0"/>
              </a:rPr>
              <a:t>View/Edit Custom Fields</a:t>
            </a:r>
          </a:p>
          <a:p>
            <a:pPr marL="342900" indent="-342900">
              <a:lnSpc>
                <a:spcPct val="150000"/>
              </a:lnSpc>
              <a:buFont typeface="Arial" panose="020B0604020202020204" pitchFamily="34" charset="0"/>
              <a:buChar char="•"/>
            </a:pPr>
            <a:r>
              <a:rPr lang="en-US" sz="2000" dirty="0">
                <a:solidFill>
                  <a:schemeClr val="tx1"/>
                </a:solidFill>
                <a:cs typeface="Arial" charset="0"/>
              </a:rPr>
              <a:t>Add Service Instance</a:t>
            </a:r>
          </a:p>
          <a:p>
            <a:endParaRPr lang="en-IN" dirty="0"/>
          </a:p>
        </p:txBody>
      </p:sp>
      <p:sp>
        <p:nvSpPr>
          <p:cNvPr id="4" name="Slide Number Placeholder 3"/>
          <p:cNvSpPr>
            <a:spLocks noGrp="1"/>
          </p:cNvSpPr>
          <p:nvPr>
            <p:ph type="sldNum" sz="quarter" idx="4"/>
          </p:nvPr>
        </p:nvSpPr>
        <p:spPr/>
        <p:txBody>
          <a:bodyPr/>
          <a:lstStyle/>
          <a:p>
            <a:fld id="{DB290E97-9747-4422-823B-B7ED9D75BA90}" type="slidenum">
              <a:rPr lang="en-US" smtClean="0"/>
              <a:pPr/>
              <a:t>81</a:t>
            </a:fld>
            <a:endParaRPr lang="en-US" dirty="0"/>
          </a:p>
        </p:txBody>
      </p:sp>
    </p:spTree>
    <p:extLst>
      <p:ext uri="{BB962C8B-B14F-4D97-AF65-F5344CB8AC3E}">
        <p14:creationId xmlns:p14="http://schemas.microsoft.com/office/powerpoint/2010/main" val="19484634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Operations (</a:t>
            </a:r>
            <a:r>
              <a:rPr lang="en-US" dirty="0" err="1" smtClean="0"/>
              <a:t>contd</a:t>
            </a:r>
            <a:r>
              <a:rPr lang="en-US" dirty="0" smtClean="0"/>
              <a:t>…)</a:t>
            </a:r>
            <a:endParaRPr lang="en-US" dirty="0"/>
          </a:p>
        </p:txBody>
      </p:sp>
      <p:sp>
        <p:nvSpPr>
          <p:cNvPr id="4" name="Content Placeholder 3"/>
          <p:cNvSpPr>
            <a:spLocks noGrp="1"/>
          </p:cNvSpPr>
          <p:nvPr>
            <p:ph idx="4294967295"/>
          </p:nvPr>
        </p:nvSpPr>
        <p:spPr>
          <a:xfrm>
            <a:off x="6093096" y="909119"/>
            <a:ext cx="5338830" cy="5362892"/>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marL="342900" indent="-342900">
              <a:lnSpc>
                <a:spcPct val="150000"/>
              </a:lnSpc>
              <a:buFont typeface="Arial" panose="020B0604020202020204" pitchFamily="34" charset="0"/>
              <a:buChar char="•"/>
            </a:pPr>
            <a:endParaRPr lang="en-US" dirty="0" smtClean="0">
              <a:solidFill>
                <a:schemeClr val="tx1"/>
              </a:solidFill>
              <a:cs typeface="Arial" charset="0"/>
            </a:endParaRPr>
          </a:p>
          <a:p>
            <a:pPr marL="342900" indent="-342900">
              <a:lnSpc>
                <a:spcPct val="150000"/>
              </a:lnSpc>
              <a:buFont typeface="Arial" panose="020B0604020202020204" pitchFamily="34" charset="0"/>
              <a:buChar char="•"/>
            </a:pPr>
            <a:r>
              <a:rPr lang="en-US" dirty="0" smtClean="0">
                <a:solidFill>
                  <a:schemeClr val="tx1"/>
                </a:solidFill>
                <a:cs typeface="Arial" charset="0"/>
              </a:rPr>
              <a:t>Split </a:t>
            </a:r>
            <a:r>
              <a:rPr lang="en-US" dirty="0">
                <a:solidFill>
                  <a:schemeClr val="tx1"/>
                </a:solidFill>
                <a:cs typeface="Arial" charset="0"/>
              </a:rPr>
              <a:t>Charge Configuration</a:t>
            </a:r>
          </a:p>
          <a:p>
            <a:pPr marL="342900" indent="-342900">
              <a:lnSpc>
                <a:spcPct val="150000"/>
              </a:lnSpc>
              <a:buFont typeface="Arial" panose="020B0604020202020204" pitchFamily="34" charset="0"/>
              <a:buChar char="•"/>
            </a:pPr>
            <a:r>
              <a:rPr lang="en-US" dirty="0" smtClean="0">
                <a:solidFill>
                  <a:schemeClr val="tx1"/>
                </a:solidFill>
                <a:cs typeface="Arial" charset="0"/>
              </a:rPr>
              <a:t>Modify </a:t>
            </a:r>
            <a:r>
              <a:rPr lang="en-US" dirty="0">
                <a:solidFill>
                  <a:schemeClr val="tx1"/>
                </a:solidFill>
                <a:cs typeface="Arial" charset="0"/>
              </a:rPr>
              <a:t>Plan Attributes</a:t>
            </a:r>
          </a:p>
          <a:p>
            <a:pPr marL="342900" indent="-342900">
              <a:lnSpc>
                <a:spcPct val="150000"/>
              </a:lnSpc>
              <a:buFont typeface="Arial" panose="020B0604020202020204" pitchFamily="34" charset="0"/>
              <a:buChar char="•"/>
            </a:pPr>
            <a:r>
              <a:rPr lang="en-US" dirty="0" smtClean="0">
                <a:solidFill>
                  <a:schemeClr val="tx1"/>
                </a:solidFill>
                <a:cs typeface="Arial" charset="0"/>
              </a:rPr>
              <a:t>Suppress</a:t>
            </a:r>
            <a:r>
              <a:rPr lang="en-US" dirty="0">
                <a:solidFill>
                  <a:schemeClr val="tx1"/>
                </a:solidFill>
                <a:cs typeface="Arial" charset="0"/>
              </a:rPr>
              <a:t>/ </a:t>
            </a:r>
            <a:r>
              <a:rPr lang="en-US" dirty="0" err="1">
                <a:solidFill>
                  <a:schemeClr val="tx1"/>
                </a:solidFill>
                <a:cs typeface="Arial" charset="0"/>
              </a:rPr>
              <a:t>Unsuppress</a:t>
            </a:r>
            <a:r>
              <a:rPr lang="en-US" dirty="0">
                <a:solidFill>
                  <a:schemeClr val="tx1"/>
                </a:solidFill>
                <a:cs typeface="Arial" charset="0"/>
              </a:rPr>
              <a:t> Charge</a:t>
            </a:r>
          </a:p>
          <a:p>
            <a:pPr marL="342900" indent="-342900">
              <a:lnSpc>
                <a:spcPct val="150000"/>
              </a:lnSpc>
              <a:buFont typeface="Arial" panose="020B0604020202020204" pitchFamily="34" charset="0"/>
              <a:buChar char="•"/>
            </a:pPr>
            <a:r>
              <a:rPr lang="en-US" dirty="0" smtClean="0">
                <a:solidFill>
                  <a:schemeClr val="tx1"/>
                </a:solidFill>
                <a:cs typeface="Arial" charset="0"/>
              </a:rPr>
              <a:t>Transfer </a:t>
            </a:r>
            <a:r>
              <a:rPr lang="en-US" dirty="0">
                <a:solidFill>
                  <a:schemeClr val="tx1"/>
                </a:solidFill>
                <a:cs typeface="Arial" charset="0"/>
              </a:rPr>
              <a:t>Service Instance</a:t>
            </a:r>
          </a:p>
          <a:p>
            <a:pPr marL="342900" indent="-342900">
              <a:lnSpc>
                <a:spcPct val="150000"/>
              </a:lnSpc>
              <a:buFont typeface="Arial" panose="020B0604020202020204" pitchFamily="34" charset="0"/>
              <a:buChar char="•"/>
            </a:pPr>
            <a:r>
              <a:rPr lang="en-US" dirty="0" smtClean="0">
                <a:solidFill>
                  <a:schemeClr val="tx1"/>
                </a:solidFill>
                <a:cs typeface="Arial" charset="0"/>
              </a:rPr>
              <a:t>Subscribe</a:t>
            </a:r>
            <a:r>
              <a:rPr lang="en-US" dirty="0">
                <a:solidFill>
                  <a:schemeClr val="tx1"/>
                </a:solidFill>
                <a:cs typeface="Arial" charset="0"/>
              </a:rPr>
              <a:t>/ Unsubscribe Add-on Package</a:t>
            </a:r>
          </a:p>
          <a:p>
            <a:pPr marL="342900" indent="-342900">
              <a:lnSpc>
                <a:spcPct val="150000"/>
              </a:lnSpc>
              <a:buFont typeface="Arial" panose="020B0604020202020204" pitchFamily="34" charset="0"/>
              <a:buChar char="•"/>
            </a:pPr>
            <a:r>
              <a:rPr lang="en-US" dirty="0" smtClean="0">
                <a:solidFill>
                  <a:schemeClr val="tx1"/>
                </a:solidFill>
                <a:cs typeface="Arial" charset="0"/>
              </a:rPr>
              <a:t>Change </a:t>
            </a:r>
            <a:r>
              <a:rPr lang="en-US" dirty="0">
                <a:solidFill>
                  <a:schemeClr val="tx1"/>
                </a:solidFill>
                <a:cs typeface="Arial" charset="0"/>
              </a:rPr>
              <a:t>Plan</a:t>
            </a:r>
          </a:p>
          <a:p>
            <a:pPr marL="342900" indent="-342900">
              <a:lnSpc>
                <a:spcPct val="150000"/>
              </a:lnSpc>
              <a:buFont typeface="Arial" panose="020B0604020202020204" pitchFamily="34" charset="0"/>
              <a:buChar char="•"/>
            </a:pPr>
            <a:r>
              <a:rPr lang="en-US" dirty="0" smtClean="0">
                <a:solidFill>
                  <a:schemeClr val="tx1"/>
                </a:solidFill>
                <a:cs typeface="Arial" charset="0"/>
              </a:rPr>
              <a:t>Change </a:t>
            </a:r>
            <a:r>
              <a:rPr lang="en-US" dirty="0">
                <a:solidFill>
                  <a:schemeClr val="tx1"/>
                </a:solidFill>
                <a:cs typeface="Arial" charset="0"/>
              </a:rPr>
              <a:t>Plan Priority</a:t>
            </a:r>
          </a:p>
          <a:p>
            <a:pPr marL="342900" indent="-342900">
              <a:lnSpc>
                <a:spcPct val="150000"/>
              </a:lnSpc>
              <a:buFont typeface="Arial" panose="020B0604020202020204" pitchFamily="34" charset="0"/>
              <a:buChar char="•"/>
            </a:pPr>
            <a:r>
              <a:rPr lang="en-US" dirty="0" smtClean="0">
                <a:solidFill>
                  <a:schemeClr val="tx1"/>
                </a:solidFill>
                <a:cs typeface="Arial" charset="0"/>
              </a:rPr>
              <a:t>Usage </a:t>
            </a:r>
            <a:r>
              <a:rPr lang="en-US" dirty="0">
                <a:solidFill>
                  <a:schemeClr val="tx1"/>
                </a:solidFill>
                <a:cs typeface="Arial" charset="0"/>
              </a:rPr>
              <a:t>Information</a:t>
            </a:r>
          </a:p>
        </p:txBody>
      </p:sp>
      <p:sp>
        <p:nvSpPr>
          <p:cNvPr id="3" name="Rectangle 2"/>
          <p:cNvSpPr/>
          <p:nvPr/>
        </p:nvSpPr>
        <p:spPr>
          <a:xfrm>
            <a:off x="443871" y="1414087"/>
            <a:ext cx="4970639" cy="5170646"/>
          </a:xfrm>
          <a:prstGeom prst="rect">
            <a:avLst/>
          </a:prstGeom>
        </p:spPr>
        <p:txBody>
          <a:bodyPr wrap="square">
            <a:spAutoFit/>
          </a:bodyPr>
          <a:lstStyle/>
          <a:p>
            <a:pPr>
              <a:lnSpc>
                <a:spcPct val="150000"/>
              </a:lnSpc>
            </a:pPr>
            <a:r>
              <a:rPr lang="en-US" sz="2000" dirty="0" smtClean="0">
                <a:latin typeface="+mn-lt"/>
              </a:rPr>
              <a:t>Service Instance :</a:t>
            </a:r>
            <a:endParaRPr lang="en-US" sz="2000" dirty="0">
              <a:latin typeface="+mn-lt"/>
            </a:endParaRPr>
          </a:p>
          <a:p>
            <a:pPr marL="342900" indent="-342900">
              <a:lnSpc>
                <a:spcPct val="150000"/>
              </a:lnSpc>
              <a:buFont typeface="Arial" panose="020B0604020202020204" pitchFamily="34" charset="0"/>
              <a:buChar char="•"/>
            </a:pPr>
            <a:r>
              <a:rPr lang="en-US" sz="2000" dirty="0" smtClean="0">
                <a:latin typeface="+mn-lt"/>
              </a:rPr>
              <a:t>Change Status</a:t>
            </a:r>
          </a:p>
          <a:p>
            <a:pPr marL="342900" indent="-342900">
              <a:lnSpc>
                <a:spcPct val="150000"/>
              </a:lnSpc>
              <a:buFont typeface="Arial" panose="020B0604020202020204" pitchFamily="34" charset="0"/>
              <a:buChar char="•"/>
            </a:pPr>
            <a:r>
              <a:rPr lang="en-US" sz="2000" dirty="0" smtClean="0">
                <a:latin typeface="+mn-lt"/>
              </a:rPr>
              <a:t>Future Event</a:t>
            </a:r>
            <a:endParaRPr lang="en-US" sz="2000" dirty="0">
              <a:latin typeface="+mn-lt"/>
            </a:endParaRPr>
          </a:p>
          <a:p>
            <a:pPr marL="342900" indent="-342900">
              <a:lnSpc>
                <a:spcPct val="150000"/>
              </a:lnSpc>
              <a:buFont typeface="Arial" panose="020B0604020202020204" pitchFamily="34" charset="0"/>
              <a:buChar char="•"/>
            </a:pPr>
            <a:r>
              <a:rPr lang="en-US" sz="2000" dirty="0" smtClean="0">
                <a:latin typeface="+mn-lt"/>
              </a:rPr>
              <a:t>View</a:t>
            </a:r>
            <a:r>
              <a:rPr lang="en-US" sz="2000" dirty="0">
                <a:latin typeface="+mn-lt"/>
              </a:rPr>
              <a:t>/ Add Inventory</a:t>
            </a:r>
          </a:p>
          <a:p>
            <a:pPr marL="342900" indent="-342900">
              <a:lnSpc>
                <a:spcPct val="150000"/>
              </a:lnSpc>
              <a:buFont typeface="Arial" panose="020B0604020202020204" pitchFamily="34" charset="0"/>
              <a:buChar char="•"/>
            </a:pPr>
            <a:r>
              <a:rPr lang="en-US" sz="2000" dirty="0" smtClean="0">
                <a:latin typeface="+mn-lt"/>
              </a:rPr>
              <a:t>Balance </a:t>
            </a:r>
            <a:r>
              <a:rPr lang="en-US" sz="2000" dirty="0">
                <a:latin typeface="+mn-lt"/>
              </a:rPr>
              <a:t>History</a:t>
            </a:r>
          </a:p>
          <a:p>
            <a:pPr marL="342900" indent="-342900">
              <a:lnSpc>
                <a:spcPct val="150000"/>
              </a:lnSpc>
              <a:buFont typeface="Arial" panose="020B0604020202020204" pitchFamily="34" charset="0"/>
              <a:buChar char="•"/>
            </a:pPr>
            <a:r>
              <a:rPr lang="en-US" sz="2000" dirty="0" smtClean="0">
                <a:latin typeface="+mn-lt"/>
              </a:rPr>
              <a:t>Dunning </a:t>
            </a:r>
            <a:r>
              <a:rPr lang="en-US" sz="2000" dirty="0">
                <a:latin typeface="+mn-lt"/>
              </a:rPr>
              <a:t>Exclusion</a:t>
            </a:r>
          </a:p>
          <a:p>
            <a:pPr marL="342900" indent="-342900">
              <a:lnSpc>
                <a:spcPct val="150000"/>
              </a:lnSpc>
              <a:buFont typeface="Arial" panose="020B0604020202020204" pitchFamily="34" charset="0"/>
              <a:buChar char="•"/>
            </a:pPr>
            <a:r>
              <a:rPr lang="en-US" sz="2000" dirty="0" smtClean="0">
                <a:latin typeface="+mn-lt"/>
              </a:rPr>
              <a:t>Safe </a:t>
            </a:r>
            <a:r>
              <a:rPr lang="en-US" sz="2000" dirty="0">
                <a:latin typeface="+mn-lt"/>
              </a:rPr>
              <a:t>Custody</a:t>
            </a:r>
          </a:p>
          <a:p>
            <a:pPr marL="342900" indent="-342900">
              <a:lnSpc>
                <a:spcPct val="150000"/>
              </a:lnSpc>
              <a:buFont typeface="Arial" panose="020B0604020202020204" pitchFamily="34" charset="0"/>
              <a:buChar char="•"/>
            </a:pPr>
            <a:r>
              <a:rPr lang="en-US" sz="2000" dirty="0" smtClean="0">
                <a:latin typeface="+mn-lt"/>
              </a:rPr>
              <a:t>Account </a:t>
            </a:r>
            <a:r>
              <a:rPr lang="en-US" sz="2000" dirty="0">
                <a:latin typeface="+mn-lt"/>
              </a:rPr>
              <a:t>History</a:t>
            </a:r>
          </a:p>
          <a:p>
            <a:pPr marL="342900" indent="-342900">
              <a:lnSpc>
                <a:spcPct val="150000"/>
              </a:lnSpc>
              <a:buFont typeface="Arial" panose="020B0604020202020204" pitchFamily="34" charset="0"/>
              <a:buChar char="•"/>
            </a:pPr>
            <a:r>
              <a:rPr lang="en-US" sz="2000" dirty="0" smtClean="0">
                <a:latin typeface="+mn-lt"/>
              </a:rPr>
              <a:t>Start</a:t>
            </a:r>
            <a:r>
              <a:rPr lang="en-US" sz="2000" dirty="0">
                <a:latin typeface="+mn-lt"/>
              </a:rPr>
              <a:t>/ Stop Bill</a:t>
            </a:r>
          </a:p>
          <a:p>
            <a:pPr marL="342900" indent="-342900">
              <a:lnSpc>
                <a:spcPct val="150000"/>
              </a:lnSpc>
              <a:buFont typeface="Arial" panose="020B0604020202020204" pitchFamily="34" charset="0"/>
              <a:buChar char="•"/>
            </a:pPr>
            <a:r>
              <a:rPr lang="en-US" sz="2000" dirty="0" smtClean="0">
                <a:latin typeface="+mn-lt"/>
              </a:rPr>
              <a:t>Bill </a:t>
            </a:r>
            <a:r>
              <a:rPr lang="en-US" sz="2000" dirty="0">
                <a:latin typeface="+mn-lt"/>
              </a:rPr>
              <a:t>Date Information</a:t>
            </a:r>
          </a:p>
          <a:p>
            <a:pPr>
              <a:lnSpc>
                <a:spcPct val="150000"/>
              </a:lnSpc>
            </a:pPr>
            <a:endParaRPr lang="en-US" sz="2000" dirty="0">
              <a:latin typeface="+mn-lt"/>
            </a:endParaRPr>
          </a:p>
        </p:txBody>
      </p:sp>
      <p:cxnSp>
        <p:nvCxnSpPr>
          <p:cNvPr id="7" name="Straight Connector 6"/>
          <p:cNvCxnSpPr/>
          <p:nvPr/>
        </p:nvCxnSpPr>
        <p:spPr>
          <a:xfrm flipH="1">
            <a:off x="5007425" y="1596787"/>
            <a:ext cx="24535" cy="4408228"/>
          </a:xfrm>
          <a:prstGeom prst="line">
            <a:avLst/>
          </a:prstGeom>
          <a:ln w="19050">
            <a:solidFill>
              <a:srgbClr val="0066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78677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Inventory Status Transition with Subscription (SI)</a:t>
            </a:r>
            <a:endParaRPr lang="en-IN" sz="3000" dirty="0"/>
          </a:p>
        </p:txBody>
      </p:sp>
      <p:graphicFrame>
        <p:nvGraphicFramePr>
          <p:cNvPr id="6" name="Diagram 5"/>
          <p:cNvGraphicFramePr/>
          <p:nvPr>
            <p:extLst>
              <p:ext uri="{D42A27DB-BD31-4B8C-83A1-F6EECF244321}">
                <p14:modId xmlns:p14="http://schemas.microsoft.com/office/powerpoint/2010/main" val="977982985"/>
              </p:ext>
            </p:extLst>
          </p:nvPr>
        </p:nvGraphicFramePr>
        <p:xfrm>
          <a:off x="1721427" y="1336963"/>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807392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Actions</a:t>
            </a:r>
            <a:endParaRPr lang="en-US" dirty="0"/>
          </a:p>
        </p:txBody>
      </p:sp>
      <p:sp>
        <p:nvSpPr>
          <p:cNvPr id="3" name="Content Placeholder 2"/>
          <p:cNvSpPr>
            <a:spLocks noGrp="1"/>
          </p:cNvSpPr>
          <p:nvPr>
            <p:ph idx="4294967295"/>
          </p:nvPr>
        </p:nvSpPr>
        <p:spPr>
          <a:xfrm>
            <a:off x="241478" y="909119"/>
            <a:ext cx="10795715" cy="5029200"/>
          </a:xfrm>
          <a:prstGeom prst="rect">
            <a:avLst/>
          </a:prstGeom>
        </p:spPr>
        <p:txBody>
          <a:bodyPr/>
          <a:lstStyle/>
          <a:p>
            <a:pPr>
              <a:lnSpc>
                <a:spcPct val="150000"/>
              </a:lnSpc>
              <a:defRPr/>
            </a:pPr>
            <a:endParaRPr lang="en-US" sz="1800" dirty="0" smtClean="0">
              <a:solidFill>
                <a:schemeClr val="tx1"/>
              </a:solidFill>
              <a:cs typeface="Arial" pitchFamily="34" charset="0"/>
            </a:endParaRPr>
          </a:p>
          <a:p>
            <a:pPr>
              <a:lnSpc>
                <a:spcPct val="150000"/>
              </a:lnSpc>
              <a:defRPr/>
            </a:pPr>
            <a:r>
              <a:rPr lang="en-US" dirty="0" smtClean="0">
                <a:solidFill>
                  <a:schemeClr val="tx1"/>
                </a:solidFill>
                <a:cs typeface="Arial" pitchFamily="34" charset="0"/>
              </a:rPr>
              <a:t>Subscribe Add-on </a:t>
            </a:r>
          </a:p>
          <a:p>
            <a:pPr>
              <a:lnSpc>
                <a:spcPct val="150000"/>
              </a:lnSpc>
              <a:defRPr/>
            </a:pPr>
            <a:r>
              <a:rPr lang="en-US" dirty="0" smtClean="0">
                <a:solidFill>
                  <a:schemeClr val="tx1"/>
                </a:solidFill>
                <a:cs typeface="Arial" pitchFamily="34" charset="0"/>
              </a:rPr>
              <a:t>Unsubscribe Add-on</a:t>
            </a:r>
          </a:p>
          <a:p>
            <a:pPr>
              <a:lnSpc>
                <a:spcPct val="150000"/>
              </a:lnSpc>
              <a:defRPr/>
            </a:pPr>
            <a:r>
              <a:rPr lang="en-US" dirty="0" smtClean="0">
                <a:solidFill>
                  <a:schemeClr val="tx1"/>
                </a:solidFill>
                <a:cs typeface="Arial" pitchFamily="34" charset="0"/>
              </a:rPr>
              <a:t>Change Plan</a:t>
            </a:r>
          </a:p>
          <a:p>
            <a:pPr>
              <a:lnSpc>
                <a:spcPct val="150000"/>
              </a:lnSpc>
              <a:defRPr/>
            </a:pPr>
            <a:r>
              <a:rPr lang="en-US" dirty="0" smtClean="0">
                <a:solidFill>
                  <a:schemeClr val="tx1"/>
                </a:solidFill>
                <a:cs typeface="Arial" pitchFamily="34" charset="0"/>
              </a:rPr>
              <a:t>Promise To Pay</a:t>
            </a:r>
          </a:p>
          <a:p>
            <a:pPr>
              <a:lnSpc>
                <a:spcPct val="150000"/>
              </a:lnSpc>
              <a:defRPr/>
            </a:pPr>
            <a:endParaRPr lang="en-US" dirty="0" smtClean="0">
              <a:cs typeface="Arial" pitchFamily="34" charset="0"/>
            </a:endParaRPr>
          </a:p>
        </p:txBody>
      </p:sp>
    </p:spTree>
    <p:extLst>
      <p:ext uri="{BB962C8B-B14F-4D97-AF65-F5344CB8AC3E}">
        <p14:creationId xmlns:p14="http://schemas.microsoft.com/office/powerpoint/2010/main" val="174376846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Closed User Group (CUG)</a:t>
            </a:r>
            <a:endParaRPr lang="en-US" dirty="0"/>
          </a:p>
        </p:txBody>
      </p:sp>
      <p:sp>
        <p:nvSpPr>
          <p:cNvPr id="4" name="Content Placeholder 2"/>
          <p:cNvSpPr>
            <a:spLocks noGrp="1"/>
          </p:cNvSpPr>
          <p:nvPr>
            <p:ph idx="4294967295"/>
          </p:nvPr>
        </p:nvSpPr>
        <p:spPr>
          <a:xfrm>
            <a:off x="241478" y="909119"/>
            <a:ext cx="10795715" cy="5029200"/>
          </a:xfrm>
          <a:prstGeom prst="rect">
            <a:avLst/>
          </a:prstGeom>
        </p:spPr>
        <p:txBody>
          <a:bodyPr/>
          <a:lstStyle/>
          <a:p>
            <a:pPr>
              <a:lnSpc>
                <a:spcPct val="150000"/>
              </a:lnSpc>
              <a:defRPr/>
            </a:pPr>
            <a:endParaRPr lang="en-US" sz="1800" dirty="0" smtClean="0">
              <a:solidFill>
                <a:schemeClr val="tx1"/>
              </a:solidFill>
              <a:cs typeface="Arial" pitchFamily="34" charset="0"/>
            </a:endParaRPr>
          </a:p>
          <a:p>
            <a:pPr>
              <a:lnSpc>
                <a:spcPct val="150000"/>
              </a:lnSpc>
              <a:defRPr/>
            </a:pPr>
            <a:r>
              <a:rPr lang="en-US" sz="1800" dirty="0" smtClean="0">
                <a:solidFill>
                  <a:schemeClr val="tx1"/>
                </a:solidFill>
                <a:cs typeface="Arial" pitchFamily="34" charset="0"/>
              </a:rPr>
              <a:t>A CUG plan comprises a group of subscribers who can make and receive calls at subsidized rates.</a:t>
            </a:r>
          </a:p>
          <a:p>
            <a:pPr>
              <a:lnSpc>
                <a:spcPct val="150000"/>
              </a:lnSpc>
              <a:defRPr/>
            </a:pPr>
            <a:r>
              <a:rPr lang="en-US" sz="1800" dirty="0" smtClean="0">
                <a:solidFill>
                  <a:schemeClr val="tx1"/>
                </a:solidFill>
                <a:cs typeface="Arial" pitchFamily="34" charset="0"/>
              </a:rPr>
              <a:t>For a CUG rate to be applicable to a subscriber, both the caller and the called number should be a part of the closed user group. </a:t>
            </a:r>
          </a:p>
          <a:p>
            <a:pPr>
              <a:lnSpc>
                <a:spcPct val="150000"/>
              </a:lnSpc>
              <a:defRPr/>
            </a:pPr>
            <a:r>
              <a:rPr lang="en-US" sz="1800" dirty="0" smtClean="0">
                <a:solidFill>
                  <a:schemeClr val="tx1"/>
                </a:solidFill>
                <a:cs typeface="Arial" pitchFamily="34" charset="0"/>
              </a:rPr>
              <a:t>This plan can be prepaid or postpaid and is created using the Product Manager application.</a:t>
            </a:r>
          </a:p>
          <a:p>
            <a:pPr>
              <a:lnSpc>
                <a:spcPct val="150000"/>
              </a:lnSpc>
              <a:defRPr/>
            </a:pPr>
            <a:r>
              <a:rPr lang="en-US" sz="1800" dirty="0" smtClean="0">
                <a:solidFill>
                  <a:schemeClr val="tx1"/>
                </a:solidFill>
                <a:cs typeface="Arial" pitchFamily="34" charset="0"/>
              </a:rPr>
              <a:t>The maximum number of members will be restricted as per the configuration in the CUG plans</a:t>
            </a:r>
          </a:p>
          <a:p>
            <a:pPr>
              <a:lnSpc>
                <a:spcPct val="150000"/>
              </a:lnSpc>
              <a:defRPr/>
            </a:pPr>
            <a:r>
              <a:rPr lang="en-US" sz="1800" dirty="0" smtClean="0">
                <a:solidFill>
                  <a:schemeClr val="tx1"/>
                </a:solidFill>
                <a:cs typeface="Arial" pitchFamily="34" charset="0"/>
              </a:rPr>
              <a:t>There will be a plan level configuration that whether migration / change plan is allowed or not</a:t>
            </a:r>
          </a:p>
          <a:p>
            <a:pPr lvl="0">
              <a:lnSpc>
                <a:spcPct val="150000"/>
              </a:lnSpc>
              <a:defRPr/>
            </a:pPr>
            <a:endParaRPr lang="en-US" sz="1800" dirty="0" smtClean="0">
              <a:cs typeface="Arial" pitchFamily="34" charset="0"/>
            </a:endParaRPr>
          </a:p>
          <a:p>
            <a:pPr>
              <a:lnSpc>
                <a:spcPct val="150000"/>
              </a:lnSpc>
            </a:pPr>
            <a:endParaRPr lang="en-US" sz="1800" dirty="0" smtClean="0">
              <a:cs typeface="Arial" pitchFamily="34" charset="0"/>
            </a:endParaRPr>
          </a:p>
          <a:p>
            <a:pPr>
              <a:lnSpc>
                <a:spcPct val="150000"/>
              </a:lnSpc>
            </a:pPr>
            <a:endParaRPr lang="en-US" sz="800" dirty="0" smtClean="0">
              <a:cs typeface="Arial" pitchFamily="34" charset="0"/>
            </a:endParaRPr>
          </a:p>
        </p:txBody>
      </p:sp>
    </p:spTree>
    <p:extLst>
      <p:ext uri="{BB962C8B-B14F-4D97-AF65-F5344CB8AC3E}">
        <p14:creationId xmlns:p14="http://schemas.microsoft.com/office/powerpoint/2010/main" val="349155501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Closed User Group Support</a:t>
            </a:r>
            <a:endParaRPr lang="en-US" dirty="0"/>
          </a:p>
        </p:txBody>
      </p:sp>
      <p:sp>
        <p:nvSpPr>
          <p:cNvPr id="3" name="TextBox 2"/>
          <p:cNvSpPr txBox="1"/>
          <p:nvPr/>
        </p:nvSpPr>
        <p:spPr>
          <a:xfrm>
            <a:off x="1184857" y="4330043"/>
            <a:ext cx="2743200" cy="1200329"/>
          </a:xfrm>
          <a:prstGeom prst="rect">
            <a:avLst/>
          </a:prstGeom>
          <a:noFill/>
        </p:spPr>
        <p:txBody>
          <a:bodyPr wrap="square" rtlCol="0">
            <a:spAutoFit/>
          </a:bodyPr>
          <a:lstStyle/>
          <a:p>
            <a:pPr>
              <a:buFont typeface="Wingdings" pitchFamily="2" charset="2"/>
              <a:buChar char="q"/>
            </a:pPr>
            <a:r>
              <a:rPr lang="en-US" b="1" dirty="0" smtClean="0">
                <a:latin typeface="+mn-lt"/>
              </a:rPr>
              <a:t>CUG </a:t>
            </a:r>
            <a:r>
              <a:rPr lang="en-US" b="1" dirty="0" smtClean="0">
                <a:solidFill>
                  <a:srgbClr val="FF0000"/>
                </a:solidFill>
                <a:latin typeface="+mn-lt"/>
              </a:rPr>
              <a:t>Rate Plan X</a:t>
            </a:r>
          </a:p>
          <a:p>
            <a:pPr>
              <a:buFont typeface="Wingdings" pitchFamily="2" charset="2"/>
              <a:buChar char="q"/>
            </a:pPr>
            <a:r>
              <a:rPr lang="en-US" b="1" dirty="0" smtClean="0">
                <a:latin typeface="+mn-lt"/>
              </a:rPr>
              <a:t>Calling Party</a:t>
            </a:r>
          </a:p>
          <a:p>
            <a:pPr>
              <a:buFont typeface="Wingdings" pitchFamily="2" charset="2"/>
              <a:buChar char="q"/>
            </a:pPr>
            <a:r>
              <a:rPr lang="en-US" b="1" dirty="0" smtClean="0">
                <a:solidFill>
                  <a:srgbClr val="FF0000"/>
                </a:solidFill>
                <a:latin typeface="+mn-lt"/>
              </a:rPr>
              <a:t>CUG Group – CUG Group ABC</a:t>
            </a:r>
            <a:endParaRPr lang="en-US" b="1" dirty="0">
              <a:solidFill>
                <a:srgbClr val="FF0000"/>
              </a:solidFill>
              <a:latin typeface="+mn-lt"/>
            </a:endParaRPr>
          </a:p>
        </p:txBody>
      </p:sp>
      <p:cxnSp>
        <p:nvCxnSpPr>
          <p:cNvPr id="4" name="Straight Arrow Connector 3"/>
          <p:cNvCxnSpPr>
            <a:stCxn id="10" idx="3"/>
            <a:endCxn id="11" idx="1"/>
          </p:cNvCxnSpPr>
          <p:nvPr/>
        </p:nvCxnSpPr>
        <p:spPr>
          <a:xfrm>
            <a:off x="3013657" y="3740296"/>
            <a:ext cx="5236335" cy="799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5" name="Rectangle 4"/>
          <p:cNvSpPr/>
          <p:nvPr/>
        </p:nvSpPr>
        <p:spPr>
          <a:xfrm>
            <a:off x="4776062" y="1183783"/>
            <a:ext cx="2342501" cy="461665"/>
          </a:xfrm>
          <a:prstGeom prst="rect">
            <a:avLst/>
          </a:prstGeom>
          <a:noFill/>
        </p:spPr>
        <p:txBody>
          <a:bodyPr wrap="none" lIns="91440" tIns="45720" rIns="91440" bIns="45720">
            <a:spAutoFit/>
          </a:bodyPr>
          <a:lstStyle/>
          <a:p>
            <a:pPr algn="ctr"/>
            <a:r>
              <a:rPr lang="en-US"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n-lt"/>
              </a:rPr>
              <a:t>CUG Group ABC</a:t>
            </a:r>
            <a:endParaRPr 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n-lt"/>
            </a:endParaRPr>
          </a:p>
        </p:txBody>
      </p:sp>
      <p:cxnSp>
        <p:nvCxnSpPr>
          <p:cNvPr id="6" name="Straight Connector 5"/>
          <p:cNvCxnSpPr>
            <a:stCxn id="5" idx="2"/>
            <a:endCxn id="10" idx="0"/>
          </p:cNvCxnSpPr>
          <p:nvPr/>
        </p:nvCxnSpPr>
        <p:spPr>
          <a:xfrm flipH="1">
            <a:off x="2365957" y="1645448"/>
            <a:ext cx="3581356" cy="144714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5" idx="2"/>
            <a:endCxn id="11" idx="0"/>
          </p:cNvCxnSpPr>
          <p:nvPr/>
        </p:nvCxnSpPr>
        <p:spPr>
          <a:xfrm>
            <a:off x="5947313" y="1645448"/>
            <a:ext cx="2820517" cy="152109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766257" y="3786251"/>
            <a:ext cx="1371600" cy="369332"/>
          </a:xfrm>
          <a:prstGeom prst="rect">
            <a:avLst/>
          </a:prstGeom>
          <a:noFill/>
        </p:spPr>
        <p:txBody>
          <a:bodyPr wrap="square" rtlCol="0">
            <a:spAutoFit/>
          </a:bodyPr>
          <a:lstStyle/>
          <a:p>
            <a:pPr algn="ctr"/>
            <a:r>
              <a:rPr lang="en-US" b="1" dirty="0" smtClean="0">
                <a:latin typeface="+mn-lt"/>
              </a:rPr>
              <a:t>CUG Call</a:t>
            </a:r>
            <a:endParaRPr lang="en-US" b="1" dirty="0">
              <a:latin typeface="+mn-lt"/>
            </a:endParaRPr>
          </a:p>
        </p:txBody>
      </p:sp>
      <p:sp>
        <p:nvSpPr>
          <p:cNvPr id="9" name="TextBox 8"/>
          <p:cNvSpPr txBox="1"/>
          <p:nvPr/>
        </p:nvSpPr>
        <p:spPr>
          <a:xfrm>
            <a:off x="3966135" y="4348292"/>
            <a:ext cx="3276600" cy="923330"/>
          </a:xfrm>
          <a:prstGeom prst="rect">
            <a:avLst/>
          </a:prstGeom>
          <a:noFill/>
        </p:spPr>
        <p:txBody>
          <a:bodyPr wrap="square" rtlCol="0">
            <a:spAutoFit/>
          </a:bodyPr>
          <a:lstStyle/>
          <a:p>
            <a:pPr algn="ctr"/>
            <a:r>
              <a:rPr lang="en-US" b="1" dirty="0" smtClean="0">
                <a:latin typeface="+mn-lt"/>
              </a:rPr>
              <a:t>Call Rates for CUG Call defined in </a:t>
            </a:r>
          </a:p>
          <a:p>
            <a:pPr algn="ctr"/>
            <a:r>
              <a:rPr lang="en-US" b="1" dirty="0" smtClean="0">
                <a:solidFill>
                  <a:srgbClr val="FF0000"/>
                </a:solidFill>
                <a:latin typeface="+mn-lt"/>
              </a:rPr>
              <a:t>Rate Plan X</a:t>
            </a:r>
            <a:r>
              <a:rPr lang="en-US" b="1" dirty="0" smtClean="0">
                <a:latin typeface="+mn-lt"/>
              </a:rPr>
              <a:t> will be applied</a:t>
            </a:r>
            <a:endParaRPr lang="en-US" b="1" dirty="0">
              <a:latin typeface="+mn-lt"/>
            </a:endParaRPr>
          </a:p>
        </p:txBody>
      </p:sp>
      <p:pic>
        <p:nvPicPr>
          <p:cNvPr id="10" name="Picture 2" descr="https://encrypted-tbn1.gstatic.com/images?q=tbn:ANd9GcQHFaiqJIEtJSUcYF8oWr96Yb1BKkShogI-8wNZnutVRoj8aTMy"/>
          <p:cNvPicPr>
            <a:picLocks noChangeAspect="1" noChangeArrowheads="1"/>
          </p:cNvPicPr>
          <p:nvPr/>
        </p:nvPicPr>
        <p:blipFill>
          <a:blip r:embed="rId2" cstate="print"/>
          <a:srcRect/>
          <a:stretch>
            <a:fillRect/>
          </a:stretch>
        </p:blipFill>
        <p:spPr bwMode="auto">
          <a:xfrm>
            <a:off x="1718257" y="3092595"/>
            <a:ext cx="1295400" cy="1295401"/>
          </a:xfrm>
          <a:prstGeom prst="rect">
            <a:avLst/>
          </a:prstGeom>
          <a:noFill/>
        </p:spPr>
      </p:pic>
      <p:pic>
        <p:nvPicPr>
          <p:cNvPr id="11" name="Picture 4" descr="https://encrypted-tbn2.gstatic.com/images?q=tbn:ANd9GcS3pl5UU0S68RCtx7QeMz6_uxtzio9AbB4FE7EFmkVy2dFKHd__"/>
          <p:cNvPicPr>
            <a:picLocks noChangeAspect="1" noChangeArrowheads="1"/>
          </p:cNvPicPr>
          <p:nvPr/>
        </p:nvPicPr>
        <p:blipFill rotWithShape="1">
          <a:blip r:embed="rId3" cstate="print"/>
          <a:srcRect r="9389"/>
          <a:stretch/>
        </p:blipFill>
        <p:spPr bwMode="auto">
          <a:xfrm>
            <a:off x="8249992" y="3166540"/>
            <a:ext cx="1035675" cy="1163503"/>
          </a:xfrm>
          <a:prstGeom prst="rect">
            <a:avLst/>
          </a:prstGeom>
          <a:noFill/>
        </p:spPr>
      </p:pic>
      <p:sp>
        <p:nvSpPr>
          <p:cNvPr id="12" name="TextBox 11"/>
          <p:cNvSpPr txBox="1"/>
          <p:nvPr/>
        </p:nvSpPr>
        <p:spPr>
          <a:xfrm>
            <a:off x="8180614" y="4330043"/>
            <a:ext cx="2971800" cy="1200329"/>
          </a:xfrm>
          <a:prstGeom prst="rect">
            <a:avLst/>
          </a:prstGeom>
          <a:noFill/>
        </p:spPr>
        <p:txBody>
          <a:bodyPr wrap="square" rtlCol="0">
            <a:spAutoFit/>
          </a:bodyPr>
          <a:lstStyle/>
          <a:p>
            <a:pPr>
              <a:buFont typeface="Wingdings" pitchFamily="2" charset="2"/>
              <a:buChar char="q"/>
            </a:pPr>
            <a:r>
              <a:rPr lang="en-US" b="1" dirty="0" smtClean="0">
                <a:latin typeface="+mn-lt"/>
              </a:rPr>
              <a:t>CUG </a:t>
            </a:r>
            <a:r>
              <a:rPr lang="en-US" b="1" dirty="0" smtClean="0">
                <a:solidFill>
                  <a:srgbClr val="FF0000"/>
                </a:solidFill>
                <a:latin typeface="+mn-lt"/>
              </a:rPr>
              <a:t>Rate Plan Y</a:t>
            </a:r>
          </a:p>
          <a:p>
            <a:pPr>
              <a:buFont typeface="Wingdings" pitchFamily="2" charset="2"/>
              <a:buChar char="q"/>
            </a:pPr>
            <a:r>
              <a:rPr lang="en-US" b="1" dirty="0" smtClean="0">
                <a:latin typeface="+mn-lt"/>
              </a:rPr>
              <a:t>Called Party</a:t>
            </a:r>
          </a:p>
          <a:p>
            <a:pPr>
              <a:buFont typeface="Wingdings" pitchFamily="2" charset="2"/>
              <a:buChar char="q"/>
            </a:pPr>
            <a:r>
              <a:rPr lang="en-US" b="1" dirty="0" smtClean="0">
                <a:solidFill>
                  <a:srgbClr val="FF0000"/>
                </a:solidFill>
                <a:latin typeface="+mn-lt"/>
              </a:rPr>
              <a:t>CUG Group – CUG Group ABC</a:t>
            </a:r>
          </a:p>
        </p:txBody>
      </p:sp>
    </p:spTree>
    <p:extLst>
      <p:ext uri="{BB962C8B-B14F-4D97-AF65-F5344CB8AC3E}">
        <p14:creationId xmlns:p14="http://schemas.microsoft.com/office/powerpoint/2010/main" val="5670154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CUG Attributes</a:t>
            </a:r>
            <a:endParaRPr lang="en-US" dirty="0"/>
          </a:p>
        </p:txBody>
      </p:sp>
      <p:graphicFrame>
        <p:nvGraphicFramePr>
          <p:cNvPr id="4" name="Diagram 3"/>
          <p:cNvGraphicFramePr/>
          <p:nvPr>
            <p:extLst/>
          </p:nvPr>
        </p:nvGraphicFramePr>
        <p:xfrm>
          <a:off x="380999" y="1080655"/>
          <a:ext cx="9728915" cy="5178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035915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Associate CUG Plan to Customer</a:t>
            </a:r>
            <a:endParaRPr lang="en-US" dirty="0"/>
          </a:p>
        </p:txBody>
      </p:sp>
      <p:sp>
        <p:nvSpPr>
          <p:cNvPr id="7" name="Content Placeholder 2"/>
          <p:cNvSpPr>
            <a:spLocks noGrp="1"/>
          </p:cNvSpPr>
          <p:nvPr>
            <p:ph idx="4294967295"/>
          </p:nvPr>
        </p:nvSpPr>
        <p:spPr>
          <a:xfrm>
            <a:off x="936938" y="914400"/>
            <a:ext cx="8915400" cy="762000"/>
          </a:xfrm>
          <a:prstGeom prst="rect">
            <a:avLst/>
          </a:prstGeom>
        </p:spPr>
        <p:txBody>
          <a:bodyPr/>
          <a:lstStyle/>
          <a:p>
            <a:pPr marL="0" indent="0">
              <a:lnSpc>
                <a:spcPct val="150000"/>
              </a:lnSpc>
              <a:buNone/>
              <a:defRPr/>
            </a:pPr>
            <a:r>
              <a:rPr lang="en-US" dirty="0" smtClean="0">
                <a:solidFill>
                  <a:schemeClr val="tx1"/>
                </a:solidFill>
                <a:cs typeface="Arial" pitchFamily="34" charset="0"/>
              </a:rPr>
              <a:t>There are 4 ways a CUG plan can be associated to Customer.</a:t>
            </a:r>
          </a:p>
        </p:txBody>
      </p:sp>
      <p:graphicFrame>
        <p:nvGraphicFramePr>
          <p:cNvPr id="6" name="Diagram 5"/>
          <p:cNvGraphicFramePr/>
          <p:nvPr>
            <p:extLst/>
          </p:nvPr>
        </p:nvGraphicFramePr>
        <p:xfrm>
          <a:off x="1124755" y="1921099"/>
          <a:ext cx="8006366" cy="40804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703021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Friends  &amp; Family (FNF)</a:t>
            </a:r>
            <a:endParaRPr lang="en-US" dirty="0"/>
          </a:p>
        </p:txBody>
      </p:sp>
      <p:sp>
        <p:nvSpPr>
          <p:cNvPr id="3" name="Content Placeholder 2"/>
          <p:cNvSpPr>
            <a:spLocks noGrp="1"/>
          </p:cNvSpPr>
          <p:nvPr>
            <p:ph idx="4294967295"/>
          </p:nvPr>
        </p:nvSpPr>
        <p:spPr>
          <a:xfrm>
            <a:off x="348336" y="1016358"/>
            <a:ext cx="10276734" cy="5029200"/>
          </a:xfrm>
          <a:prstGeom prst="rect">
            <a:avLst/>
          </a:prstGeom>
        </p:spPr>
        <p:txBody>
          <a:bodyPr/>
          <a:lstStyle/>
          <a:p>
            <a:pPr>
              <a:lnSpc>
                <a:spcPct val="150000"/>
              </a:lnSpc>
              <a:defRPr/>
            </a:pPr>
            <a:r>
              <a:rPr lang="en-US" dirty="0" smtClean="0">
                <a:solidFill>
                  <a:schemeClr val="tx1"/>
                </a:solidFill>
                <a:cs typeface="Arial" pitchFamily="34" charset="0"/>
              </a:rPr>
              <a:t>A </a:t>
            </a:r>
            <a:r>
              <a:rPr lang="en-US" dirty="0" err="1" smtClean="0">
                <a:solidFill>
                  <a:schemeClr val="tx1"/>
                </a:solidFill>
                <a:cs typeface="Arial" pitchFamily="34" charset="0"/>
              </a:rPr>
              <a:t>FnF</a:t>
            </a:r>
            <a:r>
              <a:rPr lang="en-US" dirty="0" smtClean="0">
                <a:solidFill>
                  <a:schemeClr val="tx1"/>
                </a:solidFill>
                <a:cs typeface="Arial" pitchFamily="34" charset="0"/>
              </a:rPr>
              <a:t> plan comprises a group of subscribers to whom calls can be made at subsidized rates.</a:t>
            </a:r>
          </a:p>
          <a:p>
            <a:pPr>
              <a:lnSpc>
                <a:spcPct val="150000"/>
              </a:lnSpc>
              <a:defRPr/>
            </a:pPr>
            <a:r>
              <a:rPr lang="en-US" dirty="0" smtClean="0">
                <a:solidFill>
                  <a:schemeClr val="tx1"/>
                </a:solidFill>
                <a:cs typeface="Arial" pitchFamily="34" charset="0"/>
              </a:rPr>
              <a:t>For a </a:t>
            </a:r>
            <a:r>
              <a:rPr lang="en-US" dirty="0" err="1" smtClean="0">
                <a:solidFill>
                  <a:schemeClr val="tx1"/>
                </a:solidFill>
                <a:cs typeface="Arial" pitchFamily="34" charset="0"/>
              </a:rPr>
              <a:t>FnF</a:t>
            </a:r>
            <a:r>
              <a:rPr lang="en-US" dirty="0" smtClean="0">
                <a:solidFill>
                  <a:schemeClr val="tx1"/>
                </a:solidFill>
                <a:cs typeface="Arial" pitchFamily="34" charset="0"/>
              </a:rPr>
              <a:t> rate to be applicable to a subscriber, the caller has to add numbers to the members list for which the </a:t>
            </a:r>
            <a:r>
              <a:rPr lang="en-US" dirty="0" err="1" smtClean="0">
                <a:solidFill>
                  <a:schemeClr val="tx1"/>
                </a:solidFill>
                <a:cs typeface="Arial" pitchFamily="34" charset="0"/>
              </a:rPr>
              <a:t>FnF</a:t>
            </a:r>
            <a:r>
              <a:rPr lang="en-US" dirty="0" smtClean="0">
                <a:solidFill>
                  <a:schemeClr val="tx1"/>
                </a:solidFill>
                <a:cs typeface="Arial" pitchFamily="34" charset="0"/>
              </a:rPr>
              <a:t> rates will be applicable in the CAAM. The numbers can be added at customer acquisition or post acquisition</a:t>
            </a:r>
          </a:p>
          <a:p>
            <a:pPr>
              <a:lnSpc>
                <a:spcPct val="150000"/>
              </a:lnSpc>
              <a:defRPr/>
            </a:pPr>
            <a:r>
              <a:rPr lang="en-US" dirty="0" smtClean="0">
                <a:solidFill>
                  <a:schemeClr val="tx1"/>
                </a:solidFill>
                <a:cs typeface="Arial" pitchFamily="34" charset="0"/>
              </a:rPr>
              <a:t>The user can enter the </a:t>
            </a:r>
            <a:r>
              <a:rPr lang="en-US" dirty="0" err="1" smtClean="0">
                <a:solidFill>
                  <a:schemeClr val="tx1"/>
                </a:solidFill>
                <a:cs typeface="Arial" pitchFamily="34" charset="0"/>
              </a:rPr>
              <a:t>FnF</a:t>
            </a:r>
            <a:r>
              <a:rPr lang="en-US" dirty="0" smtClean="0">
                <a:solidFill>
                  <a:schemeClr val="tx1"/>
                </a:solidFill>
                <a:cs typeface="Arial" pitchFamily="34" charset="0"/>
              </a:rPr>
              <a:t> numbers </a:t>
            </a:r>
            <a:r>
              <a:rPr lang="en-US" dirty="0" err="1" smtClean="0">
                <a:solidFill>
                  <a:schemeClr val="tx1"/>
                </a:solidFill>
                <a:cs typeface="Arial" pitchFamily="34" charset="0"/>
              </a:rPr>
              <a:t>upto</a:t>
            </a:r>
            <a:r>
              <a:rPr lang="en-US" dirty="0" smtClean="0">
                <a:solidFill>
                  <a:schemeClr val="tx1"/>
                </a:solidFill>
                <a:cs typeface="Arial" pitchFamily="34" charset="0"/>
              </a:rPr>
              <a:t> the allowed limit of the plan. Adding and removing numbers will be restricted as per the plan definition </a:t>
            </a:r>
          </a:p>
          <a:p>
            <a:pPr>
              <a:lnSpc>
                <a:spcPct val="150000"/>
              </a:lnSpc>
              <a:defRPr/>
            </a:pPr>
            <a:r>
              <a:rPr lang="en-US" dirty="0" smtClean="0">
                <a:solidFill>
                  <a:schemeClr val="tx1"/>
                </a:solidFill>
                <a:cs typeface="Arial" pitchFamily="34" charset="0"/>
              </a:rPr>
              <a:t>Whenever a call is made to the numbers added in the number list, the call will be identified as an FNF call and the rating engine will apply FNF call rates as defined in the FNF rate plan.</a:t>
            </a:r>
          </a:p>
        </p:txBody>
      </p:sp>
    </p:spTree>
    <p:extLst>
      <p:ext uri="{BB962C8B-B14F-4D97-AF65-F5344CB8AC3E}">
        <p14:creationId xmlns:p14="http://schemas.microsoft.com/office/powerpoint/2010/main" val="8812940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Agenda</a:t>
            </a:r>
            <a:endParaRPr lang="en-IN" sz="3000" dirty="0"/>
          </a:p>
        </p:txBody>
      </p:sp>
      <p:sp>
        <p:nvSpPr>
          <p:cNvPr id="20" name="Content Placeholder 2"/>
          <p:cNvSpPr>
            <a:spLocks noGrp="1"/>
          </p:cNvSpPr>
          <p:nvPr>
            <p:ph idx="4294967295"/>
          </p:nvPr>
        </p:nvSpPr>
        <p:spPr>
          <a:xfrm>
            <a:off x="0" y="1814513"/>
            <a:ext cx="5377218" cy="3298825"/>
          </a:xfrm>
        </p:spPr>
        <p:txBody>
          <a:bodyPr/>
          <a:lstStyle>
            <a:lvl1pPr marL="0" indent="0">
              <a:buNone/>
              <a:defRPr/>
            </a:lvl1pPr>
          </a:lstStyle>
          <a:p>
            <a:pPr marL="342900" lvl="0" indent="-342900">
              <a:buFont typeface="Arial" panose="020B0604020202020204" pitchFamily="34" charset="0"/>
              <a:buChar char="•"/>
            </a:pPr>
            <a:r>
              <a:rPr lang="en-US" sz="2400" dirty="0">
                <a:solidFill>
                  <a:schemeClr val="tx1"/>
                </a:solidFill>
              </a:rPr>
              <a:t>Access Group Management</a:t>
            </a:r>
          </a:p>
          <a:p>
            <a:pPr marL="342900" lvl="0" indent="-342900">
              <a:buFont typeface="Arial" panose="020B0604020202020204" pitchFamily="34" charset="0"/>
              <a:buChar char="•"/>
            </a:pPr>
            <a:r>
              <a:rPr lang="en-IN" sz="2400" dirty="0">
                <a:solidFill>
                  <a:schemeClr val="tx1"/>
                </a:solidFill>
              </a:rPr>
              <a:t>Staff Management and Authentication</a:t>
            </a:r>
          </a:p>
          <a:p>
            <a:pPr marL="342900" lvl="0" indent="-342900">
              <a:buFont typeface="Arial" panose="020B0604020202020204" pitchFamily="34" charset="0"/>
              <a:buChar char="•"/>
            </a:pPr>
            <a:r>
              <a:rPr lang="en-US" sz="2400" dirty="0">
                <a:solidFill>
                  <a:schemeClr val="tx1"/>
                </a:solidFill>
              </a:rPr>
              <a:t>Global Masters</a:t>
            </a:r>
          </a:p>
        </p:txBody>
      </p:sp>
      <p:sp>
        <p:nvSpPr>
          <p:cNvPr id="21" name="Content Placeholder 3"/>
          <p:cNvSpPr>
            <a:spLocks noGrp="1"/>
          </p:cNvSpPr>
          <p:nvPr>
            <p:ph idx="4294967295"/>
          </p:nvPr>
        </p:nvSpPr>
        <p:spPr>
          <a:xfrm>
            <a:off x="6585873" y="1814513"/>
            <a:ext cx="5606127" cy="3368675"/>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marL="342900" lvl="0" indent="-342900">
              <a:buFont typeface="Arial" panose="020B0604020202020204" pitchFamily="34" charset="0"/>
              <a:buChar char="•"/>
            </a:pPr>
            <a:r>
              <a:rPr lang="en-US" sz="2400" dirty="0">
                <a:solidFill>
                  <a:schemeClr val="tx1"/>
                </a:solidFill>
              </a:rPr>
              <a:t>Currency</a:t>
            </a:r>
            <a:r>
              <a:rPr lang="en-US" dirty="0">
                <a:solidFill>
                  <a:schemeClr val="tx1"/>
                </a:solidFill>
              </a:rPr>
              <a:t> </a:t>
            </a:r>
            <a:r>
              <a:rPr lang="en-US" sz="2400" dirty="0">
                <a:solidFill>
                  <a:schemeClr val="tx1"/>
                </a:solidFill>
              </a:rPr>
              <a:t>and Exchange Rates</a:t>
            </a:r>
          </a:p>
          <a:p>
            <a:pPr marL="342900" lvl="0" indent="-342900">
              <a:buFont typeface="Arial" panose="020B0604020202020204" pitchFamily="34" charset="0"/>
              <a:buChar char="•"/>
            </a:pPr>
            <a:r>
              <a:rPr lang="en-US" sz="2400" dirty="0">
                <a:solidFill>
                  <a:schemeClr val="tx1"/>
                </a:solidFill>
              </a:rPr>
              <a:t>System Parameters</a:t>
            </a:r>
          </a:p>
          <a:p>
            <a:pPr marL="342900" lvl="0" indent="-342900">
              <a:buFont typeface="Arial" panose="020B0604020202020204" pitchFamily="34" charset="0"/>
              <a:buChar char="•"/>
            </a:pPr>
            <a:r>
              <a:rPr lang="en-US" sz="2400" dirty="0">
                <a:solidFill>
                  <a:schemeClr val="tx1"/>
                </a:solidFill>
              </a:rPr>
              <a:t>System Cache</a:t>
            </a:r>
          </a:p>
        </p:txBody>
      </p:sp>
      <p:cxnSp>
        <p:nvCxnSpPr>
          <p:cNvPr id="9" name="Straight Connector 8"/>
          <p:cNvCxnSpPr/>
          <p:nvPr/>
        </p:nvCxnSpPr>
        <p:spPr>
          <a:xfrm>
            <a:off x="5706730" y="1815234"/>
            <a:ext cx="0" cy="3118104"/>
          </a:xfrm>
          <a:prstGeom prst="line">
            <a:avLst/>
          </a:prstGeom>
          <a:ln w="19050">
            <a:solidFill>
              <a:srgbClr val="0066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920097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Friend &amp; Family Plan Support</a:t>
            </a:r>
            <a:endParaRPr lang="en-US" dirty="0"/>
          </a:p>
        </p:txBody>
      </p:sp>
      <p:sp>
        <p:nvSpPr>
          <p:cNvPr id="3" name="TextBox 2"/>
          <p:cNvSpPr txBox="1"/>
          <p:nvPr/>
        </p:nvSpPr>
        <p:spPr>
          <a:xfrm>
            <a:off x="1576589" y="4562340"/>
            <a:ext cx="2209800" cy="646331"/>
          </a:xfrm>
          <a:prstGeom prst="rect">
            <a:avLst/>
          </a:prstGeom>
          <a:noFill/>
        </p:spPr>
        <p:txBody>
          <a:bodyPr wrap="square" rtlCol="0">
            <a:spAutoFit/>
          </a:bodyPr>
          <a:lstStyle/>
          <a:p>
            <a:pPr>
              <a:buFont typeface="Arial" pitchFamily="34" charset="0"/>
              <a:buChar char="•"/>
            </a:pPr>
            <a:r>
              <a:rPr lang="en-US" b="1" dirty="0" smtClean="0">
                <a:latin typeface="+mn-lt"/>
              </a:rPr>
              <a:t> FNF Rate Plan X</a:t>
            </a:r>
          </a:p>
          <a:p>
            <a:pPr>
              <a:buFont typeface="Arial" pitchFamily="34" charset="0"/>
              <a:buChar char="•"/>
            </a:pPr>
            <a:r>
              <a:rPr lang="en-US" b="1" dirty="0" smtClean="0">
                <a:latin typeface="+mn-lt"/>
              </a:rPr>
              <a:t> Calling Party</a:t>
            </a:r>
            <a:endParaRPr lang="en-US" b="1" dirty="0">
              <a:latin typeface="+mn-lt"/>
            </a:endParaRPr>
          </a:p>
        </p:txBody>
      </p:sp>
      <p:sp>
        <p:nvSpPr>
          <p:cNvPr id="4" name="TextBox 3"/>
          <p:cNvSpPr txBox="1"/>
          <p:nvPr/>
        </p:nvSpPr>
        <p:spPr>
          <a:xfrm>
            <a:off x="7520188" y="4587165"/>
            <a:ext cx="2448059" cy="646331"/>
          </a:xfrm>
          <a:prstGeom prst="rect">
            <a:avLst/>
          </a:prstGeom>
          <a:noFill/>
        </p:spPr>
        <p:txBody>
          <a:bodyPr wrap="square" rtlCol="0">
            <a:spAutoFit/>
          </a:bodyPr>
          <a:lstStyle/>
          <a:p>
            <a:pPr>
              <a:buFont typeface="Arial" pitchFamily="34" charset="0"/>
              <a:buChar char="•"/>
            </a:pPr>
            <a:r>
              <a:rPr lang="en-US" b="1" dirty="0" smtClean="0">
                <a:latin typeface="+mn-lt"/>
              </a:rPr>
              <a:t> Called Party Number </a:t>
            </a: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n-lt"/>
              </a:rPr>
              <a:t>= XXXXX12345</a:t>
            </a:r>
            <a:endParaRPr lang="en-US" b="1" dirty="0">
              <a:latin typeface="+mn-lt"/>
            </a:endParaRPr>
          </a:p>
        </p:txBody>
      </p:sp>
      <p:cxnSp>
        <p:nvCxnSpPr>
          <p:cNvPr id="5" name="Straight Arrow Connector 4"/>
          <p:cNvCxnSpPr>
            <a:stCxn id="10" idx="3"/>
            <a:endCxn id="11" idx="1"/>
          </p:cNvCxnSpPr>
          <p:nvPr/>
        </p:nvCxnSpPr>
        <p:spPr>
          <a:xfrm flipV="1">
            <a:off x="3049789" y="3751989"/>
            <a:ext cx="4775200" cy="1025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6" name="Rectangle 5"/>
          <p:cNvSpPr/>
          <p:nvPr/>
        </p:nvSpPr>
        <p:spPr>
          <a:xfrm>
            <a:off x="1494029" y="1458619"/>
            <a:ext cx="1816120" cy="830997"/>
          </a:xfrm>
          <a:prstGeom prst="rect">
            <a:avLst/>
          </a:prstGeom>
          <a:noFill/>
        </p:spPr>
        <p:txBody>
          <a:bodyPr wrap="square" lIns="91440" tIns="45720" rIns="91440" bIns="45720">
            <a:spAutoFit/>
          </a:bodyPr>
          <a:lstStyle/>
          <a:p>
            <a:pPr algn="ct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n-lt"/>
              </a:rPr>
              <a:t>FNF Number List</a:t>
            </a:r>
          </a:p>
          <a:p>
            <a:pPr algn="ctr">
              <a:buFont typeface="Arial" pitchFamily="34" charset="0"/>
              <a:buChar char="•"/>
            </a:pPr>
            <a:r>
              <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n-lt"/>
              </a:rPr>
              <a:t> </a:t>
            </a: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n-lt"/>
              </a:rPr>
              <a:t>XXXXX12345</a:t>
            </a:r>
          </a:p>
          <a:p>
            <a:pPr algn="ctr">
              <a:buFont typeface="Arial" pitchFamily="34" charset="0"/>
              <a:buChar char="•"/>
            </a:pP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n-lt"/>
              </a:rPr>
              <a:t>YYYYY45556</a:t>
            </a:r>
            <a:endParaRPr lang="en-US" sz="1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n-lt"/>
            </a:endParaRPr>
          </a:p>
        </p:txBody>
      </p:sp>
      <p:cxnSp>
        <p:nvCxnSpPr>
          <p:cNvPr id="7" name="Straight Connector 6"/>
          <p:cNvCxnSpPr>
            <a:stCxn id="6" idx="2"/>
            <a:endCxn id="10" idx="0"/>
          </p:cNvCxnSpPr>
          <p:nvPr/>
        </p:nvCxnSpPr>
        <p:spPr>
          <a:xfrm>
            <a:off x="2402089" y="2289616"/>
            <a:ext cx="0" cy="82492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624589" y="3419340"/>
            <a:ext cx="1371600" cy="369332"/>
          </a:xfrm>
          <a:prstGeom prst="rect">
            <a:avLst/>
          </a:prstGeom>
          <a:noFill/>
        </p:spPr>
        <p:txBody>
          <a:bodyPr wrap="square" rtlCol="0">
            <a:spAutoFit/>
          </a:bodyPr>
          <a:lstStyle/>
          <a:p>
            <a:pPr algn="ctr"/>
            <a:r>
              <a:rPr lang="en-US" b="1" dirty="0" smtClean="0">
                <a:latin typeface="+mn-lt"/>
                <a:cs typeface="Arial" panose="020B0604020202020204" pitchFamily="34" charset="0"/>
              </a:rPr>
              <a:t>FNF Call</a:t>
            </a:r>
            <a:endParaRPr lang="en-US" b="1" dirty="0">
              <a:latin typeface="+mn-lt"/>
              <a:cs typeface="Arial" panose="020B0604020202020204" pitchFamily="34" charset="0"/>
            </a:endParaRPr>
          </a:p>
        </p:txBody>
      </p:sp>
      <p:sp>
        <p:nvSpPr>
          <p:cNvPr id="9" name="TextBox 8"/>
          <p:cNvSpPr txBox="1"/>
          <p:nvPr/>
        </p:nvSpPr>
        <p:spPr>
          <a:xfrm>
            <a:off x="3862589" y="3952740"/>
            <a:ext cx="3276600" cy="584775"/>
          </a:xfrm>
          <a:prstGeom prst="rect">
            <a:avLst/>
          </a:prstGeom>
          <a:noFill/>
        </p:spPr>
        <p:txBody>
          <a:bodyPr wrap="square" rtlCol="0">
            <a:spAutoFit/>
          </a:bodyPr>
          <a:lstStyle/>
          <a:p>
            <a:pPr algn="ctr"/>
            <a:r>
              <a:rPr lang="en-US" sz="1600" b="1" dirty="0" smtClean="0">
                <a:latin typeface="+mn-lt"/>
              </a:rPr>
              <a:t>Call Rates for FNF Call defined in Rate Plan X will be applied</a:t>
            </a:r>
            <a:endParaRPr lang="en-US" sz="1600" b="1" dirty="0">
              <a:latin typeface="+mn-lt"/>
            </a:endParaRPr>
          </a:p>
        </p:txBody>
      </p:sp>
      <p:pic>
        <p:nvPicPr>
          <p:cNvPr id="10" name="Picture 2" descr="https://encrypted-tbn1.gstatic.com/images?q=tbn:ANd9GcQHFaiqJIEtJSUcYF8oWr96Yb1BKkShogI-8wNZnutVRoj8aTMy"/>
          <p:cNvPicPr>
            <a:picLocks noChangeAspect="1" noChangeArrowheads="1"/>
          </p:cNvPicPr>
          <p:nvPr/>
        </p:nvPicPr>
        <p:blipFill>
          <a:blip r:embed="rId2" cstate="print"/>
          <a:srcRect/>
          <a:stretch>
            <a:fillRect/>
          </a:stretch>
        </p:blipFill>
        <p:spPr bwMode="auto">
          <a:xfrm>
            <a:off x="1754389" y="3114540"/>
            <a:ext cx="1295400" cy="1295401"/>
          </a:xfrm>
          <a:prstGeom prst="rect">
            <a:avLst/>
          </a:prstGeom>
          <a:noFill/>
        </p:spPr>
      </p:pic>
      <p:pic>
        <p:nvPicPr>
          <p:cNvPr id="11" name="Picture 4" descr="https://encrypted-tbn2.gstatic.com/images?q=tbn:ANd9GcS3pl5UU0S68RCtx7QeMz6_uxtzio9AbB4FE7EFmkVy2dFKHd__"/>
          <p:cNvPicPr>
            <a:picLocks noChangeAspect="1" noChangeArrowheads="1"/>
          </p:cNvPicPr>
          <p:nvPr/>
        </p:nvPicPr>
        <p:blipFill rotWithShape="1">
          <a:blip r:embed="rId3" cstate="print"/>
          <a:srcRect r="9389"/>
          <a:stretch/>
        </p:blipFill>
        <p:spPr bwMode="auto">
          <a:xfrm>
            <a:off x="7824989" y="3170237"/>
            <a:ext cx="1035676" cy="1163503"/>
          </a:xfrm>
          <a:prstGeom prst="rect">
            <a:avLst/>
          </a:prstGeom>
          <a:noFill/>
        </p:spPr>
      </p:pic>
    </p:spTree>
    <p:extLst>
      <p:ext uri="{BB962C8B-B14F-4D97-AF65-F5344CB8AC3E}">
        <p14:creationId xmlns:p14="http://schemas.microsoft.com/office/powerpoint/2010/main" val="15049493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Associate FNF Plan to Customer</a:t>
            </a:r>
            <a:endParaRPr lang="en-US" dirty="0"/>
          </a:p>
        </p:txBody>
      </p:sp>
      <p:sp>
        <p:nvSpPr>
          <p:cNvPr id="7" name="Content Placeholder 2"/>
          <p:cNvSpPr>
            <a:spLocks noGrp="1"/>
          </p:cNvSpPr>
          <p:nvPr>
            <p:ph idx="4294967295"/>
          </p:nvPr>
        </p:nvSpPr>
        <p:spPr>
          <a:xfrm>
            <a:off x="936938" y="914400"/>
            <a:ext cx="8915400" cy="762000"/>
          </a:xfrm>
          <a:prstGeom prst="rect">
            <a:avLst/>
          </a:prstGeom>
        </p:spPr>
        <p:txBody>
          <a:bodyPr/>
          <a:lstStyle/>
          <a:p>
            <a:pPr marL="0" indent="0">
              <a:lnSpc>
                <a:spcPct val="150000"/>
              </a:lnSpc>
              <a:buNone/>
              <a:defRPr/>
            </a:pPr>
            <a:r>
              <a:rPr lang="en-US" dirty="0" smtClean="0">
                <a:solidFill>
                  <a:schemeClr val="tx1"/>
                </a:solidFill>
                <a:cs typeface="Arial" pitchFamily="34" charset="0"/>
              </a:rPr>
              <a:t>There are 4 ways a FNF plan can be associated to Customer.</a:t>
            </a:r>
          </a:p>
        </p:txBody>
      </p:sp>
      <p:graphicFrame>
        <p:nvGraphicFramePr>
          <p:cNvPr id="6" name="Diagram 5"/>
          <p:cNvGraphicFramePr/>
          <p:nvPr>
            <p:extLst/>
          </p:nvPr>
        </p:nvGraphicFramePr>
        <p:xfrm>
          <a:off x="1124755" y="1921099"/>
          <a:ext cx="8006366" cy="40804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298759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Prepaid Invoice &amp; Statement</a:t>
            </a:r>
            <a:endParaRPr lang="en-US" dirty="0"/>
          </a:p>
        </p:txBody>
      </p:sp>
      <p:sp>
        <p:nvSpPr>
          <p:cNvPr id="3" name="Content Placeholder 2"/>
          <p:cNvSpPr>
            <a:spLocks noGrp="1"/>
          </p:cNvSpPr>
          <p:nvPr>
            <p:ph idx="4294967295"/>
          </p:nvPr>
        </p:nvSpPr>
        <p:spPr>
          <a:xfrm>
            <a:off x="348336" y="909119"/>
            <a:ext cx="11406625" cy="4932275"/>
          </a:xfrm>
        </p:spPr>
        <p:txBody>
          <a:bodyPr/>
          <a:lstStyle/>
          <a:p>
            <a:pPr marL="349250" indent="-342900" algn="just">
              <a:lnSpc>
                <a:spcPct val="150000"/>
              </a:lnSpc>
              <a:spcBef>
                <a:spcPts val="450"/>
              </a:spcBef>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US" dirty="0" smtClean="0">
                <a:solidFill>
                  <a:srgbClr val="000000"/>
                </a:solidFill>
              </a:rPr>
              <a:t>Crestel </a:t>
            </a:r>
            <a:r>
              <a:rPr lang="en-US" dirty="0">
                <a:solidFill>
                  <a:srgbClr val="000000"/>
                </a:solidFill>
              </a:rPr>
              <a:t>Billing System supports </a:t>
            </a:r>
            <a:r>
              <a:rPr lang="en-US" dirty="0" smtClean="0">
                <a:solidFill>
                  <a:srgbClr val="000000"/>
                </a:solidFill>
              </a:rPr>
              <a:t>invoice &amp; statement for Prepaid Customer:</a:t>
            </a:r>
            <a:endParaRPr lang="en-US" dirty="0">
              <a:solidFill>
                <a:srgbClr val="000000"/>
              </a:solidFill>
            </a:endParaRPr>
          </a:p>
          <a:p>
            <a:pPr marL="793750" lvl="1" indent="-336550" algn="just">
              <a:lnSpc>
                <a:spcPct val="150000"/>
              </a:lnSpc>
              <a:spcBef>
                <a:spcPts val="450"/>
              </a:spcBef>
              <a:buFont typeface="Times New Roman" pitchFamily="16" charset="0"/>
              <a:buAutoNum type="arabicPeriod"/>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US" sz="2000" dirty="0" smtClean="0">
                <a:solidFill>
                  <a:srgbClr val="000000"/>
                </a:solidFill>
              </a:rPr>
              <a:t>Prepaid Invoice: </a:t>
            </a:r>
            <a:r>
              <a:rPr lang="en-US" dirty="0">
                <a:solidFill>
                  <a:schemeClr val="tx1"/>
                </a:solidFill>
              </a:rPr>
              <a:t>Prepaid invoice statement is summarized view of prepaid invoices of all billing accounts associated with billing aggregator account. Prepaid invoice contains details related to the charges of prepaid base plan, add-on plan, and such.</a:t>
            </a:r>
          </a:p>
          <a:p>
            <a:pPr marL="793750" lvl="1" indent="-336550" algn="just">
              <a:lnSpc>
                <a:spcPct val="150000"/>
              </a:lnSpc>
              <a:spcBef>
                <a:spcPts val="450"/>
              </a:spcBef>
              <a:buFont typeface="Times New Roman" pitchFamily="16" charset="0"/>
              <a:buAutoNum type="arabicPeriod"/>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US" sz="2000" dirty="0" smtClean="0">
                <a:solidFill>
                  <a:srgbClr val="000000"/>
                </a:solidFill>
              </a:rPr>
              <a:t>Prepaid Statement: </a:t>
            </a:r>
            <a:r>
              <a:rPr lang="en-US" dirty="0">
                <a:solidFill>
                  <a:schemeClr val="tx1"/>
                </a:solidFill>
              </a:rPr>
              <a:t>Prepaid Balance Statement shows balance impact on the customer's service instance for different balance impacting events such as recharge, add-on subscription, change plan, and others. Prepaid statement gives view of prepaid monetary balance for below activities</a:t>
            </a:r>
            <a:r>
              <a:rPr lang="en-US" dirty="0" smtClean="0">
                <a:solidFill>
                  <a:schemeClr val="tx1"/>
                </a:solidFill>
              </a:rPr>
              <a:t>:</a:t>
            </a:r>
          </a:p>
          <a:p>
            <a:pPr lvl="2" algn="just">
              <a:lnSpc>
                <a:spcPct val="150000"/>
              </a:lnSpc>
              <a:spcBef>
                <a:spcPts val="450"/>
              </a:spcBef>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US" dirty="0" smtClean="0">
                <a:solidFill>
                  <a:schemeClr val="tx1"/>
                </a:solidFill>
              </a:rPr>
              <a:t>Add Base Plan</a:t>
            </a:r>
          </a:p>
          <a:p>
            <a:pPr lvl="2" algn="just">
              <a:lnSpc>
                <a:spcPct val="150000"/>
              </a:lnSpc>
              <a:spcBef>
                <a:spcPts val="450"/>
              </a:spcBef>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US" dirty="0" smtClean="0">
                <a:solidFill>
                  <a:schemeClr val="tx1"/>
                </a:solidFill>
              </a:rPr>
              <a:t>Add-on Subscription</a:t>
            </a:r>
          </a:p>
          <a:p>
            <a:pPr lvl="2" algn="just">
              <a:lnSpc>
                <a:spcPct val="150000"/>
              </a:lnSpc>
              <a:spcBef>
                <a:spcPts val="450"/>
              </a:spcBef>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US" dirty="0" smtClean="0">
                <a:solidFill>
                  <a:schemeClr val="tx1"/>
                </a:solidFill>
              </a:rPr>
              <a:t>Recharge Account </a:t>
            </a:r>
          </a:p>
          <a:p>
            <a:pPr lvl="2" algn="just">
              <a:lnSpc>
                <a:spcPct val="150000"/>
              </a:lnSpc>
              <a:spcBef>
                <a:spcPts val="450"/>
              </a:spcBef>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pPr>
            <a:r>
              <a:rPr lang="en-US" dirty="0" smtClean="0">
                <a:solidFill>
                  <a:schemeClr val="tx1"/>
                </a:solidFill>
              </a:rPr>
              <a:t>Change Basic Plan</a:t>
            </a:r>
            <a:endParaRPr lang="en-US" dirty="0">
              <a:solidFill>
                <a:schemeClr val="tx1"/>
              </a:solidFill>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92</a:t>
            </a:fld>
            <a:endParaRPr lang="en-US" dirty="0"/>
          </a:p>
        </p:txBody>
      </p:sp>
    </p:spTree>
    <p:extLst>
      <p:ext uri="{BB962C8B-B14F-4D97-AF65-F5344CB8AC3E}">
        <p14:creationId xmlns:p14="http://schemas.microsoft.com/office/powerpoint/2010/main" val="178750300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Services</a:t>
            </a:r>
            <a:endParaRPr lang="en-US" dirty="0"/>
          </a:p>
        </p:txBody>
      </p:sp>
      <p:sp>
        <p:nvSpPr>
          <p:cNvPr id="3" name="Content Placeholder 2"/>
          <p:cNvSpPr>
            <a:spLocks noGrp="1"/>
          </p:cNvSpPr>
          <p:nvPr>
            <p:ph idx="4294967295"/>
          </p:nvPr>
        </p:nvSpPr>
        <p:spPr>
          <a:xfrm>
            <a:off x="364665" y="1307507"/>
            <a:ext cx="10515600" cy="4932275"/>
          </a:xfrm>
        </p:spPr>
        <p:txBody>
          <a:bodyPr/>
          <a:lstStyle/>
          <a:p>
            <a:pPr marL="342900" lvl="0" indent="-342900">
              <a:buFont typeface="Arial" panose="020B0604020202020204" pitchFamily="34" charset="0"/>
              <a:buChar char="•"/>
            </a:pPr>
            <a:r>
              <a:rPr lang="en-US" dirty="0">
                <a:solidFill>
                  <a:schemeClr val="tx1"/>
                </a:solidFill>
              </a:rPr>
              <a:t>Services</a:t>
            </a:r>
          </a:p>
          <a:p>
            <a:pPr marL="1027113" lvl="1" indent="-342900">
              <a:buFont typeface="Arial" panose="020B0604020202020204" pitchFamily="34" charset="0"/>
              <a:buChar char="•"/>
            </a:pPr>
            <a:r>
              <a:rPr lang="en-IN" dirty="0">
                <a:solidFill>
                  <a:schemeClr val="tx1"/>
                </a:solidFill>
              </a:rPr>
              <a:t>Customer Life Cycle Management</a:t>
            </a:r>
          </a:p>
          <a:p>
            <a:pPr marL="1027113" lvl="1" indent="-342900">
              <a:buFont typeface="Arial" panose="020B0604020202020204" pitchFamily="34" charset="0"/>
              <a:buChar char="•"/>
            </a:pPr>
            <a:r>
              <a:rPr lang="en-IN" dirty="0">
                <a:solidFill>
                  <a:schemeClr val="tx1"/>
                </a:solidFill>
              </a:rPr>
              <a:t>Order </a:t>
            </a:r>
            <a:r>
              <a:rPr lang="en-IN" dirty="0" smtClean="0">
                <a:solidFill>
                  <a:schemeClr val="tx1"/>
                </a:solidFill>
              </a:rPr>
              <a:t>Processing</a:t>
            </a:r>
            <a:endParaRPr lang="en-IN" dirty="0">
              <a:solidFill>
                <a:schemeClr val="tx1"/>
              </a:solidFill>
            </a:endParaRPr>
          </a:p>
        </p:txBody>
      </p:sp>
    </p:spTree>
    <p:extLst>
      <p:ext uri="{BB962C8B-B14F-4D97-AF65-F5344CB8AC3E}">
        <p14:creationId xmlns:p14="http://schemas.microsoft.com/office/powerpoint/2010/main" val="202006278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Parameters</a:t>
            </a:r>
            <a:endParaRPr lang="en-US" dirty="0"/>
          </a:p>
        </p:txBody>
      </p:sp>
      <p:sp>
        <p:nvSpPr>
          <p:cNvPr id="3" name="Content Placeholder 2"/>
          <p:cNvSpPr>
            <a:spLocks noGrp="1"/>
          </p:cNvSpPr>
          <p:nvPr>
            <p:ph idx="4294967295"/>
          </p:nvPr>
        </p:nvSpPr>
        <p:spPr>
          <a:xfrm>
            <a:off x="364665" y="1307507"/>
            <a:ext cx="10515600" cy="4932275"/>
          </a:xfrm>
        </p:spPr>
        <p:txBody>
          <a:bodyPr/>
          <a:lstStyle/>
          <a:p>
            <a:r>
              <a:rPr lang="en-US" dirty="0">
                <a:solidFill>
                  <a:schemeClr val="tx1"/>
                </a:solidFill>
              </a:rPr>
              <a:t>Advance Bill Generation</a:t>
            </a:r>
          </a:p>
          <a:p>
            <a:r>
              <a:rPr lang="en-US" dirty="0">
                <a:solidFill>
                  <a:schemeClr val="tx1"/>
                </a:solidFill>
              </a:rPr>
              <a:t>Grace Period for Deactivation, Suspension, Termination</a:t>
            </a:r>
          </a:p>
          <a:p>
            <a:r>
              <a:rPr lang="en-US" dirty="0">
                <a:solidFill>
                  <a:schemeClr val="tx1"/>
                </a:solidFill>
              </a:rPr>
              <a:t>Account Prefix</a:t>
            </a:r>
          </a:p>
          <a:p>
            <a:r>
              <a:rPr lang="en-US" dirty="0">
                <a:solidFill>
                  <a:schemeClr val="tx1"/>
                </a:solidFill>
              </a:rPr>
              <a:t>Default Account Status</a:t>
            </a:r>
          </a:p>
          <a:p>
            <a:r>
              <a:rPr lang="en-US" dirty="0">
                <a:solidFill>
                  <a:schemeClr val="tx1"/>
                </a:solidFill>
              </a:rPr>
              <a:t>Default Billing Account Status</a:t>
            </a:r>
          </a:p>
          <a:p>
            <a:r>
              <a:rPr lang="en-US" dirty="0">
                <a:solidFill>
                  <a:schemeClr val="tx1"/>
                </a:solidFill>
              </a:rPr>
              <a:t>Refund Credit Balance for Prepaid Account</a:t>
            </a:r>
          </a:p>
          <a:p>
            <a:r>
              <a:rPr lang="en-US" dirty="0">
                <a:solidFill>
                  <a:schemeClr val="tx1"/>
                </a:solidFill>
              </a:rPr>
              <a:t>Execute Future Action for Registered to Active status</a:t>
            </a:r>
          </a:p>
          <a:p>
            <a:r>
              <a:rPr lang="en-US" dirty="0">
                <a:solidFill>
                  <a:schemeClr val="tx1"/>
                </a:solidFill>
              </a:rPr>
              <a:t>Maximum Days allowed for Extend Expiry</a:t>
            </a:r>
          </a:p>
          <a:p>
            <a:r>
              <a:rPr lang="en-US" dirty="0">
                <a:solidFill>
                  <a:schemeClr val="tx1"/>
                </a:solidFill>
              </a:rPr>
              <a:t>Maximum Days for Future Safe Custody</a:t>
            </a:r>
          </a:p>
          <a:p>
            <a:r>
              <a:rPr lang="en-US" dirty="0">
                <a:solidFill>
                  <a:schemeClr val="tx1"/>
                </a:solidFill>
              </a:rPr>
              <a:t>Add-on for Safe Custody</a:t>
            </a:r>
          </a:p>
          <a:p>
            <a:r>
              <a:rPr lang="en-US" dirty="0">
                <a:solidFill>
                  <a:schemeClr val="tx1"/>
                </a:solidFill>
              </a:rPr>
              <a:t>Safe Custody Grace Period </a:t>
            </a:r>
          </a:p>
          <a:p>
            <a:r>
              <a:rPr lang="en-US" dirty="0">
                <a:solidFill>
                  <a:schemeClr val="tx1"/>
                </a:solidFill>
              </a:rPr>
              <a:t>Safe Custody Period</a:t>
            </a:r>
          </a:p>
        </p:txBody>
      </p:sp>
    </p:spTree>
    <p:extLst>
      <p:ext uri="{BB962C8B-B14F-4D97-AF65-F5344CB8AC3E}">
        <p14:creationId xmlns:p14="http://schemas.microsoft.com/office/powerpoint/2010/main" val="24532528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Hands-on Exercise</a:t>
            </a:r>
            <a:endParaRPr lang="en-US" dirty="0"/>
          </a:p>
        </p:txBody>
      </p:sp>
      <p:sp>
        <p:nvSpPr>
          <p:cNvPr id="3" name="Content Placeholder 2"/>
          <p:cNvSpPr>
            <a:spLocks noGrp="1"/>
          </p:cNvSpPr>
          <p:nvPr>
            <p:ph idx="4294967295"/>
          </p:nvPr>
        </p:nvSpPr>
        <p:spPr>
          <a:xfrm>
            <a:off x="348335" y="1059244"/>
            <a:ext cx="11361443" cy="5508062"/>
          </a:xfrm>
        </p:spPr>
        <p:txBody>
          <a:bodyPr/>
          <a:lstStyle/>
          <a:p>
            <a:pPr lvl="0"/>
            <a:r>
              <a:rPr lang="en-US" dirty="0">
                <a:solidFill>
                  <a:schemeClr val="tx1"/>
                </a:solidFill>
              </a:rPr>
              <a:t>Create STL Hierarchy as below:</a:t>
            </a:r>
          </a:p>
          <a:p>
            <a:pPr lvl="1"/>
            <a:r>
              <a:rPr lang="en-IN" dirty="0">
                <a:solidFill>
                  <a:schemeClr val="tx1"/>
                </a:solidFill>
              </a:rPr>
              <a:t>Customer A/C: </a:t>
            </a:r>
            <a:r>
              <a:rPr lang="en-US" dirty="0">
                <a:solidFill>
                  <a:schemeClr val="tx1"/>
                </a:solidFill>
              </a:rPr>
              <a:t>STL</a:t>
            </a:r>
            <a:r>
              <a:rPr lang="en-IN" dirty="0">
                <a:solidFill>
                  <a:schemeClr val="tx1"/>
                </a:solidFill>
              </a:rPr>
              <a:t> Technologies</a:t>
            </a:r>
            <a:endParaRPr lang="en-US" dirty="0">
              <a:solidFill>
                <a:schemeClr val="tx1"/>
              </a:solidFill>
            </a:endParaRPr>
          </a:p>
          <a:p>
            <a:pPr lvl="1"/>
            <a:r>
              <a:rPr lang="en-IN" dirty="0">
                <a:solidFill>
                  <a:schemeClr val="tx1"/>
                </a:solidFill>
              </a:rPr>
              <a:t>Billing A/C: </a:t>
            </a:r>
            <a:r>
              <a:rPr lang="en-US" dirty="0">
                <a:solidFill>
                  <a:schemeClr val="tx1"/>
                </a:solidFill>
              </a:rPr>
              <a:t>STL </a:t>
            </a:r>
            <a:r>
              <a:rPr lang="en-IN" dirty="0" smtClean="0">
                <a:solidFill>
                  <a:schemeClr val="tx1"/>
                </a:solidFill>
              </a:rPr>
              <a:t>Ahmedabad with CXO customer category</a:t>
            </a:r>
            <a:endParaRPr lang="en-US" dirty="0">
              <a:solidFill>
                <a:schemeClr val="tx1"/>
              </a:solidFill>
            </a:endParaRPr>
          </a:p>
          <a:p>
            <a:pPr lvl="1"/>
            <a:r>
              <a:rPr lang="en-IN" dirty="0">
                <a:solidFill>
                  <a:schemeClr val="tx1"/>
                </a:solidFill>
              </a:rPr>
              <a:t>Billing A/C: </a:t>
            </a:r>
            <a:r>
              <a:rPr lang="en-US" dirty="0">
                <a:solidFill>
                  <a:schemeClr val="tx1"/>
                </a:solidFill>
              </a:rPr>
              <a:t>STL </a:t>
            </a:r>
            <a:r>
              <a:rPr lang="en-IN" dirty="0" smtClean="0">
                <a:solidFill>
                  <a:schemeClr val="tx1"/>
                </a:solidFill>
              </a:rPr>
              <a:t>Mumbai with Employee </a:t>
            </a:r>
            <a:r>
              <a:rPr lang="en-IN" dirty="0">
                <a:solidFill>
                  <a:schemeClr val="tx1"/>
                </a:solidFill>
              </a:rPr>
              <a:t>customer category</a:t>
            </a:r>
            <a:endParaRPr lang="en-US" dirty="0">
              <a:solidFill>
                <a:schemeClr val="tx1"/>
              </a:solidFill>
            </a:endParaRPr>
          </a:p>
          <a:p>
            <a:pPr lvl="1"/>
            <a:r>
              <a:rPr lang="en-IN" dirty="0">
                <a:solidFill>
                  <a:schemeClr val="tx1"/>
                </a:solidFill>
              </a:rPr>
              <a:t>Service A/C: </a:t>
            </a:r>
            <a:r>
              <a:rPr lang="en-IN" dirty="0" smtClean="0">
                <a:solidFill>
                  <a:schemeClr val="tx1"/>
                </a:solidFill>
              </a:rPr>
              <a:t>Ahmedabad Employee</a:t>
            </a:r>
            <a:endParaRPr lang="en-US" dirty="0">
              <a:solidFill>
                <a:schemeClr val="tx1"/>
              </a:solidFill>
            </a:endParaRPr>
          </a:p>
          <a:p>
            <a:pPr lvl="1"/>
            <a:r>
              <a:rPr lang="en-IN" dirty="0">
                <a:solidFill>
                  <a:schemeClr val="tx1"/>
                </a:solidFill>
              </a:rPr>
              <a:t>Service A/C: </a:t>
            </a:r>
            <a:r>
              <a:rPr lang="en-IN" dirty="0" smtClean="0">
                <a:solidFill>
                  <a:schemeClr val="tx1"/>
                </a:solidFill>
              </a:rPr>
              <a:t>Mumbai Employee</a:t>
            </a:r>
          </a:p>
          <a:p>
            <a:pPr lvl="1"/>
            <a:r>
              <a:rPr lang="en-US" dirty="0">
                <a:solidFill>
                  <a:schemeClr val="tx1"/>
                </a:solidFill>
              </a:rPr>
              <a:t>Create Billing Aggregator and associate both Billing Accounts in </a:t>
            </a:r>
            <a:r>
              <a:rPr lang="en-US" dirty="0" smtClean="0">
                <a:solidFill>
                  <a:schemeClr val="tx1"/>
                </a:solidFill>
              </a:rPr>
              <a:t>it</a:t>
            </a:r>
          </a:p>
          <a:p>
            <a:pPr lvl="1"/>
            <a:r>
              <a:rPr lang="en-US" dirty="0" smtClean="0">
                <a:solidFill>
                  <a:schemeClr val="tx1"/>
                </a:solidFill>
              </a:rPr>
              <a:t>Activate the customer and view Account history</a:t>
            </a:r>
          </a:p>
          <a:p>
            <a:pPr lvl="1"/>
            <a:r>
              <a:rPr lang="en-US" dirty="0" smtClean="0">
                <a:solidFill>
                  <a:schemeClr val="tx1"/>
                </a:solidFill>
              </a:rPr>
              <a:t>Change Customer Plan</a:t>
            </a:r>
          </a:p>
          <a:p>
            <a:pPr lvl="1"/>
            <a:r>
              <a:rPr lang="en-US" dirty="0" smtClean="0">
                <a:solidFill>
                  <a:schemeClr val="tx1"/>
                </a:solidFill>
              </a:rPr>
              <a:t>Subscribe a add-on which will be allowed for new plan</a:t>
            </a:r>
          </a:p>
          <a:p>
            <a:pPr lvl="1"/>
            <a:r>
              <a:rPr lang="en-US" dirty="0" smtClean="0">
                <a:solidFill>
                  <a:schemeClr val="tx1"/>
                </a:solidFill>
              </a:rPr>
              <a:t>For STL </a:t>
            </a:r>
            <a:r>
              <a:rPr lang="en-IN" dirty="0" smtClean="0">
                <a:solidFill>
                  <a:schemeClr val="tx1"/>
                </a:solidFill>
              </a:rPr>
              <a:t>Ahmedabad</a:t>
            </a:r>
            <a:r>
              <a:rPr lang="en-US" dirty="0" smtClean="0">
                <a:solidFill>
                  <a:schemeClr val="tx1"/>
                </a:solidFill>
              </a:rPr>
              <a:t>’s (Billing A/C), mark plan as Dunning exclusion</a:t>
            </a:r>
          </a:p>
          <a:p>
            <a:pPr lvl="1"/>
            <a:r>
              <a:rPr lang="en-US" dirty="0" smtClean="0">
                <a:solidFill>
                  <a:schemeClr val="tx1"/>
                </a:solidFill>
              </a:rPr>
              <a:t>Associate new plan for </a:t>
            </a:r>
            <a:r>
              <a:rPr lang="en-IN" dirty="0">
                <a:solidFill>
                  <a:schemeClr val="tx1"/>
                </a:solidFill>
              </a:rPr>
              <a:t>Ahmedabad </a:t>
            </a:r>
            <a:r>
              <a:rPr lang="en-IN" dirty="0" smtClean="0">
                <a:solidFill>
                  <a:schemeClr val="tx1"/>
                </a:solidFill>
              </a:rPr>
              <a:t>Employee (SA) so customer can use the services</a:t>
            </a:r>
          </a:p>
          <a:p>
            <a:pPr marL="457200" lvl="1" indent="0">
              <a:buNone/>
            </a:pPr>
            <a:r>
              <a:rPr lang="en-IN" dirty="0" smtClean="0">
                <a:solidFill>
                  <a:schemeClr val="tx1"/>
                </a:solidFill>
              </a:rPr>
              <a:t> </a:t>
            </a:r>
            <a:endParaRPr lang="en-US" dirty="0" smtClean="0">
              <a:solidFill>
                <a:schemeClr val="tx1"/>
              </a:solidFill>
            </a:endParaRPr>
          </a:p>
          <a:p>
            <a:pPr lvl="0"/>
            <a:r>
              <a:rPr lang="en-US" dirty="0" smtClean="0">
                <a:solidFill>
                  <a:schemeClr val="tx1"/>
                </a:solidFill>
              </a:rPr>
              <a:t>Create </a:t>
            </a:r>
            <a:r>
              <a:rPr lang="en-US" dirty="0">
                <a:solidFill>
                  <a:schemeClr val="tx1"/>
                </a:solidFill>
              </a:rPr>
              <a:t>your own CUG Group as below:</a:t>
            </a:r>
          </a:p>
          <a:p>
            <a:pPr lvl="1"/>
            <a:r>
              <a:rPr lang="en-US" dirty="0">
                <a:solidFill>
                  <a:schemeClr val="tx1"/>
                </a:solidFill>
              </a:rPr>
              <a:t>Group Owner (Create Customer with basic CUG Plan. It should create CUG Owner)</a:t>
            </a:r>
          </a:p>
          <a:p>
            <a:pPr lvl="1"/>
            <a:r>
              <a:rPr lang="en-US" dirty="0">
                <a:solidFill>
                  <a:schemeClr val="tx1"/>
                </a:solidFill>
              </a:rPr>
              <a:t>Group Member 1 (Create Customer with simple basic plan. Subscribe CUG Add-On and add in same CUG Group)</a:t>
            </a:r>
          </a:p>
          <a:p>
            <a:pPr lvl="1"/>
            <a:r>
              <a:rPr lang="en-US" dirty="0">
                <a:solidFill>
                  <a:schemeClr val="tx1"/>
                </a:solidFill>
              </a:rPr>
              <a:t>Group Member 2 (Create Customer with simple basic plan. Subscribe CUG Add-On and add in same CUG Group</a:t>
            </a:r>
            <a:r>
              <a:rPr lang="en-US" dirty="0" smtClean="0">
                <a:solidFill>
                  <a:schemeClr val="tx1"/>
                </a:solidFill>
              </a:rPr>
              <a:t>)</a:t>
            </a:r>
            <a:endParaRPr lang="en-US" sz="2000" dirty="0">
              <a:solidFill>
                <a:schemeClr val="tx1"/>
              </a:solidFill>
            </a:endParaRPr>
          </a:p>
          <a:p>
            <a:pPr lvl="1"/>
            <a:endParaRPr lang="en-US" dirty="0">
              <a:solidFill>
                <a:schemeClr val="tx1"/>
              </a:solidFill>
            </a:endParaRPr>
          </a:p>
          <a:p>
            <a:pPr marL="342900" lvl="0" indent="-342900">
              <a:buFont typeface="Arial" panose="020B0604020202020204" pitchFamily="34" charset="0"/>
              <a:buChar char="•"/>
            </a:pPr>
            <a:endParaRPr lang="en-IN" dirty="0">
              <a:solidFill>
                <a:schemeClr val="tx1"/>
              </a:solidFill>
            </a:endParaRPr>
          </a:p>
        </p:txBody>
      </p:sp>
      <p:sp>
        <p:nvSpPr>
          <p:cNvPr id="4" name="Slide Number Placeholder 3"/>
          <p:cNvSpPr>
            <a:spLocks noGrp="1"/>
          </p:cNvSpPr>
          <p:nvPr>
            <p:ph type="sldNum" sz="quarter" idx="4"/>
          </p:nvPr>
        </p:nvSpPr>
        <p:spPr/>
        <p:txBody>
          <a:bodyPr/>
          <a:lstStyle/>
          <a:p>
            <a:fld id="{DB290E97-9747-4422-823B-B7ED9D75BA90}" type="slidenum">
              <a:rPr lang="en-US" smtClean="0"/>
              <a:pPr/>
              <a:t>95</a:t>
            </a:fld>
            <a:endParaRPr lang="en-US" dirty="0"/>
          </a:p>
        </p:txBody>
      </p:sp>
    </p:spTree>
    <p:extLst>
      <p:ext uri="{BB962C8B-B14F-4D97-AF65-F5344CB8AC3E}">
        <p14:creationId xmlns:p14="http://schemas.microsoft.com/office/powerpoint/2010/main" val="200468720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sp>
          <p:nvSpPr>
            <p:cNvPr id="6" name="Rectangle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2" descr="C:\Users\jayesh.chauhan\Desktop\PPT_Template\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998" y="5805744"/>
              <a:ext cx="11947498" cy="9772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018207" y="330303"/>
              <a:ext cx="1684118" cy="30875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1"/>
          <p:cNvSpPr txBox="1">
            <a:spLocks/>
          </p:cNvSpPr>
          <p:nvPr/>
        </p:nvSpPr>
        <p:spPr bwMode="auto">
          <a:xfrm>
            <a:off x="4855028" y="3039268"/>
            <a:ext cx="6672943" cy="7794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912813" rtl="0" eaLnBrk="1" fontAlgn="base" hangingPunct="1">
              <a:lnSpc>
                <a:spcPct val="90000"/>
              </a:lnSpc>
              <a:spcBef>
                <a:spcPct val="0"/>
              </a:spcBef>
              <a:spcAft>
                <a:spcPct val="0"/>
              </a:spcAft>
              <a:defRPr sz="3200" b="1" kern="1200">
                <a:solidFill>
                  <a:schemeClr val="bg1"/>
                </a:solidFill>
                <a:latin typeface="+mn-lt"/>
                <a:ea typeface="+mj-ea"/>
                <a:cs typeface="+mj-cs"/>
              </a:defRPr>
            </a:lvl1pPr>
            <a:lvl2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2pPr>
            <a:lvl3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3pPr>
            <a:lvl4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4pPr>
            <a:lvl5pPr algn="l" defTabSz="912813" rtl="0" eaLnBrk="1" fontAlgn="base" hangingPunct="1">
              <a:lnSpc>
                <a:spcPct val="90000"/>
              </a:lnSpc>
              <a:spcBef>
                <a:spcPct val="0"/>
              </a:spcBef>
              <a:spcAft>
                <a:spcPct val="0"/>
              </a:spcAft>
              <a:defRPr sz="3200" b="1">
                <a:solidFill>
                  <a:srgbClr val="0066B1"/>
                </a:solidFill>
                <a:latin typeface="Calibri" panose="020F0502020204030204" pitchFamily="34" charset="0"/>
              </a:defRPr>
            </a:lvl5pPr>
            <a:lvl6pPr marL="4572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defTabSz="912813"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altLang="en-US" smtClean="0"/>
              <a:t>Click to edit Master title style</a:t>
            </a:r>
            <a:endParaRPr lang="en-US" altLang="en-US" dirty="0" smtClean="0"/>
          </a:p>
        </p:txBody>
      </p:sp>
      <p:pic>
        <p:nvPicPr>
          <p:cNvPr id="10" name="Picture 3" descr="C:\Users\jayesh.chauhan\Desktop\PPT_Templat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8474" y="2642465"/>
            <a:ext cx="7883526" cy="165714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4855028" y="3094113"/>
            <a:ext cx="3726997" cy="779463"/>
          </a:xfrm>
          <a:prstGeom prst="rect">
            <a:avLst/>
          </a:prstGeom>
        </p:spPr>
        <p:txBody>
          <a:bodyPr/>
          <a:lstStyle>
            <a:lvl1pPr>
              <a:defRPr>
                <a:solidFill>
                  <a:schemeClr val="bg1"/>
                </a:solidFill>
              </a:defRPr>
            </a:lvl1pPr>
          </a:lstStyle>
          <a:p>
            <a:r>
              <a:rPr lang="en-US" altLang="en-US" dirty="0" smtClean="0"/>
              <a:t>Billing</a:t>
            </a:r>
          </a:p>
        </p:txBody>
      </p:sp>
    </p:spTree>
    <p:extLst>
      <p:ext uri="{BB962C8B-B14F-4D97-AF65-F5344CB8AC3E}">
        <p14:creationId xmlns:p14="http://schemas.microsoft.com/office/powerpoint/2010/main" val="419166460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8336" y="82031"/>
            <a:ext cx="9318178" cy="779463"/>
          </a:xfrm>
        </p:spPr>
        <p:txBody>
          <a:bodyPr/>
          <a:lstStyle/>
          <a:p>
            <a:r>
              <a:rPr lang="en-IN" sz="3000" dirty="0" smtClean="0"/>
              <a:t>Agenda</a:t>
            </a:r>
            <a:endParaRPr lang="en-IN" sz="3000" dirty="0"/>
          </a:p>
        </p:txBody>
      </p:sp>
      <p:sp>
        <p:nvSpPr>
          <p:cNvPr id="20" name="Content Placeholder 2"/>
          <p:cNvSpPr>
            <a:spLocks noGrp="1"/>
          </p:cNvSpPr>
          <p:nvPr>
            <p:ph idx="4294967295"/>
          </p:nvPr>
        </p:nvSpPr>
        <p:spPr>
          <a:xfrm>
            <a:off x="0" y="1814513"/>
            <a:ext cx="4827588" cy="3298825"/>
          </a:xfrm>
        </p:spPr>
        <p:txBody>
          <a:bodyPr/>
          <a:lstStyle>
            <a:lvl1pPr marL="0" indent="0">
              <a:buNone/>
              <a:defRPr/>
            </a:lvl1pPr>
          </a:lstStyle>
          <a:p>
            <a:pPr marL="342900" lvl="0" indent="-342900">
              <a:buFont typeface="Arial" panose="020B0604020202020204" pitchFamily="34" charset="0"/>
              <a:buChar char="•"/>
            </a:pPr>
            <a:r>
              <a:rPr lang="en-IN" dirty="0" smtClean="0">
                <a:solidFill>
                  <a:schemeClr val="tx1"/>
                </a:solidFill>
              </a:rPr>
              <a:t>Bill Cycle Concepts and Configuration</a:t>
            </a:r>
          </a:p>
          <a:p>
            <a:pPr marL="342900" lvl="0" indent="-342900">
              <a:buFont typeface="Arial" panose="020B0604020202020204" pitchFamily="34" charset="0"/>
              <a:buChar char="•"/>
            </a:pPr>
            <a:r>
              <a:rPr lang="en-IN" dirty="0" smtClean="0">
                <a:solidFill>
                  <a:schemeClr val="tx1"/>
                </a:solidFill>
              </a:rPr>
              <a:t>Bill Template Configuration</a:t>
            </a:r>
          </a:p>
          <a:p>
            <a:pPr marL="342900" lvl="0" indent="-342900">
              <a:buFont typeface="Arial" panose="020B0604020202020204" pitchFamily="34" charset="0"/>
              <a:buChar char="•"/>
            </a:pPr>
            <a:r>
              <a:rPr lang="en-IN" dirty="0" smtClean="0">
                <a:solidFill>
                  <a:schemeClr val="tx1"/>
                </a:solidFill>
              </a:rPr>
              <a:t>Charge and Discount Proration Concept</a:t>
            </a:r>
          </a:p>
          <a:p>
            <a:pPr marL="342900" lvl="0" indent="-342900">
              <a:buFont typeface="Arial" panose="020B0604020202020204" pitchFamily="34" charset="0"/>
              <a:buChar char="•"/>
            </a:pPr>
            <a:r>
              <a:rPr lang="en-IN" dirty="0" smtClean="0">
                <a:solidFill>
                  <a:schemeClr val="tx1"/>
                </a:solidFill>
              </a:rPr>
              <a:t>Discount Proration, Calculation and Priority</a:t>
            </a:r>
          </a:p>
          <a:p>
            <a:pPr marL="342900" lvl="0" indent="-342900">
              <a:buFont typeface="Arial" panose="020B0604020202020204" pitchFamily="34" charset="0"/>
              <a:buChar char="•"/>
            </a:pPr>
            <a:r>
              <a:rPr lang="en-IN" dirty="0" smtClean="0">
                <a:solidFill>
                  <a:schemeClr val="tx1"/>
                </a:solidFill>
              </a:rPr>
              <a:t>Tax Application and Exemption</a:t>
            </a:r>
          </a:p>
        </p:txBody>
      </p:sp>
      <p:sp>
        <p:nvSpPr>
          <p:cNvPr id="21" name="Content Placeholder 3"/>
          <p:cNvSpPr>
            <a:spLocks noGrp="1"/>
          </p:cNvSpPr>
          <p:nvPr>
            <p:ph idx="4294967295"/>
          </p:nvPr>
        </p:nvSpPr>
        <p:spPr>
          <a:xfrm>
            <a:off x="6853238" y="1814513"/>
            <a:ext cx="5338762" cy="3368675"/>
          </a:xfrm>
        </p:spPr>
        <p:txBody>
          <a:bodyPr/>
          <a:lstStyle>
            <a:lvl1pPr marL="0" marR="0" indent="0" algn="l" defTabSz="912813" rtl="0" eaLnBrk="1" fontAlgn="base" latinLnBrk="0" hangingPunct="1">
              <a:lnSpc>
                <a:spcPct val="90000"/>
              </a:lnSpc>
              <a:spcBef>
                <a:spcPts val="1000"/>
              </a:spcBef>
              <a:spcAft>
                <a:spcPct val="0"/>
              </a:spcAft>
              <a:buClrTx/>
              <a:buSzTx/>
              <a:buFont typeface="Arial" panose="020B0604020202020204" pitchFamily="34" charset="0"/>
              <a:buNone/>
              <a:tabLst/>
              <a:defRPr/>
            </a:lvl1pPr>
          </a:lstStyle>
          <a:p>
            <a:pPr marL="342900" lvl="0" indent="-342900">
              <a:buFont typeface="Arial" panose="020B0604020202020204" pitchFamily="34" charset="0"/>
              <a:buChar char="•"/>
            </a:pPr>
            <a:r>
              <a:rPr lang="en-IN" dirty="0" smtClean="0">
                <a:solidFill>
                  <a:schemeClr val="tx1"/>
                </a:solidFill>
              </a:rPr>
              <a:t>Invoice Types and Generation</a:t>
            </a:r>
          </a:p>
          <a:p>
            <a:pPr marL="342900" lvl="0" indent="-342900">
              <a:buFont typeface="Arial" panose="020B0604020202020204" pitchFamily="34" charset="0"/>
              <a:buChar char="•"/>
            </a:pPr>
            <a:r>
              <a:rPr lang="en-IN" dirty="0" smtClean="0">
                <a:solidFill>
                  <a:schemeClr val="tx1"/>
                </a:solidFill>
              </a:rPr>
              <a:t>Services</a:t>
            </a:r>
          </a:p>
          <a:p>
            <a:pPr marL="1027113" lvl="1" indent="-342900">
              <a:buFont typeface="Arial" panose="020B0604020202020204" pitchFamily="34" charset="0"/>
              <a:buChar char="•"/>
            </a:pPr>
            <a:r>
              <a:rPr lang="en-IN" dirty="0">
                <a:solidFill>
                  <a:schemeClr val="tx1"/>
                </a:solidFill>
              </a:rPr>
              <a:t>Bill </a:t>
            </a:r>
            <a:r>
              <a:rPr lang="en-IN" dirty="0" smtClean="0">
                <a:solidFill>
                  <a:schemeClr val="tx1"/>
                </a:solidFill>
              </a:rPr>
              <a:t>Generation</a:t>
            </a:r>
          </a:p>
          <a:p>
            <a:pPr marL="1027113" lvl="1" indent="-342900">
              <a:buFont typeface="Arial" panose="020B0604020202020204" pitchFamily="34" charset="0"/>
              <a:buChar char="•"/>
            </a:pPr>
            <a:r>
              <a:rPr lang="en-IN" dirty="0" smtClean="0">
                <a:solidFill>
                  <a:schemeClr val="tx1"/>
                </a:solidFill>
              </a:rPr>
              <a:t>Bill Export</a:t>
            </a:r>
          </a:p>
          <a:p>
            <a:pPr marL="1027113" lvl="1" indent="-342900">
              <a:buFont typeface="Arial" panose="020B0604020202020204" pitchFamily="34" charset="0"/>
              <a:buChar char="•"/>
            </a:pPr>
            <a:r>
              <a:rPr lang="en-IN" dirty="0" smtClean="0">
                <a:solidFill>
                  <a:schemeClr val="tx1"/>
                </a:solidFill>
              </a:rPr>
              <a:t>Bill Dispatch</a:t>
            </a:r>
          </a:p>
          <a:p>
            <a:pPr marL="1027113" lvl="1" indent="-342900">
              <a:buFont typeface="Arial" panose="020B0604020202020204" pitchFamily="34" charset="0"/>
              <a:buChar char="•"/>
            </a:pPr>
            <a:r>
              <a:rPr lang="en-IN" dirty="0" smtClean="0">
                <a:solidFill>
                  <a:schemeClr val="tx1"/>
                </a:solidFill>
              </a:rPr>
              <a:t>Surcharge Application</a:t>
            </a:r>
          </a:p>
          <a:p>
            <a:pPr marL="342900" indent="-342900">
              <a:buFont typeface="Arial" panose="020B0604020202020204" pitchFamily="34" charset="0"/>
              <a:buChar char="•"/>
            </a:pPr>
            <a:r>
              <a:rPr lang="en-IN" dirty="0" smtClean="0">
                <a:solidFill>
                  <a:schemeClr val="tx1"/>
                </a:solidFill>
              </a:rPr>
              <a:t>Billing Operations</a:t>
            </a:r>
          </a:p>
          <a:p>
            <a:pPr marL="342900" indent="-342900">
              <a:buFont typeface="Arial" panose="020B0604020202020204" pitchFamily="34" charset="0"/>
              <a:buChar char="•"/>
            </a:pPr>
            <a:r>
              <a:rPr lang="en-IN" dirty="0" smtClean="0">
                <a:solidFill>
                  <a:schemeClr val="tx1"/>
                </a:solidFill>
              </a:rPr>
              <a:t>System Parameters</a:t>
            </a:r>
          </a:p>
          <a:p>
            <a:pPr marL="342900" lvl="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endParaRPr lang="en-US" dirty="0" smtClean="0">
              <a:solidFill>
                <a:schemeClr val="tx1"/>
              </a:solidFill>
            </a:endParaRPr>
          </a:p>
          <a:p>
            <a:pPr marL="342900" lvl="0" indent="-342900">
              <a:buFont typeface="Arial" panose="020B0604020202020204" pitchFamily="34" charset="0"/>
              <a:buChar char="•"/>
            </a:pPr>
            <a:endParaRPr lang="en-US" dirty="0">
              <a:solidFill>
                <a:schemeClr val="tx1"/>
              </a:solidFill>
            </a:endParaRPr>
          </a:p>
        </p:txBody>
      </p:sp>
      <p:cxnSp>
        <p:nvCxnSpPr>
          <p:cNvPr id="9" name="Straight Connector 8"/>
          <p:cNvCxnSpPr/>
          <p:nvPr/>
        </p:nvCxnSpPr>
        <p:spPr>
          <a:xfrm>
            <a:off x="5706730" y="1815234"/>
            <a:ext cx="0" cy="3118104"/>
          </a:xfrm>
          <a:prstGeom prst="line">
            <a:avLst/>
          </a:prstGeom>
          <a:ln w="19050">
            <a:solidFill>
              <a:srgbClr val="0066B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07705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Billing Overview</a:t>
            </a:r>
            <a:endParaRPr lang="en-US" dirty="0"/>
          </a:p>
        </p:txBody>
      </p:sp>
      <p:sp>
        <p:nvSpPr>
          <p:cNvPr id="5" name="AutoShape 1"/>
          <p:cNvSpPr>
            <a:spLocks noChangeArrowheads="1"/>
          </p:cNvSpPr>
          <p:nvPr/>
        </p:nvSpPr>
        <p:spPr bwMode="auto">
          <a:xfrm>
            <a:off x="4908997" y="1287887"/>
            <a:ext cx="1828800" cy="914400"/>
          </a:xfrm>
          <a:prstGeom prst="roundRect">
            <a:avLst>
              <a:gd name="adj" fmla="val 16667"/>
            </a:avLst>
          </a:prstGeom>
          <a:solidFill>
            <a:srgbClr val="C0504D"/>
          </a:solidFill>
          <a:ln w="38160" cap="sq">
            <a:solidFill>
              <a:srgbClr val="FFFFFF"/>
            </a:solidFill>
            <a:miter lim="800000"/>
            <a:headEnd/>
            <a:tailEnd/>
          </a:ln>
          <a:effectLst>
            <a:outerShdw dist="20160" dir="5400000" algn="ctr" rotWithShape="0">
              <a:srgbClr val="000000">
                <a:alpha val="38034"/>
              </a:srgbClr>
            </a:outerShdw>
          </a:effectLst>
        </p:spPr>
        <p:txBody>
          <a:bodyPr lIns="90000" tIns="46800" rIns="90000" bIns="468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smtClean="0">
                <a:solidFill>
                  <a:srgbClr val="FFFFFF"/>
                </a:solidFill>
              </a:rPr>
              <a:t>Customer Account Management</a:t>
            </a:r>
            <a:endParaRPr lang="en-US" dirty="0">
              <a:solidFill>
                <a:srgbClr val="FFFFFF"/>
              </a:solidFill>
            </a:endParaRPr>
          </a:p>
        </p:txBody>
      </p:sp>
      <p:sp>
        <p:nvSpPr>
          <p:cNvPr id="6" name="AutoShape 2"/>
          <p:cNvSpPr>
            <a:spLocks noChangeArrowheads="1"/>
          </p:cNvSpPr>
          <p:nvPr/>
        </p:nvSpPr>
        <p:spPr bwMode="auto">
          <a:xfrm>
            <a:off x="8150672" y="3345287"/>
            <a:ext cx="1828800" cy="914400"/>
          </a:xfrm>
          <a:prstGeom prst="roundRect">
            <a:avLst>
              <a:gd name="adj" fmla="val 16667"/>
            </a:avLst>
          </a:prstGeom>
          <a:solidFill>
            <a:srgbClr val="9BBB59"/>
          </a:solidFill>
          <a:ln w="38160" cap="sq">
            <a:solidFill>
              <a:srgbClr val="FFFFFF"/>
            </a:solidFill>
            <a:miter lim="800000"/>
            <a:headEnd/>
            <a:tailEnd/>
          </a:ln>
          <a:effectLst>
            <a:outerShdw dist="20160" dir="5400000" algn="ctr" rotWithShape="0">
              <a:srgbClr val="000000">
                <a:alpha val="38034"/>
              </a:srgbClr>
            </a:outerShdw>
          </a:effectLst>
        </p:spPr>
        <p:txBody>
          <a:bodyPr lIns="90000" tIns="46800" rIns="90000" bIns="468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a:solidFill>
                  <a:srgbClr val="FFFFFF"/>
                </a:solidFill>
              </a:rPr>
              <a:t>Product Manager</a:t>
            </a:r>
          </a:p>
        </p:txBody>
      </p:sp>
      <p:sp>
        <p:nvSpPr>
          <p:cNvPr id="7" name="AutoShape 3"/>
          <p:cNvSpPr>
            <a:spLocks noChangeArrowheads="1"/>
          </p:cNvSpPr>
          <p:nvPr/>
        </p:nvSpPr>
        <p:spPr bwMode="auto">
          <a:xfrm>
            <a:off x="1784797" y="3421487"/>
            <a:ext cx="1828800" cy="914400"/>
          </a:xfrm>
          <a:prstGeom prst="roundRect">
            <a:avLst>
              <a:gd name="adj" fmla="val 16667"/>
            </a:avLst>
          </a:prstGeom>
          <a:solidFill>
            <a:srgbClr val="F79646"/>
          </a:solidFill>
          <a:ln w="38160" cap="sq">
            <a:solidFill>
              <a:srgbClr val="FFFFFF"/>
            </a:solidFill>
            <a:miter lim="800000"/>
            <a:headEnd/>
            <a:tailEnd/>
          </a:ln>
          <a:effectLst>
            <a:outerShdw dist="20160" dir="5400000" algn="ctr" rotWithShape="0">
              <a:srgbClr val="000000">
                <a:alpha val="38034"/>
              </a:srgbClr>
            </a:outerShdw>
          </a:effectLst>
        </p:spPr>
        <p:txBody>
          <a:bodyPr lIns="90000" tIns="46800" rIns="90000" bIns="468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solidFill>
                  <a:srgbClr val="FFFFFF"/>
                </a:solidFill>
              </a:rPr>
              <a:t>Rating &amp; Charging</a:t>
            </a:r>
          </a:p>
        </p:txBody>
      </p:sp>
      <p:sp>
        <p:nvSpPr>
          <p:cNvPr id="8" name="AutoShape 4"/>
          <p:cNvSpPr>
            <a:spLocks noChangeArrowheads="1"/>
          </p:cNvSpPr>
          <p:nvPr/>
        </p:nvSpPr>
        <p:spPr bwMode="auto">
          <a:xfrm>
            <a:off x="2775397" y="5478887"/>
            <a:ext cx="1828800" cy="914400"/>
          </a:xfrm>
          <a:prstGeom prst="roundRect">
            <a:avLst>
              <a:gd name="adj" fmla="val 16667"/>
            </a:avLst>
          </a:prstGeom>
          <a:solidFill>
            <a:srgbClr val="8064A2"/>
          </a:solidFill>
          <a:ln w="38160" cap="sq">
            <a:solidFill>
              <a:srgbClr val="FFFFFF"/>
            </a:solidFill>
            <a:miter lim="800000"/>
            <a:headEnd/>
            <a:tailEnd/>
          </a:ln>
          <a:effectLst>
            <a:outerShdw dist="20160" dir="5400000" algn="ctr" rotWithShape="0">
              <a:srgbClr val="000000">
                <a:alpha val="38034"/>
              </a:srgbClr>
            </a:outerShdw>
          </a:effectLst>
        </p:spPr>
        <p:txBody>
          <a:bodyPr lIns="90000" tIns="46800" rIns="90000" bIns="468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smtClean="0">
                <a:solidFill>
                  <a:srgbClr val="FFFFFF"/>
                </a:solidFill>
              </a:rPr>
              <a:t>Payment &amp; Adjustment</a:t>
            </a:r>
            <a:endParaRPr lang="en-US" dirty="0">
              <a:solidFill>
                <a:srgbClr val="FFFFFF"/>
              </a:solidFill>
            </a:endParaRPr>
          </a:p>
        </p:txBody>
      </p:sp>
      <p:sp>
        <p:nvSpPr>
          <p:cNvPr id="9" name="AutoShape 5"/>
          <p:cNvSpPr>
            <a:spLocks noChangeArrowheads="1"/>
          </p:cNvSpPr>
          <p:nvPr/>
        </p:nvSpPr>
        <p:spPr bwMode="auto">
          <a:xfrm>
            <a:off x="7271197" y="5402687"/>
            <a:ext cx="1828800" cy="914400"/>
          </a:xfrm>
          <a:prstGeom prst="roundRect">
            <a:avLst>
              <a:gd name="adj" fmla="val 16667"/>
            </a:avLst>
          </a:prstGeom>
          <a:solidFill>
            <a:srgbClr val="4F81BD"/>
          </a:solidFill>
          <a:ln w="38160" cap="sq">
            <a:solidFill>
              <a:srgbClr val="FFFFFF"/>
            </a:solidFill>
            <a:miter lim="800000"/>
            <a:headEnd/>
            <a:tailEnd/>
          </a:ln>
          <a:effectLst>
            <a:outerShdw dist="20160" dir="5400000" algn="ctr" rotWithShape="0">
              <a:srgbClr val="000000">
                <a:alpha val="38034"/>
              </a:srgbClr>
            </a:outerShdw>
          </a:effectLst>
        </p:spPr>
        <p:txBody>
          <a:bodyPr lIns="90000" tIns="46800" rIns="90000" bIns="468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a:solidFill>
                  <a:srgbClr val="FFFFFF"/>
                </a:solidFill>
              </a:rPr>
              <a:t>Dunning</a:t>
            </a:r>
          </a:p>
        </p:txBody>
      </p:sp>
      <p:sp>
        <p:nvSpPr>
          <p:cNvPr id="10" name="Oval 6"/>
          <p:cNvSpPr>
            <a:spLocks noChangeArrowheads="1"/>
          </p:cNvSpPr>
          <p:nvPr/>
        </p:nvSpPr>
        <p:spPr bwMode="auto">
          <a:xfrm>
            <a:off x="4985197" y="3269087"/>
            <a:ext cx="1676400" cy="1295400"/>
          </a:xfrm>
          <a:prstGeom prst="ellipse">
            <a:avLst/>
          </a:prstGeom>
          <a:solidFill>
            <a:srgbClr val="262626"/>
          </a:solidFill>
          <a:ln w="38160" cap="sq">
            <a:solidFill>
              <a:srgbClr val="FFFFFF"/>
            </a:solidFill>
            <a:miter lim="800000"/>
            <a:headEnd/>
            <a:tailEnd/>
          </a:ln>
          <a:effectLst>
            <a:outerShdw dist="20160" dir="5400000" algn="ctr" rotWithShape="0">
              <a:srgbClr val="000000">
                <a:alpha val="38034"/>
              </a:srgbClr>
            </a:outerShdw>
          </a:effectLst>
        </p:spPr>
        <p:txBody>
          <a:bodyPr lIns="90000" tIns="46800" rIns="90000" bIns="46800"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solidFill>
                  <a:srgbClr val="FFFFFF"/>
                </a:solidFill>
              </a:rPr>
              <a:t>Billing Engine</a:t>
            </a:r>
          </a:p>
        </p:txBody>
      </p:sp>
      <p:cxnSp>
        <p:nvCxnSpPr>
          <p:cNvPr id="11" name="AutoShape 7"/>
          <p:cNvCxnSpPr>
            <a:cxnSpLocks noChangeShapeType="1"/>
            <a:stCxn id="7" idx="3"/>
          </p:cNvCxnSpPr>
          <p:nvPr/>
        </p:nvCxnSpPr>
        <p:spPr bwMode="auto">
          <a:xfrm>
            <a:off x="3613597" y="3878687"/>
            <a:ext cx="1295400" cy="1588"/>
          </a:xfrm>
          <a:prstGeom prst="straightConnector1">
            <a:avLst/>
          </a:prstGeom>
          <a:noFill/>
          <a:ln w="9360" cap="sq">
            <a:solidFill>
              <a:srgbClr val="4A7EBB"/>
            </a:solidFill>
            <a:miter lim="800000"/>
            <a:headEnd/>
            <a:tailEnd type="arrow" w="med" len="med"/>
          </a:ln>
          <a:effectLst/>
        </p:spPr>
      </p:cxnSp>
      <p:sp>
        <p:nvSpPr>
          <p:cNvPr id="12" name="Text Box 8"/>
          <p:cNvSpPr txBox="1">
            <a:spLocks noChangeArrowheads="1"/>
          </p:cNvSpPr>
          <p:nvPr/>
        </p:nvSpPr>
        <p:spPr bwMode="auto">
          <a:xfrm>
            <a:off x="3613597" y="3540550"/>
            <a:ext cx="1600200" cy="336550"/>
          </a:xfrm>
          <a:prstGeom prst="rect">
            <a:avLst/>
          </a:prstGeom>
          <a:noFill/>
          <a:ln w="9525" cap="flat">
            <a:noFill/>
            <a:round/>
            <a:headEnd/>
            <a:tailEnd/>
          </a:ln>
          <a:effectLst/>
        </p:spPr>
        <p:txBody>
          <a:bodyPr lIns="90000" tIns="46800" rIns="90000" bIns="46800">
            <a:spAutoFit/>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600">
                <a:solidFill>
                  <a:srgbClr val="000000"/>
                </a:solidFill>
                <a:latin typeface="Candara" pitchFamily="32" charset="0"/>
              </a:rPr>
              <a:t>(Rated CDR)</a:t>
            </a:r>
          </a:p>
        </p:txBody>
      </p:sp>
      <p:sp>
        <p:nvSpPr>
          <p:cNvPr id="13" name="Text Box 9"/>
          <p:cNvSpPr txBox="1">
            <a:spLocks noChangeArrowheads="1"/>
          </p:cNvSpPr>
          <p:nvPr/>
        </p:nvSpPr>
        <p:spPr bwMode="auto">
          <a:xfrm>
            <a:off x="5823397" y="2430887"/>
            <a:ext cx="2667000" cy="336550"/>
          </a:xfrm>
          <a:prstGeom prst="rect">
            <a:avLst/>
          </a:prstGeom>
          <a:noFill/>
          <a:ln w="9525" cap="flat">
            <a:noFill/>
            <a:round/>
            <a:headEnd/>
            <a:tailEnd/>
          </a:ln>
          <a:effectLst/>
        </p:spPr>
        <p:txBody>
          <a:bodyPr lIns="90000" tIns="46800" rIns="90000" bIns="46800">
            <a:spAutoFit/>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600">
                <a:solidFill>
                  <a:srgbClr val="000000"/>
                </a:solidFill>
                <a:latin typeface="Candara" pitchFamily="32" charset="0"/>
              </a:rPr>
              <a:t>(Customer Information)</a:t>
            </a:r>
          </a:p>
        </p:txBody>
      </p:sp>
      <p:cxnSp>
        <p:nvCxnSpPr>
          <p:cNvPr id="14" name="AutoShape 10"/>
          <p:cNvCxnSpPr>
            <a:cxnSpLocks noChangeShapeType="1"/>
            <a:stCxn id="6" idx="1"/>
          </p:cNvCxnSpPr>
          <p:nvPr/>
        </p:nvCxnSpPr>
        <p:spPr bwMode="auto">
          <a:xfrm flipH="1">
            <a:off x="6779072" y="3802487"/>
            <a:ext cx="1371600" cy="1588"/>
          </a:xfrm>
          <a:prstGeom prst="straightConnector1">
            <a:avLst/>
          </a:prstGeom>
          <a:noFill/>
          <a:ln w="9360" cap="sq">
            <a:solidFill>
              <a:srgbClr val="4A7EBB"/>
            </a:solidFill>
            <a:miter lim="800000"/>
            <a:headEnd/>
            <a:tailEnd type="arrow" w="med" len="med"/>
          </a:ln>
          <a:effectLst/>
        </p:spPr>
      </p:cxnSp>
      <p:sp>
        <p:nvSpPr>
          <p:cNvPr id="15" name="Text Box 11"/>
          <p:cNvSpPr txBox="1">
            <a:spLocks noChangeArrowheads="1"/>
          </p:cNvSpPr>
          <p:nvPr/>
        </p:nvSpPr>
        <p:spPr bwMode="auto">
          <a:xfrm>
            <a:off x="6564760" y="3464350"/>
            <a:ext cx="1981200" cy="336550"/>
          </a:xfrm>
          <a:prstGeom prst="rect">
            <a:avLst/>
          </a:prstGeom>
          <a:noFill/>
          <a:ln w="9525" cap="flat">
            <a:noFill/>
            <a:round/>
            <a:headEnd/>
            <a:tailEnd/>
          </a:ln>
          <a:effectLst/>
        </p:spPr>
        <p:txBody>
          <a:bodyPr lIns="90000" tIns="46800" rIns="90000" bIns="46800">
            <a:spAutoFit/>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600">
                <a:solidFill>
                  <a:srgbClr val="000000"/>
                </a:solidFill>
                <a:latin typeface="Candara" pitchFamily="32" charset="0"/>
              </a:rPr>
              <a:t>(Package Details)</a:t>
            </a:r>
          </a:p>
        </p:txBody>
      </p:sp>
      <p:cxnSp>
        <p:nvCxnSpPr>
          <p:cNvPr id="16" name="AutoShape 12"/>
          <p:cNvCxnSpPr>
            <a:cxnSpLocks noChangeShapeType="1"/>
            <a:stCxn id="5" idx="2"/>
          </p:cNvCxnSpPr>
          <p:nvPr/>
        </p:nvCxnSpPr>
        <p:spPr bwMode="auto">
          <a:xfrm>
            <a:off x="5823397" y="2202287"/>
            <a:ext cx="1588" cy="992188"/>
          </a:xfrm>
          <a:prstGeom prst="straightConnector1">
            <a:avLst/>
          </a:prstGeom>
          <a:noFill/>
          <a:ln w="9360" cap="sq">
            <a:solidFill>
              <a:srgbClr val="4A7EBB"/>
            </a:solidFill>
            <a:miter lim="800000"/>
            <a:headEnd type="arrow" w="med" len="med"/>
            <a:tailEnd type="arrow" w="med" len="med"/>
          </a:ln>
          <a:effectLst/>
        </p:spPr>
      </p:cxnSp>
      <p:cxnSp>
        <p:nvCxnSpPr>
          <p:cNvPr id="17" name="AutoShape 13"/>
          <p:cNvCxnSpPr>
            <a:cxnSpLocks noChangeShapeType="1"/>
          </p:cNvCxnSpPr>
          <p:nvPr/>
        </p:nvCxnSpPr>
        <p:spPr bwMode="auto">
          <a:xfrm flipH="1">
            <a:off x="4451797" y="4564487"/>
            <a:ext cx="990600" cy="838200"/>
          </a:xfrm>
          <a:prstGeom prst="straightConnector1">
            <a:avLst/>
          </a:prstGeom>
          <a:noFill/>
          <a:ln w="9360" cap="sq">
            <a:solidFill>
              <a:srgbClr val="4A7EBB"/>
            </a:solidFill>
            <a:miter lim="800000"/>
            <a:headEnd type="arrow" w="med" len="med"/>
            <a:tailEnd type="arrow" w="med" len="med"/>
          </a:ln>
          <a:effectLst/>
        </p:spPr>
      </p:cxnSp>
      <p:cxnSp>
        <p:nvCxnSpPr>
          <p:cNvPr id="18" name="AutoShape 14"/>
          <p:cNvCxnSpPr>
            <a:cxnSpLocks noChangeShapeType="1"/>
          </p:cNvCxnSpPr>
          <p:nvPr/>
        </p:nvCxnSpPr>
        <p:spPr bwMode="auto">
          <a:xfrm>
            <a:off x="6356797" y="4488287"/>
            <a:ext cx="992188" cy="896938"/>
          </a:xfrm>
          <a:prstGeom prst="straightConnector1">
            <a:avLst/>
          </a:prstGeom>
          <a:noFill/>
          <a:ln w="9360" cap="sq">
            <a:solidFill>
              <a:srgbClr val="4A7EBB"/>
            </a:solidFill>
            <a:miter lim="800000"/>
            <a:headEnd type="arrow" w="med" len="med"/>
            <a:tailEnd type="arrow" w="med" len="med"/>
          </a:ln>
          <a:effectLst/>
        </p:spPr>
      </p:cxnSp>
      <p:sp>
        <p:nvSpPr>
          <p:cNvPr id="19" name="Text Box 15"/>
          <p:cNvSpPr txBox="1">
            <a:spLocks noChangeArrowheads="1"/>
          </p:cNvSpPr>
          <p:nvPr/>
        </p:nvSpPr>
        <p:spPr bwMode="auto">
          <a:xfrm>
            <a:off x="3765997" y="5140750"/>
            <a:ext cx="1600200" cy="340735"/>
          </a:xfrm>
          <a:prstGeom prst="rect">
            <a:avLst/>
          </a:prstGeom>
          <a:noFill/>
          <a:ln w="9525" cap="flat">
            <a:noFill/>
            <a:round/>
            <a:headEnd/>
            <a:tailEnd/>
          </a:ln>
          <a:effectLst/>
        </p:spPr>
        <p:txBody>
          <a:bodyPr lIns="90000" tIns="46800" rIns="90000" bIns="46800">
            <a:spAutoFit/>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600" dirty="0" smtClean="0">
                <a:solidFill>
                  <a:srgbClr val="000000"/>
                </a:solidFill>
                <a:latin typeface="Candara" pitchFamily="32" charset="0"/>
              </a:rPr>
              <a:t>(Debits )</a:t>
            </a:r>
            <a:endParaRPr lang="en-US" sz="1600" dirty="0">
              <a:solidFill>
                <a:srgbClr val="000000"/>
              </a:solidFill>
              <a:latin typeface="Candara" pitchFamily="32" charset="0"/>
            </a:endParaRPr>
          </a:p>
        </p:txBody>
      </p:sp>
      <p:sp>
        <p:nvSpPr>
          <p:cNvPr id="20" name="Text Box 16"/>
          <p:cNvSpPr txBox="1">
            <a:spLocks noChangeArrowheads="1"/>
          </p:cNvSpPr>
          <p:nvPr/>
        </p:nvSpPr>
        <p:spPr bwMode="auto">
          <a:xfrm>
            <a:off x="7271197" y="5064550"/>
            <a:ext cx="1600200" cy="340735"/>
          </a:xfrm>
          <a:prstGeom prst="rect">
            <a:avLst/>
          </a:prstGeom>
          <a:noFill/>
          <a:ln w="9525" cap="flat">
            <a:noFill/>
            <a:round/>
            <a:headEnd/>
            <a:tailEnd/>
          </a:ln>
          <a:effectLst/>
        </p:spPr>
        <p:txBody>
          <a:bodyPr lIns="90000" tIns="46800" rIns="90000" bIns="46800">
            <a:spAutoFit/>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1600" dirty="0">
                <a:solidFill>
                  <a:srgbClr val="000000"/>
                </a:solidFill>
                <a:latin typeface="Candara" pitchFamily="32" charset="0"/>
              </a:rPr>
              <a:t>(Unpaid </a:t>
            </a:r>
            <a:r>
              <a:rPr lang="en-US" sz="1600" dirty="0" smtClean="0">
                <a:solidFill>
                  <a:srgbClr val="000000"/>
                </a:solidFill>
                <a:latin typeface="Candara" pitchFamily="32" charset="0"/>
              </a:rPr>
              <a:t>Debits)</a:t>
            </a:r>
            <a:endParaRPr lang="en-US" sz="1600" dirty="0">
              <a:solidFill>
                <a:srgbClr val="000000"/>
              </a:solidFill>
              <a:latin typeface="Candara" pitchFamily="32" charset="0"/>
            </a:endParaRPr>
          </a:p>
        </p:txBody>
      </p:sp>
    </p:spTree>
    <p:extLst>
      <p:ext uri="{BB962C8B-B14F-4D97-AF65-F5344CB8AC3E}">
        <p14:creationId xmlns:p14="http://schemas.microsoft.com/office/powerpoint/2010/main" val="104968007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Billing Cycle Management</a:t>
            </a:r>
            <a:endParaRPr lang="en-US" dirty="0"/>
          </a:p>
        </p:txBody>
      </p:sp>
      <p:sp>
        <p:nvSpPr>
          <p:cNvPr id="3" name="Content Placeholder 2"/>
          <p:cNvSpPr>
            <a:spLocks noGrp="1"/>
          </p:cNvSpPr>
          <p:nvPr>
            <p:ph idx="4294967295"/>
          </p:nvPr>
        </p:nvSpPr>
        <p:spPr/>
        <p:txBody>
          <a:bodyPr/>
          <a:lstStyle/>
          <a:p>
            <a:pPr marL="366712" indent="-342900" algn="just">
              <a:lnSpc>
                <a:spcPct val="150000"/>
              </a:lnSpc>
              <a:spcBef>
                <a:spcPts val="638"/>
              </a:spcBef>
              <a:spcAft>
                <a:spcPts val="1425"/>
              </a:spcAft>
              <a:buFont typeface="Arial" panose="020B0604020202020204" pitchFamily="34" charset="0"/>
              <a:buChar char="•"/>
              <a:tabLst>
                <a:tab pos="314325"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9297988" algn="l"/>
              </a:tabLst>
            </a:pPr>
            <a:r>
              <a:rPr lang="en-US" sz="2000" dirty="0">
                <a:solidFill>
                  <a:schemeClr val="tx1"/>
                </a:solidFill>
              </a:rPr>
              <a:t>Bill </a:t>
            </a:r>
            <a:r>
              <a:rPr lang="en-US" sz="2000" dirty="0" smtClean="0">
                <a:solidFill>
                  <a:schemeClr val="tx1"/>
                </a:solidFill>
              </a:rPr>
              <a:t>cycle is </a:t>
            </a:r>
            <a:r>
              <a:rPr lang="en-US" sz="2000" dirty="0">
                <a:solidFill>
                  <a:schemeClr val="tx1"/>
                </a:solidFill>
              </a:rPr>
              <a:t>the duration for which the subscriber will be charged for usage </a:t>
            </a:r>
            <a:r>
              <a:rPr lang="en-US" sz="2000" dirty="0" smtClean="0">
                <a:solidFill>
                  <a:schemeClr val="tx1"/>
                </a:solidFill>
              </a:rPr>
              <a:t>and rental by </a:t>
            </a:r>
            <a:r>
              <a:rPr lang="en-US" sz="2000" dirty="0">
                <a:solidFill>
                  <a:schemeClr val="tx1"/>
                </a:solidFill>
              </a:rPr>
              <a:t>subscriber's billing account.</a:t>
            </a:r>
            <a:endParaRPr lang="en-IN" sz="2000" dirty="0">
              <a:solidFill>
                <a:schemeClr val="tx1"/>
              </a:solidFill>
            </a:endParaRPr>
          </a:p>
          <a:p>
            <a:pPr marL="366712" indent="-342900" algn="just">
              <a:lnSpc>
                <a:spcPct val="150000"/>
              </a:lnSpc>
              <a:spcBef>
                <a:spcPts val="638"/>
              </a:spcBef>
              <a:spcAft>
                <a:spcPts val="1425"/>
              </a:spcAft>
              <a:buFont typeface="Arial" panose="020B0604020202020204" pitchFamily="34" charset="0"/>
              <a:buChar char="•"/>
              <a:tabLst>
                <a:tab pos="314325"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9297988" algn="l"/>
              </a:tabLst>
            </a:pPr>
            <a:r>
              <a:rPr lang="en-IN" sz="2000" dirty="0">
                <a:solidFill>
                  <a:schemeClr val="tx1"/>
                </a:solidFill>
              </a:rPr>
              <a:t>Billing cycle specifies the </a:t>
            </a:r>
            <a:r>
              <a:rPr lang="en-IN" sz="2000" dirty="0" smtClean="0">
                <a:solidFill>
                  <a:schemeClr val="tx1"/>
                </a:solidFill>
              </a:rPr>
              <a:t>frequency on </a:t>
            </a:r>
            <a:r>
              <a:rPr lang="en-IN" sz="2000" dirty="0">
                <a:solidFill>
                  <a:schemeClr val="tx1"/>
                </a:solidFill>
              </a:rPr>
              <a:t>which customer’s billing account will be eligible for invoice generation.</a:t>
            </a:r>
          </a:p>
          <a:p>
            <a:pPr marL="366712" indent="-342900" algn="just">
              <a:lnSpc>
                <a:spcPct val="150000"/>
              </a:lnSpc>
              <a:spcBef>
                <a:spcPts val="638"/>
              </a:spcBef>
              <a:spcAft>
                <a:spcPts val="1425"/>
              </a:spcAft>
              <a:buFont typeface="Arial" panose="020B0604020202020204" pitchFamily="34" charset="0"/>
              <a:buChar char="•"/>
              <a:tabLst>
                <a:tab pos="314325"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9297988" algn="l"/>
              </a:tabLst>
            </a:pPr>
            <a:r>
              <a:rPr lang="en-IN" sz="2000" dirty="0">
                <a:solidFill>
                  <a:schemeClr val="tx1"/>
                </a:solidFill>
              </a:rPr>
              <a:t>CSR assigns a billing cycle to customer’s billing account at the time of customer registration. </a:t>
            </a:r>
          </a:p>
          <a:p>
            <a:pPr marL="366712" indent="-342900" algn="just">
              <a:lnSpc>
                <a:spcPct val="150000"/>
              </a:lnSpc>
              <a:spcBef>
                <a:spcPts val="638"/>
              </a:spcBef>
              <a:spcAft>
                <a:spcPts val="1425"/>
              </a:spcAft>
              <a:buFont typeface="Arial" panose="020B0604020202020204" pitchFamily="34" charset="0"/>
              <a:buChar char="•"/>
              <a:tabLst>
                <a:tab pos="314325" algn="l"/>
                <a:tab pos="762000" algn="l"/>
                <a:tab pos="1211263" algn="l"/>
                <a:tab pos="1660525" algn="l"/>
                <a:tab pos="2109788" algn="l"/>
                <a:tab pos="2559050" algn="l"/>
                <a:tab pos="3008313" algn="l"/>
                <a:tab pos="3457575" algn="l"/>
                <a:tab pos="3906838" algn="l"/>
                <a:tab pos="4356100" algn="l"/>
                <a:tab pos="4805363" algn="l"/>
                <a:tab pos="5254625" algn="l"/>
                <a:tab pos="5703888" algn="l"/>
                <a:tab pos="6153150" algn="l"/>
                <a:tab pos="6602413" algn="l"/>
                <a:tab pos="7051675" algn="l"/>
                <a:tab pos="7500938" algn="l"/>
                <a:tab pos="7950200" algn="l"/>
                <a:tab pos="8399463" algn="l"/>
                <a:tab pos="8848725" algn="l"/>
                <a:tab pos="9297988" algn="l"/>
              </a:tabLst>
            </a:pPr>
            <a:r>
              <a:rPr lang="en-IN" sz="2000" dirty="0">
                <a:solidFill>
                  <a:schemeClr val="tx1"/>
                </a:solidFill>
              </a:rPr>
              <a:t>Bill cycle frequency can be: Monthly, Bi-monthly, Quarterly, Half yearly, Yearly</a:t>
            </a:r>
          </a:p>
        </p:txBody>
      </p:sp>
    </p:spTree>
    <p:extLst>
      <p:ext uri="{BB962C8B-B14F-4D97-AF65-F5344CB8AC3E}">
        <p14:creationId xmlns:p14="http://schemas.microsoft.com/office/powerpoint/2010/main" val="243839737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315871CE-3D5B-4289-BF9D-4621CCEF02C8}" vid="{7B9988E7-0FA9-4AC2-85CD-7CC9EF0CC38C}"/>
    </a:ext>
  </a:extLst>
</a:theme>
</file>

<file path=ppt/theme/theme10.xml><?xml version="1.0" encoding="utf-8"?>
<a:theme xmlns:a="http://schemas.openxmlformats.org/drawingml/2006/main" name="7_Whit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 Template" id="{DBBE9854-B3E6-8146-991A-56F1AF93FEA3}" vid="{440309A9-3FB6-C048-9B93-24B8DA169754}"/>
    </a:ext>
  </a:extLst>
</a:theme>
</file>

<file path=ppt/theme/theme11.xml><?xml version="1.0" encoding="utf-8"?>
<a:theme xmlns:a="http://schemas.openxmlformats.org/drawingml/2006/main" name="2_The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315871CE-3D5B-4289-BF9D-4621CCEF02C8}" vid="{7B9988E7-0FA9-4AC2-85CD-7CC9EF0CC38C}"/>
    </a:ext>
  </a:extLst>
</a:theme>
</file>

<file path=ppt/theme/theme12.xml><?xml version="1.0" encoding="utf-8"?>
<a:theme xmlns:a="http://schemas.openxmlformats.org/drawingml/2006/main" name="8_Whit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 Template" id="{B363A5AB-1313-244C-8916-7F1BA1A57417}" vid="{69922079-87B6-6C47-83E5-278E09BD65FC}"/>
    </a:ext>
  </a:extLst>
</a:theme>
</file>

<file path=ppt/theme/theme13.xml><?xml version="1.0" encoding="utf-8"?>
<a:theme xmlns:a="http://schemas.openxmlformats.org/drawingml/2006/main" name="9_Whit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 Template" id="{B363A5AB-1313-244C-8916-7F1BA1A57417}" vid="{69922079-87B6-6C47-83E5-278E09BD65FC}"/>
    </a:ext>
  </a:extLst>
</a:theme>
</file>

<file path=ppt/theme/theme14.xml><?xml version="1.0" encoding="utf-8"?>
<a:theme xmlns:a="http://schemas.openxmlformats.org/drawingml/2006/main" name="10_Whit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 Template" id="{B363A5AB-1313-244C-8916-7F1BA1A57417}" vid="{69922079-87B6-6C47-83E5-278E09BD65FC}"/>
    </a:ext>
  </a:extLst>
</a:theme>
</file>

<file path=ppt/theme/theme15.xml><?xml version="1.0" encoding="utf-8"?>
<a:theme xmlns:a="http://schemas.openxmlformats.org/drawingml/2006/main" name="11_Whit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 Template" id="{DBBE9854-B3E6-8146-991A-56F1AF93FEA3}" vid="{440309A9-3FB6-C048-9B93-24B8DA169754}"/>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 Template" id="{B363A5AB-1313-244C-8916-7F1BA1A57417}" vid="{69922079-87B6-6C47-83E5-278E09BD65FC}"/>
    </a:ext>
  </a:extLst>
</a:theme>
</file>

<file path=ppt/theme/theme3.xml><?xml version="1.0" encoding="utf-8"?>
<a:theme xmlns:a="http://schemas.openxmlformats.org/drawingml/2006/main" name="2_Whit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 Template" id="{B363A5AB-1313-244C-8916-7F1BA1A57417}" vid="{69922079-87B6-6C47-83E5-278E09BD65FC}"/>
    </a:ext>
  </a:extLst>
</a:theme>
</file>

<file path=ppt/theme/theme4.xml><?xml version="1.0" encoding="utf-8"?>
<a:theme xmlns:a="http://schemas.openxmlformats.org/drawingml/2006/main" name="3_Whit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 Template" id="{B363A5AB-1313-244C-8916-7F1BA1A57417}" vid="{69922079-87B6-6C47-83E5-278E09BD65FC}"/>
    </a:ext>
  </a:extLst>
</a:theme>
</file>

<file path=ppt/theme/theme5.xml><?xml version="1.0" encoding="utf-8"?>
<a:theme xmlns:a="http://schemas.openxmlformats.org/drawingml/2006/main" name="Whit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 Template" id="{DBBE9854-B3E6-8146-991A-56F1AF93FEA3}" vid="{440309A9-3FB6-C048-9B93-24B8DA169754}"/>
    </a:ext>
  </a:extLst>
</a:theme>
</file>

<file path=ppt/theme/theme6.xml><?xml version="1.0" encoding="utf-8"?>
<a:theme xmlns:a="http://schemas.openxmlformats.org/drawingml/2006/main" name="1_The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315871CE-3D5B-4289-BF9D-4621CCEF02C8}" vid="{7B9988E7-0FA9-4AC2-85CD-7CC9EF0CC38C}"/>
    </a:ext>
  </a:extLst>
</a:theme>
</file>

<file path=ppt/theme/theme7.xml><?xml version="1.0" encoding="utf-8"?>
<a:theme xmlns:a="http://schemas.openxmlformats.org/drawingml/2006/main" name="4_Whit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 Template" id="{B363A5AB-1313-244C-8916-7F1BA1A57417}" vid="{69922079-87B6-6C47-83E5-278E09BD65FC}"/>
    </a:ext>
  </a:extLst>
</a:theme>
</file>

<file path=ppt/theme/theme8.xml><?xml version="1.0" encoding="utf-8"?>
<a:theme xmlns:a="http://schemas.openxmlformats.org/drawingml/2006/main" name="5_Whit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 Template" id="{B363A5AB-1313-244C-8916-7F1BA1A57417}" vid="{69922079-87B6-6C47-83E5-278E09BD65FC}"/>
    </a:ext>
  </a:extLst>
</a:theme>
</file>

<file path=ppt/theme/theme9.xml><?xml version="1.0" encoding="utf-8"?>
<a:theme xmlns:a="http://schemas.openxmlformats.org/drawingml/2006/main" name="6_Whit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 Template" id="{B363A5AB-1313-244C-8916-7F1BA1A57417}" vid="{69922079-87B6-6C47-83E5-278E09BD65FC}"/>
    </a:ext>
  </a:extLst>
</a:theme>
</file>

<file path=docProps/app.xml><?xml version="1.0" encoding="utf-8"?>
<Properties xmlns="http://schemas.openxmlformats.org/officeDocument/2006/extended-properties" xmlns:vt="http://schemas.openxmlformats.org/officeDocument/2006/docPropsVTypes">
  <Template>Theme1</Template>
  <TotalTime>15926</TotalTime>
  <Words>11550</Words>
  <Application>Microsoft Office PowerPoint</Application>
  <PresentationFormat>Widescreen</PresentationFormat>
  <Paragraphs>2496</Paragraphs>
  <Slides>200</Slides>
  <Notes>39</Notes>
  <HiddenSlides>0</HiddenSlides>
  <MMClips>0</MMClips>
  <ScaleCrop>false</ScaleCrop>
  <HeadingPairs>
    <vt:vector size="8" baseType="variant">
      <vt:variant>
        <vt:lpstr>Fonts Used</vt:lpstr>
      </vt:variant>
      <vt:variant>
        <vt:i4>14</vt:i4>
      </vt:variant>
      <vt:variant>
        <vt:lpstr>Theme</vt:lpstr>
      </vt:variant>
      <vt:variant>
        <vt:i4>15</vt:i4>
      </vt:variant>
      <vt:variant>
        <vt:lpstr>Embedded OLE Servers</vt:lpstr>
      </vt:variant>
      <vt:variant>
        <vt:i4>1</vt:i4>
      </vt:variant>
      <vt:variant>
        <vt:lpstr>Slide Titles</vt:lpstr>
      </vt:variant>
      <vt:variant>
        <vt:i4>200</vt:i4>
      </vt:variant>
    </vt:vector>
  </HeadingPairs>
  <TitlesOfParts>
    <vt:vector size="230" baseType="lpstr">
      <vt:lpstr>Microsoft YaHei</vt:lpstr>
      <vt:lpstr>ＭＳ Ｐゴシック</vt:lpstr>
      <vt:lpstr>宋体</vt:lpstr>
      <vt:lpstr>Aparajita</vt:lpstr>
      <vt:lpstr>Arial</vt:lpstr>
      <vt:lpstr>Arial Black</vt:lpstr>
      <vt:lpstr>Calibri</vt:lpstr>
      <vt:lpstr>Calibri Light</vt:lpstr>
      <vt:lpstr>Candara</vt:lpstr>
      <vt:lpstr>Courier New</vt:lpstr>
      <vt:lpstr>Helvetica Neue Medium</vt:lpstr>
      <vt:lpstr>Tahoma</vt:lpstr>
      <vt:lpstr>Times New Roman</vt:lpstr>
      <vt:lpstr>Wingdings</vt:lpstr>
      <vt:lpstr>Theme1</vt:lpstr>
      <vt:lpstr>1_White Theme</vt:lpstr>
      <vt:lpstr>2_White Theme</vt:lpstr>
      <vt:lpstr>3_White Theme</vt:lpstr>
      <vt:lpstr>White Theme</vt:lpstr>
      <vt:lpstr>1_Theme1</vt:lpstr>
      <vt:lpstr>4_White Theme</vt:lpstr>
      <vt:lpstr>5_White Theme</vt:lpstr>
      <vt:lpstr>6_White Theme</vt:lpstr>
      <vt:lpstr>7_White Theme</vt:lpstr>
      <vt:lpstr>2_Theme1</vt:lpstr>
      <vt:lpstr>8_White Theme</vt:lpstr>
      <vt:lpstr>9_White Theme</vt:lpstr>
      <vt:lpstr>10_White Theme</vt:lpstr>
      <vt:lpstr>11_White Theme</vt:lpstr>
      <vt:lpstr>think-cell Slide</vt:lpstr>
      <vt:lpstr>PowerPoint Presentation</vt:lpstr>
      <vt:lpstr>Crestel Billing and Revenue Management Rel. 7.2.0 Functional Training</vt:lpstr>
      <vt:lpstr>PowerPoint Presentation</vt:lpstr>
      <vt:lpstr>PowerPoint Presentation</vt:lpstr>
      <vt:lpstr>Training Flow</vt:lpstr>
      <vt:lpstr>BRM Interface Diagram</vt:lpstr>
      <vt:lpstr>STL Modules and Role Placement</vt:lpstr>
      <vt:lpstr>System</vt:lpstr>
      <vt:lpstr>Agenda</vt:lpstr>
      <vt:lpstr>Common Business Functionalities </vt:lpstr>
      <vt:lpstr>SSO</vt:lpstr>
      <vt:lpstr>Staff Configuration With Keycloak (SSO)</vt:lpstr>
      <vt:lpstr>Staff Management and Authentication</vt:lpstr>
      <vt:lpstr>Staff Creation</vt:lpstr>
      <vt:lpstr>Global Master Data Configuration</vt:lpstr>
      <vt:lpstr>Global Master Data Configuration</vt:lpstr>
      <vt:lpstr>Global Master Data Configuration</vt:lpstr>
      <vt:lpstr>Global Master Data Configuration</vt:lpstr>
      <vt:lpstr>Currency and Exchange Rate</vt:lpstr>
      <vt:lpstr>System Parameters</vt:lpstr>
      <vt:lpstr>System Cache</vt:lpstr>
      <vt:lpstr>Hands-on Exercise</vt:lpstr>
      <vt:lpstr>Inventory Management</vt:lpstr>
      <vt:lpstr>Agenda</vt:lpstr>
      <vt:lpstr>Inventory Group and Sub-Group Management</vt:lpstr>
      <vt:lpstr>Inventory Group and Sub-Group Management</vt:lpstr>
      <vt:lpstr>Inventory Demographics</vt:lpstr>
      <vt:lpstr>Inventory Warehouse Management</vt:lpstr>
      <vt:lpstr>Inventory Generation</vt:lpstr>
      <vt:lpstr>Inventory Life Cycle Management</vt:lpstr>
      <vt:lpstr>Life Cycle Status Transition</vt:lpstr>
      <vt:lpstr>Headphones Life Cycle</vt:lpstr>
      <vt:lpstr>Inventory Bundling and its Rules</vt:lpstr>
      <vt:lpstr>Bundling (Pairing)</vt:lpstr>
      <vt:lpstr>Reserved Inventory</vt:lpstr>
      <vt:lpstr>Reserved Inventory</vt:lpstr>
      <vt:lpstr>Inventory Operations</vt:lpstr>
      <vt:lpstr>Sending inventories for printing</vt:lpstr>
      <vt:lpstr>Hands-on Exercise</vt:lpstr>
      <vt:lpstr>Product Manager</vt:lpstr>
      <vt:lpstr>Agenda</vt:lpstr>
      <vt:lpstr>Overview</vt:lpstr>
      <vt:lpstr>PLM – PCC Integration</vt:lpstr>
      <vt:lpstr>Product Offer Lifecycle</vt:lpstr>
      <vt:lpstr>Attribute Management</vt:lpstr>
      <vt:lpstr>Service and Resource Specification</vt:lpstr>
      <vt:lpstr>Service and Resource Specification</vt:lpstr>
      <vt:lpstr>PCC Integration</vt:lpstr>
      <vt:lpstr>PowerPoint Presentation</vt:lpstr>
      <vt:lpstr>PowerPoint Presentation</vt:lpstr>
      <vt:lpstr>PowerPoint Presentation</vt:lpstr>
      <vt:lpstr>Discount Applicability</vt:lpstr>
      <vt:lpstr>PowerPoint Presentation</vt:lpstr>
      <vt:lpstr>PowerPoint Presentation</vt:lpstr>
      <vt:lpstr>PowerPoint Presentation</vt:lpstr>
      <vt:lpstr>Product Manager Hierarchy (Basic Offer Structure)</vt:lpstr>
      <vt:lpstr>Add-on Offer Structure</vt:lpstr>
      <vt:lpstr>Recharge Offer Structure</vt:lpstr>
      <vt:lpstr>PowerPoint Presentation</vt:lpstr>
      <vt:lpstr>PowerPoint Presentation</vt:lpstr>
      <vt:lpstr>PowerPoint Presentation</vt:lpstr>
      <vt:lpstr>PowerPoint Presentation</vt:lpstr>
      <vt:lpstr>Hands-on Exercise</vt:lpstr>
      <vt:lpstr>Customer Account Management</vt:lpstr>
      <vt:lpstr>Agenda</vt:lpstr>
      <vt:lpstr>Customer Acquisition Process</vt:lpstr>
      <vt:lpstr>Customer Account</vt:lpstr>
      <vt:lpstr>Billing Account</vt:lpstr>
      <vt:lpstr>Service Account</vt:lpstr>
      <vt:lpstr>Service Instance</vt:lpstr>
      <vt:lpstr>Billing Aggregator</vt:lpstr>
      <vt:lpstr>Customer Hierarchy – Basic Hierarchy</vt:lpstr>
      <vt:lpstr>Customer Hierarchy - Retail</vt:lpstr>
      <vt:lpstr>Customer Hierarchy - Enterprise</vt:lpstr>
      <vt:lpstr>Customer Account with Multiple Billing Account(s)</vt:lpstr>
      <vt:lpstr>Life Cycle Management – State Transaction</vt:lpstr>
      <vt:lpstr>Life Cycle Management – State Transaction (contd…)</vt:lpstr>
      <vt:lpstr>Life Cycle Management – State Transaction (contd…)</vt:lpstr>
      <vt:lpstr>Category Configuration and Demographic</vt:lpstr>
      <vt:lpstr>Customer Operations</vt:lpstr>
      <vt:lpstr>Customer Operations (contd…)</vt:lpstr>
      <vt:lpstr>Customer Operations (contd…)</vt:lpstr>
      <vt:lpstr>Inventory Status Transition with Subscription (SI)</vt:lpstr>
      <vt:lpstr>Future Actions</vt:lpstr>
      <vt:lpstr>Closed User Group (CUG)</vt:lpstr>
      <vt:lpstr>Closed User Group Support</vt:lpstr>
      <vt:lpstr>CUG Attributes</vt:lpstr>
      <vt:lpstr>Associate CUG Plan to Customer</vt:lpstr>
      <vt:lpstr>Friends  &amp; Family (FNF)</vt:lpstr>
      <vt:lpstr>Friend &amp; Family Plan Support</vt:lpstr>
      <vt:lpstr>Associate FNF Plan to Customer</vt:lpstr>
      <vt:lpstr>Prepaid Invoice &amp; Statement</vt:lpstr>
      <vt:lpstr>Services</vt:lpstr>
      <vt:lpstr>System Parameters</vt:lpstr>
      <vt:lpstr>Hands-on Exercise</vt:lpstr>
      <vt:lpstr>Billing</vt:lpstr>
      <vt:lpstr>Agenda</vt:lpstr>
      <vt:lpstr>Billing Overview</vt:lpstr>
      <vt:lpstr>Billing Cycle Management</vt:lpstr>
      <vt:lpstr>Charge Proration Concept</vt:lpstr>
      <vt:lpstr>Discount Concepts</vt:lpstr>
      <vt:lpstr>Discount Concepts</vt:lpstr>
      <vt:lpstr>Tax Application and Exemption</vt:lpstr>
      <vt:lpstr>Standard Tax</vt:lpstr>
      <vt:lpstr>Standard Tax (cond…)</vt:lpstr>
      <vt:lpstr>Tax Exemption</vt:lpstr>
      <vt:lpstr>Tax Exemption Configuration</vt:lpstr>
      <vt:lpstr>Invoice Type</vt:lpstr>
      <vt:lpstr>Bill Status</vt:lpstr>
      <vt:lpstr>Bill Generation</vt:lpstr>
      <vt:lpstr>Bill Export</vt:lpstr>
      <vt:lpstr>Password Protected PDF</vt:lpstr>
      <vt:lpstr>Bill Dispatch</vt:lpstr>
      <vt:lpstr>Bill Cancellation</vt:lpstr>
      <vt:lpstr>Bill Cancellation (contd…)</vt:lpstr>
      <vt:lpstr>Services</vt:lpstr>
      <vt:lpstr>Billing Operations</vt:lpstr>
      <vt:lpstr>System Parameters</vt:lpstr>
      <vt:lpstr>Payments and Adjustments</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Collections and Dunning</vt:lpstr>
      <vt:lpstr>Agenda</vt:lpstr>
      <vt:lpstr>Dunning Concepts</vt:lpstr>
      <vt:lpstr>Dunning Concepts</vt:lpstr>
      <vt:lpstr>Dunning Concepts</vt:lpstr>
      <vt:lpstr>Dunning Components</vt:lpstr>
      <vt:lpstr>Configuration Association Model</vt:lpstr>
      <vt:lpstr>Dunning Action</vt:lpstr>
      <vt:lpstr>Master Components</vt:lpstr>
      <vt:lpstr>Dunning Engines</vt:lpstr>
      <vt:lpstr>Unit Collector Queue Service</vt:lpstr>
      <vt:lpstr>Engine – Request Lifecycle</vt:lpstr>
      <vt:lpstr>Entry Queue Service</vt:lpstr>
      <vt:lpstr>Engine – Unit Lifecycle</vt:lpstr>
      <vt:lpstr>Engine – Action Lifecycle</vt:lpstr>
      <vt:lpstr>Engine – Reversal Action Lifecycle</vt:lpstr>
      <vt:lpstr>Dunning Engine – As of now</vt:lpstr>
      <vt:lpstr>Process Queue Service</vt:lpstr>
      <vt:lpstr>Engine – Future Action Lifecycle</vt:lpstr>
      <vt:lpstr>Exit Queue Service</vt:lpstr>
      <vt:lpstr>Escalation Service</vt:lpstr>
      <vt:lpstr>Notification and Posting Queue Service</vt:lpstr>
      <vt:lpstr>Engine – Notification Request Lifecycle</vt:lpstr>
      <vt:lpstr>Sample Dunning Scenario</vt:lpstr>
      <vt:lpstr>Dunning Operations</vt:lpstr>
      <vt:lpstr>Unsnooze Service</vt:lpstr>
      <vt:lpstr>Dunning Operations</vt:lpstr>
      <vt:lpstr>Dunning Operations</vt:lpstr>
      <vt:lpstr>System Parameters</vt:lpstr>
      <vt:lpstr>Hands On</vt:lpstr>
      <vt:lpstr>Voucher and Recharge</vt:lpstr>
      <vt:lpstr>Agenda</vt:lpstr>
      <vt:lpstr>Voucher Types</vt:lpstr>
      <vt:lpstr>External Vouchers (Scratch Card)</vt:lpstr>
      <vt:lpstr>Electronic Top Up Process</vt:lpstr>
      <vt:lpstr>Pre-Registered Customers (Calling Card)</vt:lpstr>
      <vt:lpstr>Voucher Configurations</vt:lpstr>
      <vt:lpstr>External Vouchers (Scratch Card) Implementation Flow</vt:lpstr>
      <vt:lpstr>External Vouchers (Scratch Card) Life Cycle</vt:lpstr>
      <vt:lpstr>Pre-Registered Customers (Calling Card) Internal Flow</vt:lpstr>
      <vt:lpstr>Pre-Registered Customers (Calling Card) Life Cycle</vt:lpstr>
      <vt:lpstr>Voucher Operations</vt:lpstr>
      <vt:lpstr>Voucher Lock/ Unlock</vt:lpstr>
      <vt:lpstr>Voucher Scrap/ Unscrap</vt:lpstr>
      <vt:lpstr>PowerPoint Presentation</vt:lpstr>
      <vt:lpstr>PowerPoint Presentation</vt:lpstr>
      <vt:lpstr>PowerPoint Presentation</vt:lpstr>
      <vt:lpstr>PowerPoint Presentation</vt:lpstr>
      <vt:lpstr>PowerPoint Presentation</vt:lpstr>
      <vt:lpstr>PowerPoint Presentation</vt:lpstr>
      <vt:lpstr>Common Business Framework</vt:lpstr>
      <vt:lpstr>Agenda</vt:lpstr>
      <vt:lpstr>End User/ Staff Notifications</vt:lpstr>
      <vt:lpstr>End User Alerts and Reminders</vt:lpstr>
      <vt:lpstr>Multi Currency Support</vt:lpstr>
      <vt:lpstr>Preferred Language</vt:lpstr>
      <vt:lpstr>Business Rule Management</vt:lpstr>
      <vt:lpstr>Business Rule Management</vt:lpstr>
      <vt:lpstr>KPI Groups</vt:lpstr>
      <vt:lpstr>Operation Datasource System (ODS) Architecture</vt:lpstr>
      <vt:lpstr>More Readings….</vt:lpstr>
      <vt:lpstr>More Readings….</vt:lpstr>
      <vt:lpstr>Deprecated Features from 7.2.0</vt:lpstr>
      <vt:lpstr>BRM Supporting Documents</vt:lpstr>
      <vt:lpstr>Thank You</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khushboo.gupta</dc:creator>
  <cp:lastModifiedBy>Charmy Shah</cp:lastModifiedBy>
  <cp:revision>748</cp:revision>
  <cp:lastPrinted>2016-07-11T12:06:56Z</cp:lastPrinted>
  <dcterms:created xsi:type="dcterms:W3CDTF">2016-08-11T12:15:09Z</dcterms:created>
  <dcterms:modified xsi:type="dcterms:W3CDTF">2019-05-22T09:00:04Z</dcterms:modified>
</cp:coreProperties>
</file>